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003" y="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51B0F-EB7C-4EBD-BE32-3F40BD62360A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8409-B887-4301-B6EF-5E6923862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7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B15A-52CB-4353-9F55-91D0AC5858BB}" type="datetimeFigureOut">
              <a:rPr lang="pt-BR" smtClean="0"/>
              <a:t>30/04/2018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A6C8-9946-4691-8B21-DAA062FD5C4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4414" y="2786058"/>
            <a:ext cx="6400800" cy="1752600"/>
          </a:xfrm>
        </p:spPr>
        <p:txBody>
          <a:bodyPr/>
          <a:lstStyle/>
          <a:p>
            <a:r>
              <a:rPr lang="pt-BR" dirty="0" smtClean="0"/>
              <a:t>Apresentação da Padaria </a:t>
            </a:r>
          </a:p>
          <a:p>
            <a:r>
              <a:rPr lang="pt-BR" dirty="0" smtClean="0"/>
              <a:t>Princesa do Norte Conceito</a:t>
            </a:r>
            <a:endParaRPr lang="pt-BR" dirty="0"/>
          </a:p>
        </p:txBody>
      </p:sp>
      <p:pic>
        <p:nvPicPr>
          <p:cNvPr id="4" name="Imagem 3" descr="if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500042"/>
            <a:ext cx="2095500" cy="2095500"/>
          </a:xfrm>
          <a:prstGeom prst="rect">
            <a:avLst/>
          </a:prstGeom>
        </p:spPr>
      </p:pic>
      <p:pic>
        <p:nvPicPr>
          <p:cNvPr id="5" name="Imagem 4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071942"/>
            <a:ext cx="23812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571480"/>
            <a:ext cx="8229600" cy="4525963"/>
          </a:xfrm>
        </p:spPr>
        <p:txBody>
          <a:bodyPr/>
          <a:lstStyle/>
          <a:p>
            <a:r>
              <a:rPr lang="pt-BR" dirty="0" smtClean="0"/>
              <a:t>SETOR DE PRODUÇÃO DO SELF SERVICE </a:t>
            </a:r>
            <a:endParaRPr lang="pt-BR" dirty="0"/>
          </a:p>
        </p:txBody>
      </p:sp>
      <p:pic>
        <p:nvPicPr>
          <p:cNvPr id="4" name="Imagem 3" descr="20180314_083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64529" y="1821629"/>
            <a:ext cx="421481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r>
              <a:rPr lang="pt-BR" dirty="0" smtClean="0"/>
              <a:t>SALA DA NUTRICIONISTA: </a:t>
            </a:r>
            <a:r>
              <a:rPr lang="pt-BR" sz="2000" dirty="0" smtClean="0"/>
              <a:t>MAIS VALE LEMBRAR QUE É UMA TÉCNOLOGA EM ALIMENTOS E FRENQUENTA LÁ SEMANUALMENTE. </a:t>
            </a:r>
          </a:p>
        </p:txBody>
      </p:sp>
      <p:pic>
        <p:nvPicPr>
          <p:cNvPr id="4" name="Imagem 3" descr="20180314_083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69332" y="2345520"/>
            <a:ext cx="4476749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PRODUÇÕES DE PÃES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ALGUNS EQUIPAMENTOS </a:t>
            </a:r>
            <a:endParaRPr lang="pt-BR" dirty="0"/>
          </a:p>
        </p:txBody>
      </p:sp>
      <p:pic>
        <p:nvPicPr>
          <p:cNvPr id="4" name="Imagem 3" descr="20180314_084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975" y="2795000"/>
            <a:ext cx="2571770" cy="1553753"/>
          </a:xfrm>
          <a:prstGeom prst="rect">
            <a:avLst/>
          </a:prstGeom>
        </p:spPr>
      </p:pic>
      <p:pic>
        <p:nvPicPr>
          <p:cNvPr id="5" name="Imagem 4" descr="20180314_084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43108" y="2714620"/>
            <a:ext cx="2571768" cy="1571636"/>
          </a:xfrm>
          <a:prstGeom prst="rect">
            <a:avLst/>
          </a:prstGeom>
        </p:spPr>
      </p:pic>
      <p:pic>
        <p:nvPicPr>
          <p:cNvPr id="6" name="Imagem 5" descr="20180314_0845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96937" y="2732492"/>
            <a:ext cx="2500329" cy="1607331"/>
          </a:xfrm>
          <a:prstGeom prst="rect">
            <a:avLst/>
          </a:prstGeom>
        </p:spPr>
      </p:pic>
      <p:pic>
        <p:nvPicPr>
          <p:cNvPr id="7" name="Imagem 6" descr="20180314_0855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79354" y="2750341"/>
            <a:ext cx="2643207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4525963"/>
          </a:xfrm>
        </p:spPr>
        <p:txBody>
          <a:bodyPr/>
          <a:lstStyle/>
          <a:p>
            <a:r>
              <a:rPr lang="pt-BR" dirty="0" smtClean="0"/>
              <a:t>ALGUMAS PRODUÇÕES </a:t>
            </a:r>
            <a:endParaRPr lang="pt-BR" dirty="0"/>
          </a:p>
        </p:txBody>
      </p:sp>
      <p:pic>
        <p:nvPicPr>
          <p:cNvPr id="4" name="Imagem 3" descr="20180314_085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42903" y="1857358"/>
            <a:ext cx="3428981" cy="2571736"/>
          </a:xfrm>
          <a:prstGeom prst="rect">
            <a:avLst/>
          </a:prstGeom>
        </p:spPr>
      </p:pic>
      <p:pic>
        <p:nvPicPr>
          <p:cNvPr id="5" name="Imagem 4" descr="20180314_084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57489" y="1928801"/>
            <a:ext cx="3429021" cy="2428892"/>
          </a:xfrm>
          <a:prstGeom prst="rect">
            <a:avLst/>
          </a:prstGeom>
        </p:spPr>
      </p:pic>
      <p:pic>
        <p:nvPicPr>
          <p:cNvPr id="6" name="Imagem 5" descr="20180314_084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57871" y="1785939"/>
            <a:ext cx="3429024" cy="27146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pt-BR" dirty="0" smtClean="0"/>
              <a:t>Produções Prontas:</a:t>
            </a:r>
            <a:endParaRPr lang="pt-BR" dirty="0"/>
          </a:p>
        </p:txBody>
      </p:sp>
      <p:pic>
        <p:nvPicPr>
          <p:cNvPr id="4" name="Imagem 3" descr="20180314_09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2857488" cy="2143116"/>
          </a:xfrm>
          <a:prstGeom prst="rect">
            <a:avLst/>
          </a:prstGeom>
        </p:spPr>
      </p:pic>
      <p:pic>
        <p:nvPicPr>
          <p:cNvPr id="5" name="Imagem 4" descr="20180314_090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4653" y="4134447"/>
            <a:ext cx="2786057" cy="2089543"/>
          </a:xfrm>
          <a:prstGeom prst="rect">
            <a:avLst/>
          </a:prstGeom>
        </p:spPr>
      </p:pic>
      <p:pic>
        <p:nvPicPr>
          <p:cNvPr id="6" name="Imagem 5" descr="20180314_090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785794"/>
            <a:ext cx="3214710" cy="2500330"/>
          </a:xfrm>
          <a:prstGeom prst="rect">
            <a:avLst/>
          </a:prstGeom>
        </p:spPr>
      </p:pic>
      <p:pic>
        <p:nvPicPr>
          <p:cNvPr id="7" name="Imagem 6" descr="20180314_091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71942"/>
            <a:ext cx="3429024" cy="25717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FUNCIONARIO DE OURO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TRABALHA NA PADARIA DESDE O INICIO DA OUTRA EM 1958.</a:t>
            </a:r>
            <a:endParaRPr lang="pt-BR" sz="2400" dirty="0"/>
          </a:p>
        </p:txBody>
      </p:sp>
      <p:pic>
        <p:nvPicPr>
          <p:cNvPr id="4" name="Imagem 3" descr="20180314_09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88461" y="3012275"/>
            <a:ext cx="3524243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PARTICIPANTES DA VISITA TÉCNICA </a:t>
            </a:r>
            <a:endParaRPr lang="pt-BR" dirty="0"/>
          </a:p>
        </p:txBody>
      </p:sp>
      <p:pic>
        <p:nvPicPr>
          <p:cNvPr id="5" name="Imagem 4" descr="S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2" y="1916832"/>
            <a:ext cx="3809995" cy="285749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5544616" cy="36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 SÓ SUCESSO. </a:t>
            </a:r>
            <a:endParaRPr lang="pt-BR" dirty="0"/>
          </a:p>
        </p:txBody>
      </p:sp>
      <p:pic>
        <p:nvPicPr>
          <p:cNvPr id="4" name="Espaço Reservado para Conteúdo 3" descr="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933782" cy="3798754"/>
          </a:xfrm>
        </p:spPr>
      </p:pic>
      <p:pic>
        <p:nvPicPr>
          <p:cNvPr id="5" name="Imagem 4" descr="S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857628"/>
            <a:ext cx="3571868" cy="26789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FF0000"/>
                </a:solidFill>
                <a:latin typeface="Monotype Corsiva" pitchFamily="66" charset="0"/>
              </a:rPr>
              <a:t>OBRIGADO</a:t>
            </a:r>
            <a:endParaRPr lang="pt-BR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Estacionamento </a:t>
            </a:r>
            <a:endParaRPr lang="pt-BR" dirty="0"/>
          </a:p>
        </p:txBody>
      </p:sp>
      <p:pic>
        <p:nvPicPr>
          <p:cNvPr id="4" name="Espaço Reservado para Conteúdo 3" descr="estavionamen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Central </a:t>
            </a:r>
            <a:endParaRPr lang="pt-BR" dirty="0"/>
          </a:p>
        </p:txBody>
      </p:sp>
      <p:pic>
        <p:nvPicPr>
          <p:cNvPr id="4" name="Imagem 3" descr="20180314_080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9548" y="1547785"/>
            <a:ext cx="3238491" cy="28575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2910" y="4786322"/>
            <a:ext cx="264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Produção Própria de  Gelo</a:t>
            </a:r>
            <a:endParaRPr lang="pt-BR" dirty="0"/>
          </a:p>
        </p:txBody>
      </p:sp>
      <p:pic>
        <p:nvPicPr>
          <p:cNvPr id="6" name="Imagem 5" descr="20180314_080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786314" y="1357298"/>
            <a:ext cx="3786214" cy="32861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00628" y="5000636"/>
            <a:ext cx="319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Estoque é reposição de bebidas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0180314_081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78626" y="821537"/>
            <a:ext cx="4572006" cy="29289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71604" y="4929198"/>
            <a:ext cx="99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Elevador</a:t>
            </a:r>
            <a:endParaRPr lang="pt-BR" dirty="0"/>
          </a:p>
        </p:txBody>
      </p:sp>
      <p:pic>
        <p:nvPicPr>
          <p:cNvPr id="6" name="Imagem 5" descr="20180314_080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64908" y="964389"/>
            <a:ext cx="3929090" cy="271464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15008" y="485776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Recebimento de </a:t>
            </a:r>
          </a:p>
          <a:p>
            <a:r>
              <a:rPr lang="pt-BR" dirty="0" smtClean="0"/>
              <a:t>Mercadoria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/>
          <a:lstStyle/>
          <a:p>
            <a:r>
              <a:rPr lang="pt-BR" dirty="0" smtClean="0"/>
              <a:t>Área dos Funcionários: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20180314_081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2508" y="1902013"/>
            <a:ext cx="2643207" cy="1982406"/>
          </a:xfrm>
          <a:prstGeom prst="rect">
            <a:avLst/>
          </a:prstGeom>
        </p:spPr>
      </p:pic>
      <p:pic>
        <p:nvPicPr>
          <p:cNvPr id="5" name="Imagem 4" descr="20180314_081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92974" y="1936192"/>
            <a:ext cx="2586548" cy="2000264"/>
          </a:xfrm>
          <a:prstGeom prst="rect">
            <a:avLst/>
          </a:prstGeom>
        </p:spPr>
      </p:pic>
      <p:pic>
        <p:nvPicPr>
          <p:cNvPr id="6" name="Imagem 5" descr="20180314_081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87664" y="1827586"/>
            <a:ext cx="2583646" cy="22145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42910" y="4429132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Banheiros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28992" y="4643446"/>
            <a:ext cx="13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Bebedouros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15074" y="478632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Armários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t-BR" dirty="0" smtClean="0"/>
              <a:t>Setor Central parte Superior </a:t>
            </a:r>
            <a:endParaRPr lang="pt-BR" dirty="0"/>
          </a:p>
        </p:txBody>
      </p:sp>
      <p:pic>
        <p:nvPicPr>
          <p:cNvPr id="4" name="Imagem 3" descr="20180314_082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5222" y="3119431"/>
            <a:ext cx="2666987" cy="2000240"/>
          </a:xfrm>
          <a:prstGeom prst="rect">
            <a:avLst/>
          </a:prstGeom>
        </p:spPr>
      </p:pic>
      <p:pic>
        <p:nvPicPr>
          <p:cNvPr id="5" name="Imagem 4" descr="20180314_082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46784" y="3411142"/>
            <a:ext cx="2643207" cy="18216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42976" y="1142984"/>
            <a:ext cx="552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ÁREA DA PRÉ – PESAGEM E CONTROLE DE MERCADORIAS</a:t>
            </a:r>
            <a:endParaRPr lang="pt-BR" dirty="0"/>
          </a:p>
        </p:txBody>
      </p:sp>
      <p:pic>
        <p:nvPicPr>
          <p:cNvPr id="7" name="Imagem 6" descr="20180314_083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188285" y="3312913"/>
            <a:ext cx="2500330" cy="187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0180314_083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31003" y="1916896"/>
            <a:ext cx="3333774" cy="2500330"/>
          </a:xfrm>
          <a:prstGeom prst="rect">
            <a:avLst/>
          </a:prstGeom>
        </p:spPr>
      </p:pic>
      <p:pic>
        <p:nvPicPr>
          <p:cNvPr id="5" name="Imagem 4" descr="20180314_083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59900" y="1940704"/>
            <a:ext cx="3452803" cy="2428867"/>
          </a:xfrm>
          <a:prstGeom prst="rect">
            <a:avLst/>
          </a:prstGeom>
        </p:spPr>
      </p:pic>
      <p:pic>
        <p:nvPicPr>
          <p:cNvPr id="6" name="Imagem 5" descr="20180314_083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00748" y="2000252"/>
            <a:ext cx="3500462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Geladeiras </a:t>
            </a:r>
            <a:endParaRPr lang="pt-BR" dirty="0"/>
          </a:p>
        </p:txBody>
      </p:sp>
      <p:pic>
        <p:nvPicPr>
          <p:cNvPr id="4" name="Imagem 3" descr="20180314_083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5769" y="1750191"/>
            <a:ext cx="2625317" cy="24110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5786" y="4500570"/>
            <a:ext cx="1524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Geladeira dos </a:t>
            </a:r>
          </a:p>
          <a:p>
            <a:r>
              <a:rPr lang="pt-BR" dirty="0" smtClean="0"/>
              <a:t>Congelados </a:t>
            </a:r>
            <a:endParaRPr lang="pt-BR" dirty="0"/>
          </a:p>
        </p:txBody>
      </p:sp>
      <p:pic>
        <p:nvPicPr>
          <p:cNvPr id="6" name="Imagem 5" descr="20180314_083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50595" y="2012145"/>
            <a:ext cx="2571767" cy="192882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57818" y="4643446"/>
            <a:ext cx="1471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Geladeira dos</a:t>
            </a:r>
          </a:p>
          <a:p>
            <a:r>
              <a:rPr lang="pt-BR" dirty="0" smtClean="0"/>
              <a:t> Resfriados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SETORES</a:t>
            </a:r>
            <a:endParaRPr lang="pt-BR" dirty="0"/>
          </a:p>
        </p:txBody>
      </p:sp>
      <p:pic>
        <p:nvPicPr>
          <p:cNvPr id="5" name="Imagem 4" descr="20180314_083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2509" y="2044889"/>
            <a:ext cx="2643206" cy="19824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42910" y="4643446"/>
            <a:ext cx="19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CORTE DE CARNES</a:t>
            </a:r>
            <a:endParaRPr lang="pt-BR" dirty="0"/>
          </a:p>
        </p:txBody>
      </p:sp>
      <p:pic>
        <p:nvPicPr>
          <p:cNvPr id="7" name="Imagem 6" descr="20180314_083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03979" y="2125253"/>
            <a:ext cx="2714612" cy="203595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857620" y="4786322"/>
            <a:ext cx="1269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CORTES DE </a:t>
            </a:r>
          </a:p>
          <a:p>
            <a:r>
              <a:rPr lang="pt-BR" dirty="0" smtClean="0"/>
              <a:t>FRUTAS E </a:t>
            </a:r>
          </a:p>
          <a:p>
            <a:r>
              <a:rPr lang="pt-BR" dirty="0" smtClean="0"/>
              <a:t>VERDURAS </a:t>
            </a:r>
            <a:endParaRPr lang="pt-BR" dirty="0"/>
          </a:p>
        </p:txBody>
      </p:sp>
      <p:pic>
        <p:nvPicPr>
          <p:cNvPr id="9" name="Imagem 8" descr="20180314_083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98991" y="2116323"/>
            <a:ext cx="2643172" cy="198237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00826" y="4643446"/>
            <a:ext cx="147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LAVAGEM DE </a:t>
            </a:r>
          </a:p>
          <a:p>
            <a:r>
              <a:rPr lang="pt-BR" dirty="0" smtClean="0"/>
              <a:t>UTENSILIOS 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123</Words>
  <Application>Microsoft Office PowerPoint</Application>
  <PresentationFormat>Apresentação na tela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Estacionamento </vt:lpstr>
      <vt:lpstr>Setor Central </vt:lpstr>
      <vt:lpstr>Apresentação do PowerPoint</vt:lpstr>
      <vt:lpstr>Apresentação do PowerPoint</vt:lpstr>
      <vt:lpstr>Setor Central parte Superior </vt:lpstr>
      <vt:lpstr>Apresentação do PowerPoint</vt:lpstr>
      <vt:lpstr>Geladeiras </vt:lpstr>
      <vt:lpstr>ALGUNS SETORES</vt:lpstr>
      <vt:lpstr>Apresentação do PowerPoint</vt:lpstr>
      <vt:lpstr>Apresentação do PowerPoint</vt:lpstr>
      <vt:lpstr>PRODUÇÕES DE PÃES</vt:lpstr>
      <vt:lpstr>Apresentação do PowerPoint</vt:lpstr>
      <vt:lpstr>Apresentação do PowerPoint</vt:lpstr>
      <vt:lpstr>FUNCIONARIO DE OURO</vt:lpstr>
      <vt:lpstr>PARTICIPANTES DA VISITA TÉCNICA </vt:lpstr>
      <vt:lpstr>EQUIPE SÓ SUCESSO. 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Luiz César</dc:creator>
  <cp:lastModifiedBy>Júlio Otávio</cp:lastModifiedBy>
  <cp:revision>13</cp:revision>
  <dcterms:created xsi:type="dcterms:W3CDTF">2018-03-21T16:15:31Z</dcterms:created>
  <dcterms:modified xsi:type="dcterms:W3CDTF">2018-04-30T12:54:57Z</dcterms:modified>
</cp:coreProperties>
</file>