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7566-913E-486E-8330-CCF7B68F3316}" type="datetimeFigureOut">
              <a:rPr lang="pt-BR" smtClean="0"/>
              <a:t>22/10/2018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957B1-9A7B-455A-9F1C-39C8BD589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277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7566-913E-486E-8330-CCF7B68F3316}" type="datetimeFigureOut">
              <a:rPr lang="pt-BR" smtClean="0"/>
              <a:t>22/10/2018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957B1-9A7B-455A-9F1C-39C8BD589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617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7566-913E-486E-8330-CCF7B68F3316}" type="datetimeFigureOut">
              <a:rPr lang="pt-BR" smtClean="0"/>
              <a:t>22/10/2018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957B1-9A7B-455A-9F1C-39C8BD589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866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7566-913E-486E-8330-CCF7B68F3316}" type="datetimeFigureOut">
              <a:rPr lang="pt-BR" smtClean="0"/>
              <a:t>22/10/2018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957B1-9A7B-455A-9F1C-39C8BD589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04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7566-913E-486E-8330-CCF7B68F3316}" type="datetimeFigureOut">
              <a:rPr lang="pt-BR" smtClean="0"/>
              <a:t>22/10/2018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957B1-9A7B-455A-9F1C-39C8BD589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332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7566-913E-486E-8330-CCF7B68F3316}" type="datetimeFigureOut">
              <a:rPr lang="pt-BR" smtClean="0"/>
              <a:t>22/10/2018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957B1-9A7B-455A-9F1C-39C8BD589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026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7566-913E-486E-8330-CCF7B68F3316}" type="datetimeFigureOut">
              <a:rPr lang="pt-BR" smtClean="0"/>
              <a:t>22/10/2018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957B1-9A7B-455A-9F1C-39C8BD589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410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7566-913E-486E-8330-CCF7B68F3316}" type="datetimeFigureOut">
              <a:rPr lang="pt-BR" smtClean="0"/>
              <a:t>22/10/2018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957B1-9A7B-455A-9F1C-39C8BD589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592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7566-913E-486E-8330-CCF7B68F3316}" type="datetimeFigureOut">
              <a:rPr lang="pt-BR" smtClean="0"/>
              <a:t>22/10/2018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957B1-9A7B-455A-9F1C-39C8BD589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07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7566-913E-486E-8330-CCF7B68F3316}" type="datetimeFigureOut">
              <a:rPr lang="pt-BR" smtClean="0"/>
              <a:t>22/10/2018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957B1-9A7B-455A-9F1C-39C8BD589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97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7566-913E-486E-8330-CCF7B68F3316}" type="datetimeFigureOut">
              <a:rPr lang="pt-BR" smtClean="0"/>
              <a:t>22/10/2018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957B1-9A7B-455A-9F1C-39C8BD589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0706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C7566-913E-486E-8330-CCF7B68F3316}" type="datetimeFigureOut">
              <a:rPr lang="pt-BR" smtClean="0"/>
              <a:t>22/10/2018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957B1-9A7B-455A-9F1C-39C8BD589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013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899592" y="1556792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</a:rPr>
              <a:t>DE QUE VOCÊ PRECISA PARA SE MOTIVAR A ESTUDAR?</a:t>
            </a:r>
          </a:p>
          <a:p>
            <a:endParaRPr lang="pt-BR" sz="3600" b="1" dirty="0">
              <a:solidFill>
                <a:srgbClr val="FF0000"/>
              </a:solidFill>
            </a:endParaRPr>
          </a:p>
          <a:p>
            <a:r>
              <a:rPr lang="pt-BR" sz="3600" b="1" dirty="0" smtClean="0">
                <a:solidFill>
                  <a:srgbClr val="FF0000"/>
                </a:solidFill>
              </a:rPr>
              <a:t>DO QUE VOCÊ PRECISA PARA AGIR?</a:t>
            </a:r>
          </a:p>
          <a:p>
            <a:endParaRPr lang="pt-BR" sz="3600" b="1" dirty="0">
              <a:solidFill>
                <a:srgbClr val="FF0000"/>
              </a:solidFill>
            </a:endParaRPr>
          </a:p>
          <a:p>
            <a:endParaRPr lang="pt-BR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30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63688" y="5013176"/>
            <a:ext cx="5486400" cy="566738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Daniel Cabrera, garoto </a:t>
            </a:r>
            <a:r>
              <a:rPr lang="pt-BR" dirty="0" smtClean="0"/>
              <a:t>filipino </a:t>
            </a:r>
            <a:r>
              <a:rPr lang="pt-BR" dirty="0" smtClean="0"/>
              <a:t>que foi fotografado enquanto estudava </a:t>
            </a:r>
            <a:r>
              <a:rPr lang="pt-BR" b="0" dirty="0" smtClean="0"/>
              <a:t>na </a:t>
            </a:r>
            <a:r>
              <a:rPr lang="pt-BR" b="0" dirty="0"/>
              <a:t>calçada de um estacionamento, aproveitando a luz de uma lanchonete </a:t>
            </a:r>
            <a:r>
              <a:rPr lang="pt-BR" b="0" dirty="0" smtClean="0"/>
              <a:t>da rede </a:t>
            </a:r>
            <a:r>
              <a:rPr lang="pt-BR" b="0" dirty="0"/>
              <a:t>McDonald's.</a:t>
            </a:r>
            <a:endParaRPr lang="pt-BR" dirty="0"/>
          </a:p>
        </p:txBody>
      </p:sp>
      <p:pic>
        <p:nvPicPr>
          <p:cNvPr id="6" name="Espaço Reservado para Imagem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37" b="25037"/>
          <a:stretch>
            <a:fillRect/>
          </a:stretch>
        </p:blipFill>
        <p:spPr>
          <a:xfrm>
            <a:off x="1835696" y="188640"/>
            <a:ext cx="5558408" cy="4114800"/>
          </a:xfrm>
        </p:spPr>
      </p:pic>
      <p:sp>
        <p:nvSpPr>
          <p:cNvPr id="5" name="Espaço Reservado para Texto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84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509120"/>
            <a:ext cx="8208912" cy="858218"/>
          </a:xfrm>
        </p:spPr>
        <p:txBody>
          <a:bodyPr>
            <a:normAutofit/>
          </a:bodyPr>
          <a:lstStyle/>
          <a:p>
            <a:r>
              <a:rPr lang="pt-BR" sz="1200" b="0" dirty="0" err="1"/>
              <a:t>Ciswal</a:t>
            </a:r>
            <a:r>
              <a:rPr lang="pt-BR" sz="1200" b="0" dirty="0"/>
              <a:t> </a:t>
            </a:r>
            <a:r>
              <a:rPr lang="pt-BR" sz="1200" b="0" dirty="0" smtClean="0"/>
              <a:t>Santos. </a:t>
            </a:r>
            <a:r>
              <a:rPr lang="pt-BR" sz="1200" dirty="0" err="1"/>
              <a:t>Ex-catador</a:t>
            </a:r>
            <a:r>
              <a:rPr lang="pt-BR" sz="1200" dirty="0"/>
              <a:t> de latas é selecionado para estudar em </a:t>
            </a:r>
            <a:r>
              <a:rPr lang="pt-BR" sz="1200" dirty="0" smtClean="0"/>
              <a:t>Harvard. </a:t>
            </a:r>
            <a:r>
              <a:rPr lang="pt-BR" sz="1200" b="0" dirty="0"/>
              <a:t>“Sou filho de uma faxineira. Minha mãe, </a:t>
            </a:r>
            <a:r>
              <a:rPr lang="pt-BR" sz="1200" b="0" dirty="0" err="1"/>
              <a:t>Valdenora</a:t>
            </a:r>
            <a:r>
              <a:rPr lang="pt-BR" sz="1200" b="0" dirty="0"/>
              <a:t>, sempre trabalhou para nos dar comida. Só que precisava de dinheiro para comprar materiais, farda e xerox de apostilas, pois não tinha como comprar livros”, </a:t>
            </a:r>
            <a:r>
              <a:rPr lang="pt-BR" sz="1200" dirty="0"/>
              <a:t/>
            </a:r>
            <a:br>
              <a:rPr lang="pt-BR" sz="1200" dirty="0"/>
            </a:br>
            <a:endParaRPr lang="pt-BR" sz="1200" dirty="0"/>
          </a:p>
        </p:txBody>
      </p:sp>
      <p:pic>
        <p:nvPicPr>
          <p:cNvPr id="5" name="Espaço Reservado para Imagem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89" b="5989"/>
          <a:stretch>
            <a:fillRect/>
          </a:stretch>
        </p:blipFill>
        <p:spPr>
          <a:xfrm>
            <a:off x="1763688" y="116632"/>
            <a:ext cx="5486400" cy="4114800"/>
          </a:xfrm>
        </p:spPr>
      </p:pic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003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Ricardo Oliveira</a:t>
            </a:r>
            <a:endParaRPr lang="pt-BR" dirty="0"/>
          </a:p>
        </p:txBody>
      </p:sp>
      <p:pic>
        <p:nvPicPr>
          <p:cNvPr id="5" name="Espaço Reservado para Imagem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>
            <a:fillRect/>
          </a:stretch>
        </p:blipFill>
        <p:spPr/>
      </p:pic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582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" name="Espaço Reservado para Imagem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7" r="126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4834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" name="Espaço Reservado para Imagem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" r="2604"/>
          <a:stretch>
            <a:fillRect/>
          </a:stretch>
        </p:blipFill>
        <p:spPr>
          <a:xfrm>
            <a:off x="1846637" y="1467391"/>
            <a:ext cx="5486400" cy="4564241"/>
          </a:xfrm>
        </p:spPr>
      </p:pic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835696" y="143952"/>
            <a:ext cx="540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/>
              <a:t>Treine enquanto eles dormem, estude enquanto eles se divertem, persista enquanto eles descansam, e </a:t>
            </a:r>
            <a:r>
              <a:rPr lang="pt-BR" sz="2000" dirty="0" smtClean="0"/>
              <a:t>então, </a:t>
            </a:r>
            <a:r>
              <a:rPr lang="pt-BR" sz="2000" dirty="0"/>
              <a:t>viva o que eles sonham.</a:t>
            </a:r>
          </a:p>
          <a:p>
            <a:pPr algn="r"/>
            <a:r>
              <a:rPr lang="pt-BR" sz="2000" dirty="0"/>
              <a:t>Provérbio Japonês</a:t>
            </a:r>
          </a:p>
        </p:txBody>
      </p:sp>
    </p:spTree>
    <p:extLst>
      <p:ext uri="{BB962C8B-B14F-4D97-AF65-F5344CB8AC3E}">
        <p14:creationId xmlns:p14="http://schemas.microsoft.com/office/powerpoint/2010/main" val="141892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“Pessoas de sucesso não tem menos problemas do que as outras. Elas apenas decidiram que, apesar de tudo, sempre seguirão em frente.”</a:t>
            </a:r>
            <a:b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pt-BR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Do livro: </a:t>
            </a:r>
            <a:r>
              <a:rPr lang="pt-BR" dirty="0" err="1" smtClean="0"/>
              <a:t>Gifted</a:t>
            </a:r>
            <a:r>
              <a:rPr lang="pt-BR" dirty="0" smtClean="0"/>
              <a:t> </a:t>
            </a:r>
            <a:r>
              <a:rPr lang="pt-BR" dirty="0" err="1" smtClean="0"/>
              <a:t>Hands</a:t>
            </a:r>
            <a:r>
              <a:rPr lang="pt-BR" dirty="0" smtClean="0"/>
              <a:t>: The Ben Carson </a:t>
            </a:r>
            <a:r>
              <a:rPr lang="pt-BR" dirty="0" err="1" smtClean="0"/>
              <a:t>Story</a:t>
            </a:r>
            <a:r>
              <a:rPr lang="pt-BR" dirty="0" smtClean="0"/>
              <a:t> (1990) Ben Carson</a:t>
            </a:r>
          </a:p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- https://kdfrases.com/autor/ben-carson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206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168</Words>
  <Application>Microsoft Office PowerPoint</Application>
  <PresentationFormat>Apresentação na tela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Daniel Cabrera, garoto filipino que foi fotografado enquanto estudava na calçada de um estacionamento, aproveitando a luz de uma lanchonete da rede McDonald's.</vt:lpstr>
      <vt:lpstr>Ciswal Santos. Ex-catador de latas é selecionado para estudar em Harvard. “Sou filho de uma faxineira. Minha mãe, Valdenora, sempre trabalhou para nos dar comida. Só que precisava de dinheiro para comprar materiais, farda e xerox de apostilas, pois não tinha como comprar livros”,  </vt:lpstr>
      <vt:lpstr>Ricardo Oliveira</vt:lpstr>
      <vt:lpstr>Apresentação do PowerPoint</vt:lpstr>
      <vt:lpstr>Apresentação do PowerPoint</vt:lpstr>
      <vt:lpstr>“Pessoas de sucesso não tem menos problemas do que as outras. Elas apenas decidiram que, apesar de tudo, sempre seguirão em frente.”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Iveline</dc:creator>
  <cp:lastModifiedBy>Iveline</cp:lastModifiedBy>
  <cp:revision>10</cp:revision>
  <dcterms:created xsi:type="dcterms:W3CDTF">2018-10-22T17:07:44Z</dcterms:created>
  <dcterms:modified xsi:type="dcterms:W3CDTF">2018-10-22T21:35:47Z</dcterms:modified>
</cp:coreProperties>
</file>