
<file path=[Content_Types].xml><?xml version="1.0" encoding="utf-8"?>
<Types xmlns="http://schemas.openxmlformats.org/package/2006/content-types"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5.xml"/>
  <Override ContentType="application/vnd.openxmlformats-officedocument.presentationml.slide+xml" PartName="/ppt/slides/slid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</p:sldIdLst>
  <p:sldSz cy="6858000" cx="12192000"/>
  <p:notesSz cx="6858000" cy="9144000"/>
  <p:defaultTextStyle>
    <a:defPPr lvl="0">
      <a:defRPr lang="en-US"/>
    </a:defPPr>
    <a:lvl1pPr defTabSz="4572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4572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4572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4572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4572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4572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4572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4572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4572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1.xml"/><Relationship Id="rId1" Type="http://schemas.openxmlformats.org/officeDocument/2006/relationships/theme" Target="theme/theme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8" Type="http://schemas.openxmlformats.org/officeDocument/2006/relationships/slide" Target="slides/slide5.xml"/><Relationship Id="rId7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ctrTitle"/>
          </p:nvPr>
        </p:nvSpPr>
        <p:spPr>
          <a:xfrm>
            <a:off x="1069848" y="1298448"/>
            <a:ext cx="7315200" cy="3255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rmAutofit/>
          </a:bodyPr>
          <a:lstStyle/>
          <a:p>
            <a:pPr indent="-374650" lvl="0" marL="0" rtl="0" algn="l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ts val="5900"/>
              <a:buFont typeface="Corbel"/>
              <a:buNone/>
            </a:pPr>
            <a:r>
              <a:rPr lang="pt-BR"/>
              <a:t>“Todo engenheiro é um bom administrador”</a:t>
            </a:r>
          </a:p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1455158" y="1298446"/>
            <a:ext cx="7315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pt-BR"/>
              <a:t>Por que o engenheiro tem esse perfil?</a:t>
            </a:r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buSzPts val="2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A9C9B4-70D9-4E7A-9D5C-ACEA6EAF8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Áreas a serem absorvidas por estes profissionais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7E4EED-3977-4FAA-A77D-E95D56618D2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"Se a sua intenção é fugir das outras áreas do conhecimento e se dedicar apenas às Ciências Exatas é bom repensar. Os engenheiros estão cada vez mais “humanos” e assumindo vagas no mercado financeiro ou de gestão empresarial”.</a:t>
            </a:r>
          </a:p>
          <a:p>
            <a:endParaRPr lang="pt-BR" dirty="0"/>
          </a:p>
        </p:txBody>
      </p:sp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D65DBDF6-AE55-4149-8393-2D291531123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818438" y="2012096"/>
            <a:ext cx="3475037" cy="2833809"/>
          </a:xfrm>
        </p:spPr>
      </p:pic>
    </p:spTree>
    <p:extLst>
      <p:ext uri="{BB962C8B-B14F-4D97-AF65-F5344CB8AC3E}">
        <p14:creationId xmlns:p14="http://schemas.microsoft.com/office/powerpoint/2010/main" val="1909075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2BD27A-FD9C-4522-9F40-2599B4DD6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Qual o motivo da preferência por este profissional?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79F8E3-321D-4A87-AAC8-9279FBC2247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/>
              <a:t>Exatidão</a:t>
            </a:r>
          </a:p>
          <a:p>
            <a:r>
              <a:rPr lang="pt-BR" dirty="0"/>
              <a:t>Lógica</a:t>
            </a:r>
          </a:p>
          <a:p>
            <a:r>
              <a:rPr lang="pt-BR" dirty="0"/>
              <a:t>Raciocínio analítico</a:t>
            </a:r>
          </a:p>
          <a:p>
            <a:r>
              <a:rPr lang="pt-BR" dirty="0"/>
              <a:t>Autodidatismo</a:t>
            </a:r>
          </a:p>
          <a:p>
            <a:r>
              <a:rPr lang="pt-BR" dirty="0"/>
              <a:t>Familiaridade com números</a:t>
            </a:r>
          </a:p>
          <a:p>
            <a:endParaRPr lang="pt-BR" dirty="0"/>
          </a:p>
        </p:txBody>
      </p:sp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388B552F-743D-4392-B934-54406229232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818438" y="1442290"/>
            <a:ext cx="3475037" cy="3973421"/>
          </a:xfrm>
        </p:spPr>
      </p:pic>
    </p:spTree>
    <p:extLst>
      <p:ext uri="{BB962C8B-B14F-4D97-AF65-F5344CB8AC3E}">
        <p14:creationId xmlns:p14="http://schemas.microsoft.com/office/powerpoint/2010/main" val="2808839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0897E-5D96-42FC-AF0B-BC390D2DA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Estes profissionais têm saído da engenharia por opção própria?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27CA2B-9527-4D6F-8A89-7557BCA4DA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Um estudo feito pelo Inep revelou que cerca de 59% dos profissionais engenharia trabalham fora de sua área de formação. No entanto, o que pode parecer algo ruim num primeiro momento, na verdade mostra a vantagem que esses profissionais apresentam no mercado de trabalho.</a:t>
            </a:r>
          </a:p>
          <a:p>
            <a:r>
              <a:rPr lang="pt-BR" dirty="0"/>
              <a:t>Com um bom embasamento para lidar com cálculos complexos, dados e fazer projeções, estes profissionais estão sendo cada vez mais requeridos em áreas que estão em pleno crescimento.</a:t>
            </a:r>
          </a:p>
        </p:txBody>
      </p:sp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D62C79DF-79A6-4331-B3CE-3B69EC16B2A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818438" y="2124222"/>
            <a:ext cx="3848189" cy="237888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94367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A0B08C-BE20-46EF-9D41-7AEF7DC9A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Estes profissionais têm montado negócios próprios? </a:t>
            </a:r>
            <a:br>
              <a:rPr lang="pt-BR" dirty="0"/>
            </a:br>
            <a:r>
              <a:rPr lang="pt-BR" dirty="0"/>
              <a:t>De que tipo?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5953A9-8CC4-4022-AE40-149CC816A0F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/>
              <a:t>Depois de quase 15 anos trabalhando como funcionário, começou o doutorado e descobriu que seria pai. O desejo de empreender já fazia parte de seus planos e, assim, decidiu que era hora de começar a própria empresa, sobretudo para ter flexibilidade de horários para estudar, cuidar do filho e trabalhar. Surgiu assim a </a:t>
            </a:r>
            <a:r>
              <a:rPr lang="pt-BR" dirty="0" err="1"/>
              <a:t>Ledefi</a:t>
            </a:r>
            <a:r>
              <a:rPr lang="pt-BR" dirty="0"/>
              <a:t> em </a:t>
            </a:r>
            <a:r>
              <a:rPr lang="pt-BR" b="1" dirty="0"/>
              <a:t>São Francisco do Sul</a:t>
            </a:r>
            <a:r>
              <a:rPr lang="pt-BR" dirty="0"/>
              <a:t>, nome inspirado na palavra francesa que significa “desafio”.</a:t>
            </a:r>
          </a:p>
        </p:txBody>
      </p:sp>
      <p:pic>
        <p:nvPicPr>
          <p:cNvPr id="14" name="Espaço Reservado para Conteúdo 13">
            <a:extLst>
              <a:ext uri="{FF2B5EF4-FFF2-40B4-BE49-F238E27FC236}">
                <a16:creationId xmlns:a16="http://schemas.microsoft.com/office/drawing/2014/main" id="{7EDF9CB0-42AE-42FA-8D5E-D3545EDAD11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552783" y="1691482"/>
            <a:ext cx="4033538" cy="4033538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10712080"/>
      </p:ext>
    </p:extLst>
  </p:cSld>
  <p:clrMapOvr>
    <a:masterClrMapping/>
  </p:clrMapOvr>
</p:sld>
</file>

<file path=ppt/theme/theme1.xml><?xml version="1.0" encoding="utf-8"?>
<a:theme xmlns:a="http://schemas.openxmlformats.org/drawingml/2006/main" name="Quadr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