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30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40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71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30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464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67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33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10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06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66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34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71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85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86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40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91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C6F25-03C6-4799-BFD1-D4CB8E06EF84}" type="datetimeFigureOut">
              <a:rPr lang="pt-BR" smtClean="0"/>
              <a:t>17/12/2018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5A4923-D0CD-424E-9CE7-DE1655422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2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3C94D06-F709-4FB3-B634-AF86D35B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151" y="4945976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Iuri de Oliveira </a:t>
            </a:r>
          </a:p>
          <a:p>
            <a:pPr algn="ctr"/>
            <a:r>
              <a:rPr lang="pt-BR" dirty="0"/>
              <a:t>Marcelo dos Anjos</a:t>
            </a:r>
          </a:p>
          <a:p>
            <a:pPr algn="ctr"/>
            <a:r>
              <a:rPr lang="pt-BR" dirty="0"/>
              <a:t>Lucas Vinicius</a:t>
            </a:r>
          </a:p>
          <a:p>
            <a:pPr algn="ctr"/>
            <a:r>
              <a:rPr lang="pt-BR" dirty="0"/>
              <a:t>Thiago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2A1BB4-1A98-4F3D-804B-9AE9AA315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85" y="256262"/>
            <a:ext cx="5654040" cy="109118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1D8FE4-1C42-4897-B4D9-8AF9953D7A06}"/>
              </a:ext>
            </a:extLst>
          </p:cNvPr>
          <p:cNvSpPr txBox="1"/>
          <p:nvPr/>
        </p:nvSpPr>
        <p:spPr>
          <a:xfrm>
            <a:off x="1542758" y="3013501"/>
            <a:ext cx="860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Introdução à engenharia</a:t>
            </a:r>
          </a:p>
        </p:txBody>
      </p:sp>
    </p:spTree>
    <p:extLst>
      <p:ext uri="{BB962C8B-B14F-4D97-AF65-F5344CB8AC3E}">
        <p14:creationId xmlns:p14="http://schemas.microsoft.com/office/powerpoint/2010/main" val="103568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150B0-7B89-434B-896F-823F367F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que têm absorvido engenheiros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C53FD2-5653-494B-9658-B41529EE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 Área financeira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Área de gestão e negócios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Docência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C959B00-95C5-477D-9DD6-04381F29A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43" y="2363024"/>
            <a:ext cx="4783017" cy="26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9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59ABB-0B5E-4C7D-82CD-C6FBDFC7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preferência por engenheiros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3C81F1-E196-4718-9971-B91C545C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 Facilidade com cálculos e planilhas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Planejamento</a:t>
            </a:r>
          </a:p>
          <a:p>
            <a:endParaRPr lang="pt-BR" sz="2400" dirty="0"/>
          </a:p>
          <a:p>
            <a:pPr marL="0" indent="0">
              <a:buNone/>
            </a:pPr>
            <a:r>
              <a:rPr lang="pt-BR" sz="2400" dirty="0"/>
              <a:t> </a:t>
            </a:r>
          </a:p>
          <a:p>
            <a:r>
              <a:rPr lang="pt-BR" sz="2400" dirty="0"/>
              <a:t> Gestão estratégica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FACCFF6-28D4-4F6E-BE65-5D371792D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06" y="3165231"/>
            <a:ext cx="4758537" cy="26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7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6F55A7-2B03-4D06-9B83-B71110473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28" y="331788"/>
            <a:ext cx="8596668" cy="3880773"/>
          </a:xfrm>
        </p:spPr>
        <p:txBody>
          <a:bodyPr>
            <a:normAutofit/>
          </a:bodyPr>
          <a:lstStyle/>
          <a:p>
            <a:r>
              <a:rPr lang="pt-BR" sz="2400" dirty="0"/>
              <a:t>Há um estigma de que engenheiros não sabem muito bem lidar com questões emocionais dos funcionários e com gestão de pessoas, pois não foram ensinados e orientados para isso. Acredita-se que isto seja uma questão de perfil, e muitos, mesmo sem ter estudado tais teorias, podem desenvolver muito bem estas competências.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0ED8460-42DB-48E2-872F-5B651264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46" y="2977226"/>
            <a:ext cx="7239292" cy="38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DF81E-CA1A-4F65-9D4A-C9B5F134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847" y="214168"/>
            <a:ext cx="4629638" cy="1320800"/>
          </a:xfrm>
        </p:spPr>
        <p:txBody>
          <a:bodyPr/>
          <a:lstStyle/>
          <a:p>
            <a:r>
              <a:rPr lang="pt-BR" dirty="0"/>
              <a:t>Saída da engenharia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368D80-4D6B-412A-B3AA-EB347443B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1534967"/>
            <a:ext cx="9717000" cy="2228531"/>
          </a:xfrm>
        </p:spPr>
        <p:txBody>
          <a:bodyPr>
            <a:normAutofit/>
          </a:bodyPr>
          <a:lstStyle/>
          <a:p>
            <a:r>
              <a:rPr lang="pt-BR" sz="2000" b="1" dirty="0"/>
              <a:t>Crise</a:t>
            </a:r>
            <a:r>
              <a:rPr lang="pt-BR" sz="2000" dirty="0"/>
              <a:t> é uma palavra que tem assombrado os brasileiros atualmente. Muitas empresas estão fechando unidades fabris, diminuindo turnos de produção, ou simplesmente quebrando.</a:t>
            </a:r>
          </a:p>
          <a:p>
            <a:endParaRPr lang="pt-BR" sz="2000" dirty="0"/>
          </a:p>
          <a:p>
            <a:r>
              <a:rPr lang="pt-BR" sz="2000" dirty="0"/>
              <a:t>Os orientais expressam o conceito de crise ou mudança com dois ideogramas combinados. Um que significa perigo e outro para indicar oportunidade.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2DD91B-D0C3-45E8-969F-783DDC26E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3952557"/>
            <a:ext cx="4205117" cy="26912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1D31F1B-CA1B-4FD6-A6EC-D7EDF6461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51" y="3952557"/>
            <a:ext cx="4435218" cy="25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0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64C22-199D-4A0F-80A5-18AD5B0E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Empreendedorismo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177AEB-D73E-4947-A1A8-7BFC5687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6564"/>
            <a:ext cx="8596668" cy="1609553"/>
          </a:xfrm>
        </p:spPr>
        <p:txBody>
          <a:bodyPr>
            <a:noAutofit/>
          </a:bodyPr>
          <a:lstStyle/>
          <a:p>
            <a:r>
              <a:rPr lang="pt-BR" sz="2400" dirty="0"/>
              <a:t>Criação de Startups</a:t>
            </a:r>
          </a:p>
          <a:p>
            <a:endParaRPr lang="pt-BR" sz="2400" dirty="0"/>
          </a:p>
          <a:p>
            <a:r>
              <a:rPr lang="pt-BR" sz="2400" dirty="0"/>
              <a:t>Criação de pequenas empresas no ramo de exploração de </a:t>
            </a:r>
            <a:r>
              <a:rPr lang="pt-BR" sz="2400" b="1" dirty="0"/>
              <a:t>energia eólica, solar e de biocombustíveis.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18EA66C-07C0-4D94-AF70-05742B185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8" y="3609828"/>
            <a:ext cx="4793644" cy="31739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07FCF51-4637-45BC-8207-7BE844861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74" y="3607574"/>
            <a:ext cx="4130553" cy="31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9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D12C-B482-4134-9419-C384A54C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76" y="145367"/>
            <a:ext cx="8596668" cy="1320800"/>
          </a:xfrm>
        </p:spPr>
        <p:txBody>
          <a:bodyPr/>
          <a:lstStyle/>
          <a:p>
            <a:r>
              <a:rPr lang="pt-BR" dirty="0"/>
              <a:t>Engenheiros brasileiros de sucesso.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0AB514-6C4B-4616-BEF6-34207B05C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876" y="1260257"/>
            <a:ext cx="8596668" cy="3880773"/>
          </a:xfrm>
        </p:spPr>
        <p:txBody>
          <a:bodyPr>
            <a:normAutofit/>
          </a:bodyPr>
          <a:lstStyle/>
          <a:p>
            <a:r>
              <a:rPr lang="pt-BR" sz="2000" dirty="0"/>
              <a:t>Ozires Silva, Engenheiro Aeronáutico (ITA) – Fundador da Embraer</a:t>
            </a:r>
          </a:p>
          <a:p>
            <a:r>
              <a:rPr lang="pt-BR" sz="2000" dirty="0"/>
              <a:t>Paulo Veras, Engenheiro Mecatrônico (</a:t>
            </a:r>
            <a:r>
              <a:rPr lang="pt-BR" sz="2000" dirty="0" err="1"/>
              <a:t>Poli-USP</a:t>
            </a:r>
            <a:r>
              <a:rPr lang="pt-BR" sz="2000" dirty="0"/>
              <a:t>) – Fundador da 99app</a:t>
            </a:r>
          </a:p>
          <a:p>
            <a:r>
              <a:rPr lang="pt-BR" sz="2000" dirty="0"/>
              <a:t>Eric Santos, Engenheiro de Automação (UFSC) – </a:t>
            </a:r>
            <a:r>
              <a:rPr lang="pt-BR" sz="2000" dirty="0" err="1"/>
              <a:t>Co-fundador</a:t>
            </a:r>
            <a:r>
              <a:rPr lang="pt-BR" sz="2000" dirty="0"/>
              <a:t>/CEO da Resultados Digitais </a:t>
            </a:r>
          </a:p>
          <a:p>
            <a:r>
              <a:rPr lang="pt-BR" sz="2000" dirty="0"/>
              <a:t>Marcos Pontes, Engenheiro Aeronáutico (ITA) – Fundador da Marcos Pontes Engenharia e Eventos Ltda</a:t>
            </a:r>
          </a:p>
          <a:p>
            <a:r>
              <a:rPr lang="pt-BR" sz="2000" dirty="0"/>
              <a:t>Bel </a:t>
            </a:r>
            <a:r>
              <a:rPr lang="pt-BR" sz="2000" dirty="0" err="1"/>
              <a:t>Pesce</a:t>
            </a:r>
            <a:r>
              <a:rPr lang="pt-BR" sz="2000" dirty="0"/>
              <a:t>, Engenheira Eletricista e da Computação (MIT) – Fundadora da </a:t>
            </a:r>
            <a:r>
              <a:rPr lang="pt-BR" sz="2000" dirty="0" err="1"/>
              <a:t>FazInova</a:t>
            </a:r>
            <a:r>
              <a:rPr lang="pt-BR" sz="2000" dirty="0"/>
              <a:t>, </a:t>
            </a:r>
            <a:r>
              <a:rPr lang="pt-BR" sz="2000" dirty="0" err="1"/>
              <a:t>Enkla</a:t>
            </a:r>
            <a:r>
              <a:rPr lang="pt-BR" sz="2000" dirty="0"/>
              <a:t> Editora e Fundo </a:t>
            </a:r>
            <a:r>
              <a:rPr lang="pt-BR" sz="2000" dirty="0" err="1"/>
              <a:t>BeDream</a:t>
            </a:r>
            <a:endParaRPr lang="pt-BR" sz="2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473F5E9-0B1B-440D-8884-070EC92B8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30" y="4838681"/>
            <a:ext cx="3569433" cy="18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259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Facetado</vt:lpstr>
      <vt:lpstr>Apresentação do PowerPoint</vt:lpstr>
      <vt:lpstr>Áreas que têm absorvido engenheiros</vt:lpstr>
      <vt:lpstr>A preferência por engenheiros</vt:lpstr>
      <vt:lpstr>Apresentação do PowerPoint</vt:lpstr>
      <vt:lpstr>Saída da engenharia</vt:lpstr>
      <vt:lpstr>Empreendedorismo</vt:lpstr>
      <vt:lpstr>Engenheiros brasileiros de sucesso.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Iuri Oliveira</dc:creator>
  <cp:lastModifiedBy>Iuri Oliveira</cp:lastModifiedBy>
  <cp:revision>6</cp:revision>
  <dcterms:created xsi:type="dcterms:W3CDTF">2018-12-18T01:35:45Z</dcterms:created>
  <dcterms:modified xsi:type="dcterms:W3CDTF">2018-12-18T02:19:20Z</dcterms:modified>
</cp:coreProperties>
</file>