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60" r:id="rId5"/>
  </p:sldMasterIdLst>
  <p:sldIdLst>
    <p:sldId id="257" r:id="rId6"/>
    <p:sldId id="258" r:id="rId7"/>
    <p:sldId id="259" r:id="rId8"/>
    <p:sldId id="260" r:id="rId9"/>
    <p:sldId id="267" r:id="rId10"/>
    <p:sldId id="268" r:id="rId11"/>
    <p:sldId id="263" r:id="rId12"/>
    <p:sldId id="269" r:id="rId13"/>
    <p:sldId id="264" r:id="rId14"/>
    <p:sldId id="271" r:id="rId15"/>
    <p:sldId id="270" r:id="rId16"/>
    <p:sldId id="272" r:id="rId17"/>
    <p:sldId id="265" r:id="rId18"/>
    <p:sldId id="273" r:id="rId19"/>
    <p:sldId id="266" r:id="rId20"/>
  </p:sldIdLst>
  <p:sldSz cx="12192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pt-br" sz="1800" b="0" i="0" u="none" strike="noStrike" kern="1" spc="0" baseline="0">
        <a:solidFill>
          <a:schemeClr val="tx1"/>
        </a:solidFill>
        <a:effectLst/>
        <a:txBgFill val="auto"/>
        <a:latin typeface="Trebuchet MS" pitchFamily="2" charset="0"/>
        <a:ea typeface="Trebuchet MS" pitchFamily="2" charset="0"/>
        <a:cs typeface="Trebuchet MS" pitchFamily="2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pt-br" sz="1800" b="0" i="0" u="none" strike="noStrike" kern="1" spc="0" baseline="0">
        <a:solidFill>
          <a:schemeClr val="tx1"/>
        </a:solidFill>
        <a:effectLst/>
        <a:txBgFill val="auto"/>
        <a:latin typeface="Trebuchet MS" pitchFamily="2" charset="0"/>
        <a:ea typeface="Trebuchet MS" pitchFamily="2" charset="0"/>
        <a:cs typeface="Trebuchet MS" pitchFamily="2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pt-br" sz="1800" b="0" i="0" u="none" strike="noStrike" kern="1" spc="0" baseline="0">
        <a:solidFill>
          <a:schemeClr val="tx1"/>
        </a:solidFill>
        <a:effectLst/>
        <a:txBgFill val="auto"/>
        <a:latin typeface="Trebuchet MS" pitchFamily="2" charset="0"/>
        <a:ea typeface="Trebuchet MS" pitchFamily="2" charset="0"/>
        <a:cs typeface="Trebuchet MS" pitchFamily="2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pt-br" sz="1800" b="0" i="0" u="none" strike="noStrike" kern="1" spc="0" baseline="0">
        <a:solidFill>
          <a:schemeClr val="tx1"/>
        </a:solidFill>
        <a:effectLst/>
        <a:txBgFill val="auto"/>
        <a:latin typeface="Trebuchet MS" pitchFamily="2" charset="0"/>
        <a:ea typeface="Trebuchet MS" pitchFamily="2" charset="0"/>
        <a:cs typeface="Trebuchet MS" pitchFamily="2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pt-br" sz="1800" b="0" i="0" u="none" strike="noStrike" kern="1" spc="0" baseline="0">
        <a:solidFill>
          <a:schemeClr val="tx1"/>
        </a:solidFill>
        <a:effectLst/>
        <a:txBgFill val="auto"/>
        <a:latin typeface="Trebuchet MS" pitchFamily="2" charset="0"/>
        <a:ea typeface="Trebuchet MS" pitchFamily="2" charset="0"/>
        <a:cs typeface="Trebuchet MS" pitchFamily="2" charset="0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pt-br" sz="1800" b="0" i="0" u="none" strike="noStrike" kern="1" spc="0" baseline="0">
        <a:solidFill>
          <a:schemeClr val="tx1"/>
        </a:solidFill>
        <a:effectLst/>
        <a:txBgFill val="auto"/>
        <a:latin typeface="Trebuchet MS" pitchFamily="2" charset="0"/>
        <a:ea typeface="Trebuchet MS" pitchFamily="2" charset="0"/>
        <a:cs typeface="Trebuchet MS" pitchFamily="2" charset="0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pt-br" sz="1800" b="0" i="0" u="none" strike="noStrike" kern="1" spc="0" baseline="0">
        <a:solidFill>
          <a:schemeClr val="tx1"/>
        </a:solidFill>
        <a:effectLst/>
        <a:txBgFill val="auto"/>
        <a:latin typeface="Trebuchet MS" pitchFamily="2" charset="0"/>
        <a:ea typeface="Trebuchet MS" pitchFamily="2" charset="0"/>
        <a:cs typeface="Trebuchet MS" pitchFamily="2" charset="0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pt-br" sz="1800" b="0" i="0" u="none" strike="noStrike" kern="1" spc="0" baseline="0">
        <a:solidFill>
          <a:schemeClr val="tx1"/>
        </a:solidFill>
        <a:effectLst/>
        <a:txBgFill val="auto"/>
        <a:latin typeface="Trebuchet MS" pitchFamily="2" charset="0"/>
        <a:ea typeface="Trebuchet MS" pitchFamily="2" charset="0"/>
        <a:cs typeface="Trebuchet MS" pitchFamily="2" charset="0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pt-br" sz="1800" b="0" i="0" u="none" strike="noStrike" kern="1" spc="0" baseline="0">
        <a:solidFill>
          <a:schemeClr val="tx1"/>
        </a:solidFill>
        <a:effectLst/>
        <a:txBgFill val="auto"/>
        <a:latin typeface="Trebuchet MS" pitchFamily="2" charset="0"/>
        <a:ea typeface="Trebuchet MS" pitchFamily="2" charset="0"/>
        <a:cs typeface="Trebuchet MS" pitchFamily="2" charset="0"/>
      </a:defRPr>
    </a:lvl9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48867062" val="944" revOS="4"/>
      <pr:smFileRevision xmlns:pr="smNativeData" dt="1548867062" val="0"/>
      <pr:guideOptions xmlns:pr="smNativeData" dt="1548867062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 snapToGrid="0">
      <p:cViewPr varScale="1">
        <p:scale>
          <a:sx n="73" d="100"/>
          <a:sy n="73" d="100"/>
        </p:scale>
        <p:origin x="379" y="841"/>
      </p:cViewPr>
    </p:cSldViewPr>
  </p:slideViewPr>
  <p:outlineViewPr>
    <p:cViewPr>
      <p:scale>
        <a:sx n="303" d="100"/>
        <a:sy n="303" d="100"/>
      </p:scale>
      <p:origin x="0" y="0"/>
    </p:cViewPr>
  </p:outlineViewPr>
  <p:sorterViewPr>
    <p:cViewPr>
      <p:scale>
        <a:sx n="12" d="100"/>
        <a:sy n="12" d="100"/>
      </p:scale>
      <p:origin x="0" y="0"/>
    </p:cViewPr>
  </p:sorterViewPr>
  <p:notesViewPr>
    <p:cSldViewPr snapToGrid="0">
      <p:cViewPr>
        <p:scale>
          <a:sx n="73" d="100"/>
          <a:sy n="73" d="100"/>
        </p:scale>
        <p:origin x="379" y="841"/>
      </p:cViewPr>
    </p:cSldViewPr>
  </p:notesViewPr>
  <p:gridSpacing cx="71755" cy="7175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roundedCorners val="0"/>
  <c:chart>
    <c:autoTitleDeleted val="1"/>
    <c:plotArea>
      <c:layout/>
      <c:barChart>
        <c:barDir val="col"/>
        <c:grouping val="clustered"/>
        <c:ser>
          <c:idx val="0"/>
          <c:order val="0"/>
          <c:tx>
            <c:v>1°  ANO</c:v>
          </c:tx>
          <c:spPr>
            <a:solidFill>
              <a:srgbClr val="90C226"/>
            </a:solidFill>
            <a:ln w="9525">
              <a:noFill/>
            </a:ln>
          </c:spPr>
          <c:dLbls>
            <c:numFmt formatCode="General" sourceLinked="1"/>
            <c:spPr>
              <a:noFill/>
              <a:ln w="9525">
                <a:noFill/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3"/>
              <c:pt idx="0">
                <c:v>FEDERAL</c:v>
              </c:pt>
              <c:pt idx="1">
                <c:v>ESTADUAL</c:v>
              </c:pt>
              <c:pt idx="2">
                <c:v>PRIVADA</c:v>
              </c:pt>
            </c:strLit>
          </c:cat>
          <c:val>
            <c:numLit>
              <c:formatCode>General</c:formatCode>
              <c:ptCount val="4"/>
              <c:pt idx="0">
                <c:v>30.6</c:v>
              </c:pt>
              <c:pt idx="1">
                <c:v>37.5</c:v>
              </c:pt>
              <c:pt idx="2">
                <c:v>30</c:v>
              </c:pt>
              <c:pt idx="3" formatCode="General">
                <c:v>30</c:v>
              </c:pt>
            </c:numLit>
          </c:val>
          <c:extLst>
            <c:ext xmlns:sm="smo" uri="smo">
              <sm:meanLine>
                <c:spPr>
                  <a:ln w="9525">
                    <a:noFill/>
                  </a:ln>
                </c:spPr>
              </sm:meanLine>
              <sm:minMaxLine>
                <c:spPr>
                  <a:ln w="9525">
                    <a:noFill/>
                  </a:ln>
                </c:spPr>
              </sm:minMaxLine>
              <sm:stDevLine>
                <c:spPr>
                  <a:ln w="9525">
                    <a:noFill/>
                  </a:ln>
                </c:spPr>
              </sm:stDevLine>
              <sm:trendLine>
                <c:spPr>
                  <a:ln w="9525">
                    <a:noFill/>
                  </a:ln>
                </c:spPr>
              </sm:trendLine>
            </c:ext>
          </c:extLst>
        </c:ser>
        <c:ser>
          <c:idx val="1"/>
          <c:order val="1"/>
          <c:tx>
            <c:v>2° ANO</c:v>
          </c:tx>
          <c:spPr>
            <a:solidFill>
              <a:srgbClr val="54A021"/>
            </a:solidFill>
            <a:ln w="9525">
              <a:noFill/>
            </a:ln>
          </c:spPr>
          <c:dLbls>
            <c:numFmt formatCode="General" sourceLinked="1"/>
            <c:spPr>
              <a:noFill/>
              <a:ln w="9525">
                <a:noFill/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3"/>
              <c:pt idx="0">
                <c:v>FEDERAL</c:v>
              </c:pt>
              <c:pt idx="1">
                <c:v>ESTADUAL</c:v>
              </c:pt>
              <c:pt idx="2">
                <c:v>PRIVADA</c:v>
              </c:pt>
            </c:strLit>
          </c:cat>
          <c:val>
            <c:numLit>
              <c:formatCode>General</c:formatCode>
              <c:ptCount val="4"/>
              <c:pt idx="0">
                <c:v>25.9</c:v>
              </c:pt>
              <c:pt idx="1">
                <c:v>35.2</c:v>
              </c:pt>
              <c:pt idx="2">
                <c:v>29.7</c:v>
              </c:pt>
              <c:pt idx="3" formatCode="General">
                <c:v>29.7</c:v>
              </c:pt>
            </c:numLit>
          </c:val>
          <c:extLst>
            <c:ext xmlns:sm="smo" uri="smo">
              <sm:meanLine>
                <c:spPr>
                  <a:ln w="9525">
                    <a:noFill/>
                  </a:ln>
                </c:spPr>
              </sm:meanLine>
              <sm:minMaxLine>
                <c:spPr>
                  <a:ln w="9525">
                    <a:noFill/>
                  </a:ln>
                </c:spPr>
              </sm:minMaxLine>
              <sm:stDevLine>
                <c:spPr>
                  <a:ln w="9525">
                    <a:noFill/>
                  </a:ln>
                </c:spPr>
              </sm:stDevLine>
              <sm:trendLine>
                <c:spPr>
                  <a:ln w="9525">
                    <a:noFill/>
                  </a:ln>
                </c:spPr>
              </sm:trendLine>
            </c:ext>
          </c:extLst>
        </c:ser>
        <c:ser>
          <c:idx val="2"/>
          <c:order val="2"/>
          <c:tx>
            <c:v>3° ANO</c:v>
          </c:tx>
          <c:spPr>
            <a:solidFill>
              <a:srgbClr val="E6B91E"/>
            </a:solidFill>
            <a:ln w="9525">
              <a:noFill/>
            </a:ln>
          </c:spPr>
          <c:dLbls>
            <c:numFmt formatCode="General" sourceLinked="1"/>
            <c:spPr>
              <a:noFill/>
              <a:ln w="9525">
                <a:noFill/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3"/>
              <c:pt idx="0">
                <c:v>FEDERAL</c:v>
              </c:pt>
              <c:pt idx="1">
                <c:v>ESTADUAL</c:v>
              </c:pt>
              <c:pt idx="2">
                <c:v>PRIVADA</c:v>
              </c:pt>
            </c:strLit>
          </c:cat>
          <c:val>
            <c:numLit>
              <c:formatCode>General</c:formatCode>
              <c:ptCount val="4"/>
              <c:pt idx="0">
                <c:v>21.8</c:v>
              </c:pt>
              <c:pt idx="1">
                <c:v>34.4</c:v>
              </c:pt>
              <c:pt idx="2">
                <c:v>30.4</c:v>
              </c:pt>
              <c:pt idx="3" formatCode="General">
                <c:v>30.4</c:v>
              </c:pt>
            </c:numLit>
          </c:val>
          <c:extLst>
            <c:ext xmlns:sm="smo" uri="smo">
              <sm:meanLine>
                <c:spPr>
                  <a:ln w="9525">
                    <a:noFill/>
                  </a:ln>
                </c:spPr>
              </sm:meanLine>
              <sm:minMaxLine>
                <c:spPr>
                  <a:ln w="9525">
                    <a:noFill/>
                  </a:ln>
                </c:spPr>
              </sm:minMaxLine>
              <sm:stDevLine>
                <c:spPr>
                  <a:ln w="9525">
                    <a:noFill/>
                  </a:ln>
                </c:spPr>
              </sm:stDevLine>
              <sm:trendLine>
                <c:spPr>
                  <a:ln w="9525">
                    <a:noFill/>
                  </a:ln>
                </c:spPr>
              </sm:trendLin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219"/>
        <c:overlap val="-27"/>
        <c:axId val="10"/>
        <c:axId val="11"/>
      </c:barChart>
      <c:catAx>
        <c:axId val="1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D8D8D8"/>
            </a:solidFill>
          </a:ln>
        </c:spPr>
        <c:txPr>
          <a:bodyPr anchor="ctr" anchorCtr="1" rot="4800000"/>
          <a:lstStyle/>
          <a:p>
            <a:pPr>
              <a:defRPr lang="pt-br" sz="1800" b="1" i="0" u="none" strike="noStrike" kern="100">
                <a:solidFill>
                  <a:srgbClr val="595959"/>
                </a:solidFill>
                <a:latin typeface="Arial" charset="0"/>
              </a:defRPr>
            </a:pPr>
          </a:p>
        </c:txPr>
        <c:crossAx val="11"/>
        <c:crosses val="autoZero"/>
        <c:auto val="1"/>
      </c:catAx>
      <c:valAx>
        <c:axId val="11"/>
        <c:scaling>
          <c:orientation val="minMax"/>
        </c:scaling>
        <c:delete val="0"/>
        <c:axPos val="l"/>
        <c:majorGridlines>
          <c:spPr>
            <a:ln w="9525">
              <a:solidFill>
                <a:srgbClr val="D8D8D8"/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anchor="ctr" anchorCtr="1" rot="4800000"/>
          <a:lstStyle/>
          <a:p>
            <a:pPr>
              <a:defRPr lang="pt-br" sz="1800" b="1" i="0" u="none" strike="noStrike" kern="100">
                <a:solidFill>
                  <a:srgbClr val="595959"/>
                </a:solidFill>
                <a:latin typeface="Arial" charset="0"/>
              </a:defRPr>
            </a:pPr>
          </a:p>
        </c:txPr>
        <c:crossAx val="10"/>
        <c:crosses val="autoZero"/>
        <c:crossBetween val="between"/>
      </c:valAx>
      <c:spPr>
        <a:noFill/>
        <a:ln w="9525">
          <a:noFill/>
        </a:ln>
      </c:spPr>
    </c:plotArea>
    <c:legend>
      <c:legendPos val="b"/>
      <c:layout>
        <c:manualLayout>
          <c:xMode val="edge"/>
          <c:yMode val="edge"/>
          <c:wMode val="factor"/>
          <c:hMode val="factor"/>
          <c:x val="0.274250"/>
          <c:y val="0.920750"/>
          <c:w val="0.393750"/>
          <c:h val="0.071250"/>
        </c:manualLayout>
      </c:layout>
      <c:overlay val="0"/>
      <c:spPr>
        <a:noFill/>
        <a:ln w="9525">
          <a:noFill/>
        </a:ln>
      </c:spPr>
      <c:txPr>
        <a:bodyPr numCol="3"/>
        <a:lstStyle/>
        <a:p>
          <a:pPr>
            <a:defRPr lang="pt-br" sz="1800" b="1" i="0" u="none" strike="noStrike" kern="100">
              <a:solidFill>
                <a:srgbClr val="595959"/>
              </a:solidFill>
              <a:latin typeface="Arial" charset="0"/>
            </a:defRPr>
          </a:pPr>
        </a:p>
      </c:txPr>
    </c:legend>
    <c:plotVisOnly val="1"/>
    <c:dispBlanksAs val="gap"/>
  </c:chart>
  <c:spPr>
    <a:noFill/>
    <a:ln w="9525">
      <a:noFill/>
    </a:ln>
  </c:spPr>
  <c:txPr>
    <a:bodyPr anchor="t" rot="0"/>
    <a:lstStyle/>
    <a:p>
      <a:pPr>
        <a:defRPr lang="pt-br" sz="1000" b="0" i="0" u="none" strike="noStrike" kern="100">
          <a:solidFill>
            <a:srgbClr val="000000"/>
          </a:solidFill>
          <a:latin typeface="Trebuchet MS" charset="0"/>
        </a:defRPr>
      </a:pPr>
    </a:p>
  </c:txPr>
  <c:extLst>
    <c:ext xmlns:sm="smo" uri="smo">
      <sm:colorScheme xmlns:sm="smo" id="1548867062" val="15"/>
    </c:ext>
  </c:extLst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roundedCorners val="0"/>
  <c:chart>
    <c:autoTitleDeleted val="1"/>
    <c:plotArea>
      <c:layout/>
      <c:barChart>
        <c:barDir val="col"/>
        <c:grouping val="clustered"/>
        <c:ser>
          <c:idx val="0"/>
          <c:order val="0"/>
          <c:tx>
            <c:v>EM CURSO</c:v>
          </c:tx>
          <c:spPr>
            <a:solidFill>
              <a:srgbClr val="90C226"/>
            </a:solidFill>
            <a:ln w="9525">
              <a:noFill/>
            </a:ln>
          </c:spPr>
          <c:dLbls>
            <c:numFmt formatCode="General" sourceLinked="1"/>
            <c:spPr>
              <a:noFill/>
              <a:ln w="9525">
                <a:noFill/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5"/>
              <c:pt idx="0">
                <c:v>INT. AGROPECUÁRIA</c:v>
              </c:pt>
              <c:pt idx="1">
                <c:v>INT. INFORMÁTICA </c:v>
              </c:pt>
              <c:pt idx="2">
                <c:v>SUB. AGROPECUÁRIA</c:v>
              </c:pt>
              <c:pt idx="3">
                <c:v>SUB. INFORMÁTICA</c:v>
              </c:pt>
              <c:pt idx="4">
                <c:v>LETRAS</c:v>
              </c:pt>
            </c:strLit>
          </c:cat>
          <c:val>
            <c:numLit>
              <c:formatCode>General</c:formatCode>
              <c:ptCount val="5"/>
              <c:pt idx="0">
                <c:v>119</c:v>
              </c:pt>
              <c:pt idx="1">
                <c:v>82</c:v>
              </c:pt>
              <c:pt idx="2">
                <c:v>159</c:v>
              </c:pt>
              <c:pt idx="3">
                <c:v>54</c:v>
              </c:pt>
              <c:pt idx="4" formatCode="General">
                <c:v>117</c:v>
              </c:pt>
            </c:numLit>
          </c:val>
          <c:extLst>
            <c:ext xmlns:sm="smo" uri="smo">
              <sm:meanLine>
                <c:spPr>
                  <a:ln w="9525">
                    <a:noFill/>
                  </a:ln>
                </c:spPr>
              </sm:meanLine>
              <sm:minMaxLine>
                <c:spPr>
                  <a:ln w="9525">
                    <a:noFill/>
                  </a:ln>
                </c:spPr>
              </sm:minMaxLine>
              <sm:stDevLine>
                <c:spPr>
                  <a:ln w="9525">
                    <a:noFill/>
                  </a:ln>
                </c:spPr>
              </sm:stDevLine>
              <sm:trendLine>
                <c:spPr>
                  <a:ln w="9525">
                    <a:noFill/>
                  </a:ln>
                </c:spPr>
              </sm:trendLine>
            </c:ext>
          </c:extLst>
        </c:ser>
        <c:ser>
          <c:idx val="1"/>
          <c:order val="1"/>
          <c:tx>
            <c:v>EVADIDOS </c:v>
          </c:tx>
          <c:spPr>
            <a:solidFill>
              <a:srgbClr val="54A021"/>
            </a:solidFill>
            <a:ln w="9525">
              <a:noFill/>
            </a:ln>
          </c:spPr>
          <c:dLbls>
            <c:numFmt formatCode="General" sourceLinked="1"/>
            <c:spPr>
              <a:noFill/>
              <a:ln w="9525">
                <a:noFill/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5"/>
              <c:pt idx="0">
                <c:v>INT. AGROPECUÁRIA</c:v>
              </c:pt>
              <c:pt idx="1">
                <c:v>INT. INFORMÁTICA </c:v>
              </c:pt>
              <c:pt idx="2">
                <c:v>SUB. AGROPECUÁRIA</c:v>
              </c:pt>
              <c:pt idx="3">
                <c:v>SUB. INFORMÁTICA</c:v>
              </c:pt>
              <c:pt idx="4">
                <c:v>LETRAS</c:v>
              </c:pt>
            </c:strLit>
          </c:cat>
          <c:val>
            <c:numLit>
              <c:formatCode>General</c:formatCode>
              <c:ptCount val="5"/>
              <c:pt idx="0">
                <c:v>16</c:v>
              </c:pt>
              <c:pt idx="1">
                <c:v>6</c:v>
              </c:pt>
              <c:pt idx="2">
                <c:v>13</c:v>
              </c:pt>
              <c:pt idx="3">
                <c:v>0</c:v>
              </c:pt>
              <c:pt idx="4">
                <c:v>6</c:v>
              </c:pt>
            </c:numLit>
          </c:val>
          <c:extLst>
            <c:ext xmlns:sm="smo" uri="smo">
              <sm:meanLine>
                <c:spPr>
                  <a:ln w="9525">
                    <a:noFill/>
                  </a:ln>
                </c:spPr>
              </sm:meanLine>
              <sm:minMaxLine>
                <c:spPr>
                  <a:ln w="9525">
                    <a:noFill/>
                  </a:ln>
                </c:spPr>
              </sm:minMaxLine>
              <sm:stDevLine>
                <c:spPr>
                  <a:ln w="9525">
                    <a:noFill/>
                  </a:ln>
                </c:spPr>
              </sm:stDevLine>
              <sm:trendLine>
                <c:spPr>
                  <a:ln w="9525">
                    <a:noFill/>
                  </a:ln>
                </c:spPr>
              </sm:trendLine>
            </c:ext>
          </c:extLst>
        </c:ser>
        <c:ser>
          <c:idx val="2"/>
          <c:order val="2"/>
          <c:tx>
            <c:v>Série 3</c:v>
          </c:tx>
          <c:spPr>
            <a:solidFill>
              <a:srgbClr val="E6B91E"/>
            </a:solidFill>
            <a:ln w="9525">
              <a:noFill/>
            </a:ln>
          </c:spPr>
          <c:dLbls>
            <c:numFmt formatCode="General" sourceLinked="1"/>
            <c:spPr>
              <a:noFill/>
              <a:ln w="9525">
                <a:noFill/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5"/>
              <c:pt idx="0">
                <c:v>INT. AGROPECUÁRIA</c:v>
              </c:pt>
              <c:pt idx="1">
                <c:v>INT. INFORMÁTICA </c:v>
              </c:pt>
              <c:pt idx="2">
                <c:v>SUB. AGROPECUÁRIA</c:v>
              </c:pt>
              <c:pt idx="3">
                <c:v>SUB. INFORMÁTICA</c:v>
              </c:pt>
              <c:pt idx="4">
                <c:v>LETRAS</c:v>
              </c:pt>
            </c:strLit>
          </c:cat>
          <c:val>
            <c:numLit>
              <c:formatCode>General</c:formatCode>
              <c:ptCount val="5"/>
              <c:pt idx="0">
                <c:v>1.940355073254435E-308</c:v>
              </c:pt>
              <c:pt idx="1">
                <c:v>1.940355073254435E-308</c:v>
              </c:pt>
              <c:pt idx="2">
                <c:v>1.940355073254435E-308</c:v>
              </c:pt>
              <c:pt idx="3">
                <c:v>1.940355073254435E-308</c:v>
              </c:pt>
              <c:pt idx="4">
                <c:v>1.940355073254435E-308</c:v>
              </c:pt>
            </c:numLit>
          </c:val>
          <c:extLst>
            <c:ext xmlns:sm="smo" uri="smo">
              <sm:meanLine>
                <c:spPr>
                  <a:ln w="9525">
                    <a:noFill/>
                  </a:ln>
                </c:spPr>
              </sm:meanLine>
              <sm:minMaxLine>
                <c:spPr>
                  <a:ln w="9525">
                    <a:noFill/>
                  </a:ln>
                </c:spPr>
              </sm:minMaxLine>
              <sm:stDevLine>
                <c:spPr>
                  <a:ln w="9525">
                    <a:noFill/>
                  </a:ln>
                </c:spPr>
              </sm:stDevLine>
              <sm:trendLine>
                <c:spPr>
                  <a:ln w="9525">
                    <a:noFill/>
                  </a:ln>
                </c:spPr>
              </sm:trendLin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219"/>
        <c:overlap val="-27"/>
        <c:axId val="10"/>
        <c:axId val="11"/>
      </c:barChart>
      <c:catAx>
        <c:axId val="1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D8D8D8"/>
            </a:solidFill>
          </a:ln>
        </c:spPr>
        <c:txPr>
          <a:bodyPr anchor="ctr" anchorCtr="1" rot="4800000"/>
          <a:lstStyle/>
          <a:p>
            <a:pPr>
              <a:defRPr lang="pt-br" sz="1400" b="1" i="0" u="none" strike="noStrike" kern="100">
                <a:solidFill>
                  <a:srgbClr val="3F7818"/>
                </a:solidFill>
                <a:latin typeface="Arial" charset="0"/>
              </a:defRPr>
            </a:pPr>
          </a:p>
        </c:txPr>
        <c:crossAx val="11"/>
        <c:crosses val="autoZero"/>
        <c:auto val="1"/>
      </c:catAx>
      <c:valAx>
        <c:axId val="11"/>
        <c:scaling>
          <c:orientation val="minMax"/>
        </c:scaling>
        <c:delete val="0"/>
        <c:axPos val="l"/>
        <c:majorGridlines>
          <c:spPr>
            <a:ln w="9525">
              <a:solidFill>
                <a:srgbClr val="D8D8D8"/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anchor="ctr" anchorCtr="1" rot="4800000"/>
          <a:lstStyle/>
          <a:p>
            <a:pPr>
              <a:defRPr lang="pt-br" sz="1600" b="1" i="0" u="none" strike="noStrike" kern="100">
                <a:solidFill>
                  <a:srgbClr val="595959"/>
                </a:solidFill>
                <a:latin typeface="Arial" charset="0"/>
              </a:defRPr>
            </a:pPr>
          </a:p>
        </c:txPr>
        <c:crossAx val="10"/>
        <c:crosses val="autoZero"/>
        <c:crossBetween val="between"/>
      </c:valAx>
      <c:spPr>
        <a:noFill/>
        <a:ln w="9525">
          <a:noFill/>
        </a:ln>
      </c:spPr>
    </c:plotArea>
    <c:legend>
      <c:legendPos val="b"/>
      <c:legendEntry>
        <c:idx val="2"/>
        <c:delete val="1"/>
      </c:legendEntry>
      <c:layout/>
      <c:overlay val="0"/>
      <c:spPr>
        <a:noFill/>
        <a:ln w="9525">
          <a:noFill/>
        </a:ln>
      </c:spPr>
      <c:txPr>
        <a:bodyPr numCol="2"/>
        <a:lstStyle/>
        <a:p>
          <a:pPr>
            <a:defRPr lang="pt-br" sz="1195" b="1" i="0" u="none" strike="noStrike" kern="100">
              <a:solidFill>
                <a:srgbClr val="3F7818"/>
              </a:solidFill>
              <a:latin typeface="Arial" charset="0"/>
            </a:defRPr>
          </a:pPr>
        </a:p>
      </c:txPr>
    </c:legend>
    <c:plotVisOnly val="1"/>
    <c:dispBlanksAs val="gap"/>
  </c:chart>
  <c:spPr>
    <a:noFill/>
    <a:ln w="9525">
      <a:noFill/>
    </a:ln>
  </c:spPr>
  <c:txPr>
    <a:bodyPr anchor="t" rot="0"/>
    <a:lstStyle/>
    <a:p>
      <a:pPr>
        <a:defRPr lang="pt-br" sz="1000" b="0" i="0" u="none" strike="noStrike" kern="100">
          <a:solidFill>
            <a:srgbClr val="000000"/>
          </a:solidFill>
          <a:latin typeface="Trebuchet MS" charset="0"/>
        </a:defRPr>
      </a:pPr>
    </a:p>
  </c:txPr>
  <c:extLst>
    <c:ext xmlns:sm="smo" uri="smo">
      <sm:colorScheme xmlns:sm="smo" id="1548867062" val="15"/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roundedCorners val="0"/>
  <c:chart>
    <c:autoTitleDeleted val="1"/>
    <c:plotArea>
      <c:layout/>
      <c:barChart>
        <c:barDir val="col"/>
        <c:grouping val="clustered"/>
        <c:ser>
          <c:idx val="0"/>
          <c:order val="0"/>
          <c:tx>
            <c:v>1° ANO</c:v>
          </c:tx>
          <c:spPr>
            <a:solidFill>
              <a:srgbClr val="90C226"/>
            </a:solidFill>
            <a:ln w="9525">
              <a:noFill/>
            </a:ln>
          </c:spPr>
          <c:dLbls>
            <c:numFmt formatCode="General" sourceLinked="1"/>
            <c:spPr>
              <a:noFill/>
              <a:ln w="9525">
                <a:noFill/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3"/>
              <c:pt idx="0">
                <c:v>FEDERAL</c:v>
              </c:pt>
              <c:pt idx="1">
                <c:v>ESTADUAL</c:v>
              </c:pt>
              <c:pt idx="2">
                <c:v>PARTICULAR</c:v>
              </c:pt>
            </c:strLit>
          </c:cat>
          <c:val>
            <c:numLit>
              <c:formatCode>General</c:formatCode>
              <c:ptCount val="4"/>
              <c:pt idx="0">
                <c:v>78.9</c:v>
              </c:pt>
              <c:pt idx="1">
                <c:v>83.7</c:v>
              </c:pt>
              <c:pt idx="2">
                <c:v>93.7</c:v>
              </c:pt>
              <c:pt idx="3" formatCode="General">
                <c:v>93.7</c:v>
              </c:pt>
            </c:numLit>
          </c:val>
          <c:extLst>
            <c:ext xmlns:sm="smo" uri="smo">
              <sm:meanLine>
                <c:spPr>
                  <a:ln w="9525">
                    <a:noFill/>
                  </a:ln>
                </c:spPr>
              </sm:meanLine>
              <sm:minMaxLine>
                <c:spPr>
                  <a:ln w="9525">
                    <a:noFill/>
                  </a:ln>
                </c:spPr>
              </sm:minMaxLine>
              <sm:stDevLine>
                <c:spPr>
                  <a:ln w="9525">
                    <a:noFill/>
                  </a:ln>
                </c:spPr>
              </sm:stDevLine>
              <sm:trendLine>
                <c:spPr>
                  <a:ln w="9525">
                    <a:noFill/>
                  </a:ln>
                </c:spPr>
              </sm:trendLine>
            </c:ext>
          </c:extLst>
        </c:ser>
        <c:ser>
          <c:idx val="1"/>
          <c:order val="1"/>
          <c:tx>
            <c:v>2° ANO</c:v>
          </c:tx>
          <c:spPr>
            <a:solidFill>
              <a:srgbClr val="54A021"/>
            </a:solidFill>
            <a:ln w="9525">
              <a:noFill/>
            </a:ln>
          </c:spPr>
          <c:dLbls>
            <c:numFmt formatCode="General" sourceLinked="1"/>
            <c:spPr>
              <a:noFill/>
              <a:ln w="9525">
                <a:noFill/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3"/>
              <c:pt idx="0">
                <c:v>FEDERAL</c:v>
              </c:pt>
              <c:pt idx="1">
                <c:v>ESTADUAL</c:v>
              </c:pt>
              <c:pt idx="2">
                <c:v>PARTICULAR</c:v>
              </c:pt>
            </c:strLit>
          </c:cat>
          <c:val>
            <c:numLit>
              <c:formatCode>General</c:formatCode>
              <c:ptCount val="4"/>
              <c:pt idx="0">
                <c:v>79.8</c:v>
              </c:pt>
              <c:pt idx="1">
                <c:v>88.7</c:v>
              </c:pt>
              <c:pt idx="2">
                <c:v>96.4</c:v>
              </c:pt>
              <c:pt idx="3" formatCode="General">
                <c:v>96.4</c:v>
              </c:pt>
            </c:numLit>
          </c:val>
          <c:extLst>
            <c:ext xmlns:sm="smo" uri="smo">
              <sm:meanLine>
                <c:spPr>
                  <a:ln w="9525">
                    <a:noFill/>
                  </a:ln>
                </c:spPr>
              </sm:meanLine>
              <sm:minMaxLine>
                <c:spPr>
                  <a:ln w="9525">
                    <a:noFill/>
                  </a:ln>
                </c:spPr>
              </sm:minMaxLine>
              <sm:stDevLine>
                <c:spPr>
                  <a:ln w="9525">
                    <a:noFill/>
                  </a:ln>
                </c:spPr>
              </sm:stDevLine>
              <sm:trendLine>
                <c:spPr>
                  <a:ln w="9525">
                    <a:noFill/>
                  </a:ln>
                </c:spPr>
              </sm:trendLine>
            </c:ext>
          </c:extLst>
        </c:ser>
        <c:ser>
          <c:idx val="2"/>
          <c:order val="2"/>
          <c:tx>
            <c:v>3° ANO</c:v>
          </c:tx>
          <c:spPr>
            <a:solidFill>
              <a:srgbClr val="E6B91E"/>
            </a:solidFill>
            <a:ln w="9525">
              <a:noFill/>
            </a:ln>
          </c:spPr>
          <c:dLbls>
            <c:numFmt formatCode="General" sourceLinked="1"/>
            <c:spPr>
              <a:noFill/>
              <a:ln w="9525">
                <a:noFill/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3"/>
              <c:pt idx="0">
                <c:v>FEDERAL</c:v>
              </c:pt>
              <c:pt idx="1">
                <c:v>ESTADUAL</c:v>
              </c:pt>
              <c:pt idx="2">
                <c:v>PARTICULAR</c:v>
              </c:pt>
            </c:strLit>
          </c:cat>
          <c:val>
            <c:numLit>
              <c:formatCode>General</c:formatCode>
              <c:ptCount val="4"/>
              <c:pt idx="0">
                <c:v>92.2</c:v>
              </c:pt>
              <c:pt idx="1">
                <c:v>94</c:v>
              </c:pt>
              <c:pt idx="2">
                <c:v>98.6</c:v>
              </c:pt>
              <c:pt idx="3" formatCode="General">
                <c:v>98.6</c:v>
              </c:pt>
            </c:numLit>
          </c:val>
          <c:extLst>
            <c:ext xmlns:sm="smo" uri="smo">
              <sm:meanLine>
                <c:spPr>
                  <a:ln w="9525">
                    <a:noFill/>
                  </a:ln>
                </c:spPr>
              </sm:meanLine>
              <sm:minMaxLine>
                <c:spPr>
                  <a:ln w="9525">
                    <a:noFill/>
                  </a:ln>
                </c:spPr>
              </sm:minMaxLine>
              <sm:stDevLine>
                <c:spPr>
                  <a:ln w="9525">
                    <a:noFill/>
                  </a:ln>
                </c:spPr>
              </sm:stDevLine>
              <sm:trendLine>
                <c:spPr>
                  <a:ln w="9525">
                    <a:noFill/>
                  </a:ln>
                </c:spPr>
              </sm:trendLin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219"/>
        <c:overlap val="-27"/>
        <c:axId val="10"/>
        <c:axId val="11"/>
      </c:barChart>
      <c:catAx>
        <c:axId val="1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D8D8D8"/>
            </a:solidFill>
          </a:ln>
        </c:spPr>
        <c:txPr>
          <a:bodyPr anchor="ctr" anchorCtr="1" rot="4800000"/>
          <a:lstStyle/>
          <a:p>
            <a:pPr>
              <a:defRPr lang="pt-br" sz="1800" b="1" i="0" u="none" strike="noStrike" kern="100">
                <a:solidFill>
                  <a:srgbClr val="3F7818"/>
                </a:solidFill>
                <a:latin typeface="Arial" charset="0"/>
              </a:defRPr>
            </a:pPr>
          </a:p>
        </c:txPr>
        <c:crossAx val="11"/>
        <c:crosses val="autoZero"/>
        <c:auto val="1"/>
      </c:catAx>
      <c:valAx>
        <c:axId val="11"/>
        <c:scaling>
          <c:orientation val="minMax"/>
        </c:scaling>
        <c:delete val="0"/>
        <c:axPos val="l"/>
        <c:majorGridlines>
          <c:spPr>
            <a:ln w="9525">
              <a:solidFill>
                <a:srgbClr val="D8D8D8"/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anchor="ctr" anchorCtr="1" rot="4800000"/>
          <a:lstStyle/>
          <a:p>
            <a:pPr>
              <a:defRPr lang="pt-br" sz="1800" b="1" i="0" u="none" strike="noStrike" kern="100">
                <a:solidFill>
                  <a:srgbClr val="595959"/>
                </a:solidFill>
                <a:latin typeface="Arial" charset="0"/>
              </a:defRPr>
            </a:pPr>
          </a:p>
        </c:txPr>
        <c:crossAx val="10"/>
        <c:crosses val="autoZero"/>
        <c:crossBetween val="between"/>
      </c:valAx>
      <c:spPr>
        <a:noFill/>
        <a:ln w="9525">
          <a:noFill/>
        </a:ln>
      </c:spPr>
    </c:plotArea>
    <c:legend>
      <c:legendPos val="b"/>
      <c:layout/>
      <c:overlay val="0"/>
      <c:spPr>
        <a:noFill/>
        <a:ln w="9525">
          <a:noFill/>
        </a:ln>
      </c:spPr>
      <c:txPr>
        <a:bodyPr numCol="3"/>
        <a:lstStyle/>
        <a:p>
          <a:pPr>
            <a:defRPr lang="pt-br" sz="1600" b="0" i="0" u="none" strike="noStrike" kern="100">
              <a:solidFill>
                <a:srgbClr val="3F7818"/>
              </a:solidFill>
              <a:latin typeface="Arial" charset="0"/>
            </a:defRPr>
          </a:pPr>
        </a:p>
      </c:txPr>
    </c:legend>
    <c:plotVisOnly val="1"/>
    <c:dispBlanksAs val="gap"/>
  </c:chart>
  <c:spPr>
    <a:noFill/>
    <a:ln w="9525">
      <a:noFill/>
    </a:ln>
  </c:spPr>
  <c:txPr>
    <a:bodyPr anchor="t" rot="0"/>
    <a:lstStyle/>
    <a:p>
      <a:pPr>
        <a:defRPr lang="pt-br" sz="1000" b="0" i="0" u="none" strike="noStrike" kern="100">
          <a:solidFill>
            <a:srgbClr val="000000"/>
          </a:solidFill>
          <a:latin typeface="Trebuchet MS" charset="0"/>
        </a:defRPr>
      </a:pPr>
    </a:p>
  </c:txPr>
  <c:extLst>
    <c:ext xmlns:sm="smo" uri="smo">
      <sm:colorScheme xmlns:sm="smo" id="1548867062" val="15"/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roundedCorners val="0"/>
  <c:chart>
    <c:autoTitleDeleted val="1"/>
    <c:plotArea>
      <c:layout/>
      <c:barChart>
        <c:barDir val="col"/>
        <c:grouping val="clustered"/>
        <c:ser>
          <c:idx val="0"/>
          <c:order val="0"/>
          <c:tx>
            <c:v>1° ANO</c:v>
          </c:tx>
          <c:spPr>
            <a:solidFill>
              <a:srgbClr val="90C226"/>
            </a:solidFill>
            <a:ln w="9525">
              <a:noFill/>
            </a:ln>
          </c:spPr>
          <c:dLbls>
            <c:numFmt formatCode="General" sourceLinked="1"/>
            <c:spPr>
              <a:noFill/>
              <a:ln w="9525">
                <a:noFill/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3"/>
              <c:pt idx="0">
                <c:v>FEDERAL</c:v>
              </c:pt>
              <c:pt idx="1">
                <c:v>ESTADUAL</c:v>
              </c:pt>
              <c:pt idx="2">
                <c:v>PARTICULAR</c:v>
              </c:pt>
            </c:strLit>
          </c:cat>
          <c:val>
            <c:numLit>
              <c:formatCode>General</c:formatCode>
              <c:ptCount val="4"/>
              <c:pt idx="0">
                <c:v>19</c:v>
              </c:pt>
              <c:pt idx="1">
                <c:v>7.4</c:v>
              </c:pt>
              <c:pt idx="2">
                <c:v>5.8</c:v>
              </c:pt>
              <c:pt idx="3" formatCode="General">
                <c:v>5.8</c:v>
              </c:pt>
            </c:numLit>
          </c:val>
          <c:extLst>
            <c:ext xmlns:sm="smo" uri="smo">
              <sm:meanLine>
                <c:spPr>
                  <a:ln w="9525">
                    <a:noFill/>
                  </a:ln>
                </c:spPr>
              </sm:meanLine>
              <sm:minMaxLine>
                <c:spPr>
                  <a:ln w="9525">
                    <a:noFill/>
                  </a:ln>
                </c:spPr>
              </sm:minMaxLine>
              <sm:stDevLine>
                <c:spPr>
                  <a:ln w="9525">
                    <a:noFill/>
                  </a:ln>
                </c:spPr>
              </sm:stDevLine>
              <sm:trendLine>
                <c:spPr>
                  <a:ln w="9525">
                    <a:noFill/>
                  </a:ln>
                </c:spPr>
              </sm:trendLine>
            </c:ext>
          </c:extLst>
        </c:ser>
        <c:ser>
          <c:idx val="1"/>
          <c:order val="1"/>
          <c:tx>
            <c:v>2° ANO</c:v>
          </c:tx>
          <c:spPr>
            <a:solidFill>
              <a:srgbClr val="54A021"/>
            </a:solidFill>
            <a:ln w="9525">
              <a:noFill/>
            </a:ln>
          </c:spPr>
          <c:dLbls>
            <c:numFmt formatCode="General" sourceLinked="1"/>
            <c:spPr>
              <a:noFill/>
              <a:ln w="9525">
                <a:noFill/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3"/>
              <c:pt idx="0">
                <c:v>FEDERAL</c:v>
              </c:pt>
              <c:pt idx="1">
                <c:v>ESTADUAL</c:v>
              </c:pt>
              <c:pt idx="2">
                <c:v>PARTICULAR</c:v>
              </c:pt>
            </c:strLit>
          </c:cat>
          <c:val>
            <c:numLit>
              <c:formatCode>General</c:formatCode>
              <c:ptCount val="4"/>
              <c:pt idx="0">
                <c:v>15.5</c:v>
              </c:pt>
              <c:pt idx="1">
                <c:v>4.8</c:v>
              </c:pt>
              <c:pt idx="2">
                <c:v>4.7</c:v>
              </c:pt>
              <c:pt idx="3" formatCode="General">
                <c:v>4.7</c:v>
              </c:pt>
            </c:numLit>
          </c:val>
          <c:extLst>
            <c:ext xmlns:sm="smo" uri="smo">
              <sm:meanLine>
                <c:spPr>
                  <a:ln w="9525">
                    <a:noFill/>
                  </a:ln>
                </c:spPr>
              </sm:meanLine>
              <sm:minMaxLine>
                <c:spPr>
                  <a:ln w="9525">
                    <a:noFill/>
                  </a:ln>
                </c:spPr>
              </sm:minMaxLine>
              <sm:stDevLine>
                <c:spPr>
                  <a:ln w="9525">
                    <a:noFill/>
                  </a:ln>
                </c:spPr>
              </sm:stDevLine>
              <sm:trendLine>
                <c:spPr>
                  <a:ln w="9525">
                    <a:noFill/>
                  </a:ln>
                </c:spPr>
              </sm:trendLine>
            </c:ext>
          </c:extLst>
        </c:ser>
        <c:ser>
          <c:idx val="2"/>
          <c:order val="2"/>
          <c:tx>
            <c:v>3° ANO</c:v>
          </c:tx>
          <c:spPr>
            <a:solidFill>
              <a:srgbClr val="E6B91E"/>
            </a:solidFill>
            <a:ln w="9525">
              <a:noFill/>
            </a:ln>
          </c:spPr>
          <c:dLbls>
            <c:numFmt formatCode="General" sourceLinked="1"/>
            <c:spPr>
              <a:noFill/>
              <a:ln w="9525">
                <a:noFill/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3"/>
              <c:pt idx="0">
                <c:v>FEDERAL</c:v>
              </c:pt>
              <c:pt idx="1">
                <c:v>ESTADUAL</c:v>
              </c:pt>
              <c:pt idx="2">
                <c:v>PARTICULAR</c:v>
              </c:pt>
            </c:strLit>
          </c:cat>
          <c:val>
            <c:numLit>
              <c:formatCode>General</c:formatCode>
              <c:ptCount val="4"/>
              <c:pt idx="0">
                <c:v>3.8</c:v>
              </c:pt>
              <c:pt idx="1">
                <c:v>2.4</c:v>
              </c:pt>
              <c:pt idx="2">
                <c:v>2.3</c:v>
              </c:pt>
              <c:pt idx="3" formatCode="General">
                <c:v>2.3</c:v>
              </c:pt>
            </c:numLit>
          </c:val>
          <c:extLst>
            <c:ext xmlns:sm="smo" uri="smo">
              <sm:meanLine>
                <c:spPr>
                  <a:ln w="9525">
                    <a:noFill/>
                  </a:ln>
                </c:spPr>
              </sm:meanLine>
              <sm:minMaxLine>
                <c:spPr>
                  <a:ln w="9525">
                    <a:noFill/>
                  </a:ln>
                </c:spPr>
              </sm:minMaxLine>
              <sm:stDevLine>
                <c:spPr>
                  <a:ln w="9525">
                    <a:noFill/>
                  </a:ln>
                </c:spPr>
              </sm:stDevLine>
              <sm:trendLine>
                <c:spPr>
                  <a:ln w="9525">
                    <a:noFill/>
                  </a:ln>
                </c:spPr>
              </sm:trendLin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219"/>
        <c:overlap val="-27"/>
        <c:axId val="10"/>
        <c:axId val="11"/>
      </c:barChart>
      <c:catAx>
        <c:axId val="1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D8D8D8"/>
            </a:solidFill>
          </a:ln>
        </c:spPr>
        <c:txPr>
          <a:bodyPr anchor="ctr" anchorCtr="1" rot="4800000"/>
          <a:lstStyle/>
          <a:p>
            <a:pPr>
              <a:defRPr lang="pt-br" sz="1800" b="1" i="0" u="none" strike="noStrike" kern="100">
                <a:solidFill>
                  <a:srgbClr val="595959"/>
                </a:solidFill>
                <a:latin typeface="Arial" charset="0"/>
              </a:defRPr>
            </a:pPr>
          </a:p>
        </c:txPr>
        <c:crossAx val="11"/>
        <c:crosses val="autoZero"/>
        <c:auto val="1"/>
      </c:catAx>
      <c:valAx>
        <c:axId val="11"/>
        <c:scaling>
          <c:orientation val="minMax"/>
        </c:scaling>
        <c:delete val="0"/>
        <c:axPos val="l"/>
        <c:majorGridlines>
          <c:spPr>
            <a:ln w="9525">
              <a:solidFill>
                <a:srgbClr val="D8D8D8"/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anchor="ctr" anchorCtr="1" rot="4800000"/>
          <a:lstStyle/>
          <a:p>
            <a:pPr>
              <a:defRPr lang="pt-br" sz="2000" b="1" i="0" u="none" strike="noStrike" kern="100">
                <a:solidFill>
                  <a:srgbClr val="595959"/>
                </a:solidFill>
                <a:latin typeface="Arial" charset="0"/>
              </a:defRPr>
            </a:pPr>
          </a:p>
        </c:txPr>
        <c:crossAx val="10"/>
        <c:crosses val="autoZero"/>
        <c:crossBetween val="between"/>
      </c:valAx>
      <c:spPr>
        <a:noFill/>
        <a:ln w="9525">
          <a:noFill/>
        </a:ln>
      </c:spPr>
    </c:plotArea>
    <c:legend>
      <c:legendPos val="b"/>
      <c:layout/>
      <c:overlay val="0"/>
      <c:spPr>
        <a:noFill/>
        <a:ln w="9525">
          <a:noFill/>
        </a:ln>
      </c:spPr>
      <c:txPr>
        <a:bodyPr numCol="3"/>
        <a:lstStyle/>
        <a:p>
          <a:pPr>
            <a:defRPr lang="pt-br" sz="1600" b="1" i="0" u="none" strike="noStrike" kern="100">
              <a:solidFill>
                <a:srgbClr val="595959"/>
              </a:solidFill>
              <a:latin typeface="Arial" charset="0"/>
            </a:defRPr>
          </a:pPr>
        </a:p>
      </c:txPr>
    </c:legend>
    <c:plotVisOnly val="1"/>
    <c:dispBlanksAs val="gap"/>
  </c:chart>
  <c:spPr>
    <a:noFill/>
    <a:ln w="9525">
      <a:noFill/>
    </a:ln>
  </c:spPr>
  <c:txPr>
    <a:bodyPr anchor="t" rot="0"/>
    <a:lstStyle/>
    <a:p>
      <a:pPr>
        <a:defRPr lang="pt-br" sz="1000" b="0" i="0" u="none" strike="noStrike" kern="100">
          <a:solidFill>
            <a:srgbClr val="000000"/>
          </a:solidFill>
          <a:latin typeface="Trebuchet MS" charset="0"/>
        </a:defRPr>
      </a:pPr>
    </a:p>
  </c:txPr>
  <c:extLst>
    <c:ext xmlns:sm="smo" uri="smo">
      <sm:colorScheme xmlns:sm="smo" id="1548867062" val="15"/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roundedCorners val="0"/>
  <c:chart>
    <c:autoTitleDeleted val="1"/>
    <c:plotArea>
      <c:layout/>
      <c:barChart>
        <c:barDir val="col"/>
        <c:grouping val="clustered"/>
        <c:ser>
          <c:idx val="0"/>
          <c:order val="0"/>
          <c:tx>
            <c:v>1° ANO</c:v>
          </c:tx>
          <c:spPr>
            <a:solidFill>
              <a:srgbClr val="90C226"/>
            </a:solidFill>
            <a:ln w="9525">
              <a:noFill/>
            </a:ln>
          </c:spPr>
          <c:dLbls>
            <c:numFmt formatCode="General" sourceLinked="1"/>
            <c:spPr>
              <a:noFill/>
              <a:ln w="9525">
                <a:noFill/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3"/>
              <c:pt idx="0">
                <c:v>FEDERAL</c:v>
              </c:pt>
              <c:pt idx="1">
                <c:v>ESTADUAL</c:v>
              </c:pt>
              <c:pt idx="2">
                <c:v>PRIVADA</c:v>
              </c:pt>
            </c:strLit>
          </c:cat>
          <c:val>
            <c:numLit>
              <c:formatCode>General</c:formatCode>
              <c:ptCount val="4"/>
              <c:pt idx="0">
                <c:v>2.4</c:v>
              </c:pt>
              <c:pt idx="1">
                <c:v>8.9</c:v>
              </c:pt>
              <c:pt idx="2">
                <c:v>0.5</c:v>
              </c:pt>
              <c:pt idx="3" formatCode="General">
                <c:v>0.5</c:v>
              </c:pt>
            </c:numLit>
          </c:val>
          <c:extLst>
            <c:ext xmlns:sm="smo" uri="smo">
              <sm:meanLine>
                <c:spPr>
                  <a:ln w="9525">
                    <a:noFill/>
                  </a:ln>
                </c:spPr>
              </sm:meanLine>
              <sm:minMaxLine>
                <c:spPr>
                  <a:ln w="9525">
                    <a:noFill/>
                  </a:ln>
                </c:spPr>
              </sm:minMaxLine>
              <sm:stDevLine>
                <c:spPr>
                  <a:ln w="9525">
                    <a:noFill/>
                  </a:ln>
                </c:spPr>
              </sm:stDevLine>
              <sm:trendLine>
                <c:spPr>
                  <a:ln w="9525">
                    <a:noFill/>
                  </a:ln>
                </c:spPr>
              </sm:trendLine>
            </c:ext>
          </c:extLst>
        </c:ser>
        <c:ser>
          <c:idx val="1"/>
          <c:order val="1"/>
          <c:tx>
            <c:v>2° ANO</c:v>
          </c:tx>
          <c:spPr>
            <a:solidFill>
              <a:srgbClr val="54A021"/>
            </a:solidFill>
            <a:ln w="9525">
              <a:noFill/>
            </a:ln>
          </c:spPr>
          <c:dLbls>
            <c:numFmt formatCode="General" sourceLinked="1"/>
            <c:spPr>
              <a:noFill/>
              <a:ln w="9525">
                <a:noFill/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3"/>
              <c:pt idx="0">
                <c:v>FEDERAL</c:v>
              </c:pt>
              <c:pt idx="1">
                <c:v>ESTADUAL</c:v>
              </c:pt>
              <c:pt idx="2">
                <c:v>PRIVADA</c:v>
              </c:pt>
            </c:strLit>
          </c:cat>
          <c:val>
            <c:numLit>
              <c:formatCode>General</c:formatCode>
              <c:ptCount val="4"/>
              <c:pt idx="0">
                <c:v>4.3</c:v>
              </c:pt>
              <c:pt idx="1">
                <c:v>6.5</c:v>
              </c:pt>
              <c:pt idx="2">
                <c:v>0.3</c:v>
              </c:pt>
              <c:pt idx="3" formatCode="General">
                <c:v>0.3</c:v>
              </c:pt>
            </c:numLit>
          </c:val>
          <c:extLst>
            <c:ext xmlns:sm="smo" uri="smo">
              <sm:meanLine>
                <c:spPr>
                  <a:ln w="9525">
                    <a:noFill/>
                  </a:ln>
                </c:spPr>
              </sm:meanLine>
              <sm:minMaxLine>
                <c:spPr>
                  <a:ln w="9525">
                    <a:noFill/>
                  </a:ln>
                </c:spPr>
              </sm:minMaxLine>
              <sm:stDevLine>
                <c:spPr>
                  <a:ln w="9525">
                    <a:noFill/>
                  </a:ln>
                </c:spPr>
              </sm:stDevLine>
              <sm:trendLine>
                <c:spPr>
                  <a:ln w="9525">
                    <a:noFill/>
                  </a:ln>
                </c:spPr>
              </sm:trendLine>
            </c:ext>
          </c:extLst>
        </c:ser>
        <c:ser>
          <c:idx val="2"/>
          <c:order val="2"/>
          <c:tx>
            <c:v>3° ANO</c:v>
          </c:tx>
          <c:spPr>
            <a:solidFill>
              <a:srgbClr val="E6B91E"/>
            </a:solidFill>
            <a:ln w="9525">
              <a:noFill/>
            </a:ln>
          </c:spPr>
          <c:dLbls>
            <c:numFmt formatCode="General" sourceLinked="1"/>
            <c:spPr>
              <a:noFill/>
              <a:ln w="9525">
                <a:noFill/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3"/>
              <c:pt idx="0">
                <c:v>FEDERAL</c:v>
              </c:pt>
              <c:pt idx="1">
                <c:v>ESTADUAL</c:v>
              </c:pt>
              <c:pt idx="2">
                <c:v>PRIVADA</c:v>
              </c:pt>
            </c:strLit>
          </c:cat>
          <c:val>
            <c:numLit>
              <c:formatCode>General</c:formatCode>
              <c:ptCount val="4"/>
              <c:pt idx="0">
                <c:v>4</c:v>
              </c:pt>
              <c:pt idx="1">
                <c:v>3.6</c:v>
              </c:pt>
              <c:pt idx="2">
                <c:v>0.2</c:v>
              </c:pt>
              <c:pt idx="3" formatCode="General">
                <c:v>0.2</c:v>
              </c:pt>
            </c:numLit>
          </c:val>
          <c:extLst>
            <c:ext xmlns:sm="smo" uri="smo">
              <sm:meanLine>
                <c:spPr>
                  <a:ln w="9525">
                    <a:noFill/>
                  </a:ln>
                </c:spPr>
              </sm:meanLine>
              <sm:minMaxLine>
                <c:spPr>
                  <a:ln w="9525">
                    <a:noFill/>
                  </a:ln>
                </c:spPr>
              </sm:minMaxLine>
              <sm:stDevLine>
                <c:spPr>
                  <a:ln w="9525">
                    <a:noFill/>
                  </a:ln>
                </c:spPr>
              </sm:stDevLine>
              <sm:trendLine>
                <c:spPr>
                  <a:ln w="9525">
                    <a:noFill/>
                  </a:ln>
                </c:spPr>
              </sm:trendLin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219"/>
        <c:overlap val="-27"/>
        <c:axId val="10"/>
        <c:axId val="11"/>
      </c:barChart>
      <c:catAx>
        <c:axId val="1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D8D8D8"/>
            </a:solidFill>
          </a:ln>
        </c:spPr>
        <c:txPr>
          <a:bodyPr anchor="ctr" anchorCtr="1" rot="4800000"/>
          <a:lstStyle/>
          <a:p>
            <a:pPr>
              <a:defRPr lang="pt-br" sz="1800" b="1" i="0" u="none" strike="noStrike" kern="100">
                <a:solidFill>
                  <a:srgbClr val="3F7818"/>
                </a:solidFill>
                <a:latin typeface="Arial" charset="0"/>
              </a:defRPr>
            </a:pPr>
          </a:p>
        </c:txPr>
        <c:crossAx val="11"/>
        <c:crosses val="autoZero"/>
        <c:auto val="1"/>
      </c:catAx>
      <c:valAx>
        <c:axId val="11"/>
        <c:scaling>
          <c:orientation val="minMax"/>
        </c:scaling>
        <c:delete val="0"/>
        <c:axPos val="l"/>
        <c:majorGridlines>
          <c:spPr>
            <a:ln w="9525">
              <a:solidFill>
                <a:srgbClr val="D8D8D8"/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anchor="ctr" anchorCtr="1" rot="4800000"/>
          <a:lstStyle/>
          <a:p>
            <a:pPr>
              <a:defRPr lang="pt-br" sz="2000" b="1" i="0" u="none" strike="noStrike" kern="100">
                <a:solidFill>
                  <a:srgbClr val="595959"/>
                </a:solidFill>
                <a:latin typeface="Arial" charset="0"/>
              </a:defRPr>
            </a:pPr>
          </a:p>
        </c:txPr>
        <c:crossAx val="10"/>
        <c:crosses val="autoZero"/>
        <c:crossBetween val="between"/>
      </c:valAx>
      <c:spPr>
        <a:noFill/>
        <a:ln w="9525">
          <a:noFill/>
        </a:ln>
      </c:spPr>
    </c:plotArea>
    <c:legend>
      <c:legendPos val="b"/>
      <c:layout/>
      <c:overlay val="0"/>
      <c:spPr>
        <a:noFill/>
        <a:ln w="9525">
          <a:noFill/>
        </a:ln>
      </c:spPr>
      <c:txPr>
        <a:bodyPr numCol="3"/>
        <a:lstStyle/>
        <a:p>
          <a:pPr>
            <a:defRPr lang="pt-br" sz="1600" b="1" i="0" u="none" strike="noStrike" kern="100">
              <a:solidFill>
                <a:srgbClr val="3F7818"/>
              </a:solidFill>
              <a:latin typeface="Arial" charset="0"/>
            </a:defRPr>
          </a:pPr>
        </a:p>
      </c:txPr>
    </c:legend>
    <c:plotVisOnly val="1"/>
    <c:dispBlanksAs val="gap"/>
  </c:chart>
  <c:spPr>
    <a:noFill/>
    <a:ln w="9525">
      <a:noFill/>
    </a:ln>
  </c:spPr>
  <c:txPr>
    <a:bodyPr anchor="t" rot="0"/>
    <a:lstStyle/>
    <a:p>
      <a:pPr>
        <a:defRPr lang="pt-br" sz="1000" b="0" i="0" u="none" strike="noStrike" kern="100">
          <a:solidFill>
            <a:srgbClr val="000000"/>
          </a:solidFill>
          <a:latin typeface="Trebuchet MS" charset="0"/>
        </a:defRPr>
      </a:pPr>
    </a:p>
  </c:txPr>
  <c:extLst>
    <c:ext xmlns:sm="smo" uri="smo">
      <sm:colorScheme xmlns:sm="smo" id="1548867062" val="15"/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roundedCorners val="0"/>
  <c:chart>
    <c:autoTitleDeleted val="1"/>
    <c:plotArea>
      <c:layout>
        <c:manualLayout>
          <c:xMode val="edge"/>
          <c:yMode val="edge"/>
          <c:wMode val="factor"/>
          <c:hMode val="factor"/>
          <c:x val="0.057250"/>
          <c:y val="0.022500"/>
          <c:w val="0.925000"/>
          <c:h val="0.902250"/>
        </c:manualLayout>
      </c:layout>
      <c:barChart>
        <c:barDir val="col"/>
        <c:grouping val="clustered"/>
        <c:ser>
          <c:idx val="0"/>
          <c:order val="0"/>
          <c:tx>
            <c:v>Colunas1</c:v>
          </c:tx>
          <c:spPr>
            <a:solidFill>
              <a:srgbClr val="90C226"/>
            </a:solidFill>
            <a:ln w="9525">
              <a:noFill/>
            </a:ln>
          </c:spPr>
          <c:dLbls>
            <c:numFmt formatCode="General" sourceLinked="1"/>
            <c:spPr>
              <a:noFill/>
              <a:ln w="9525">
                <a:noFill/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5"/>
              <c:pt idx="0">
                <c:v>2014</c:v>
              </c:pt>
              <c:pt idx="1">
                <c:v>2015</c:v>
              </c:pt>
              <c:pt idx="2">
                <c:v>2016</c:v>
              </c:pt>
              <c:pt idx="3">
                <c:v>2017</c:v>
              </c:pt>
              <c:pt idx="4">
                <c:v>2018</c:v>
              </c:pt>
            </c:numLit>
          </c:cat>
          <c:val>
            <c:numLit>
              <c:formatCode>General</c:formatCode>
              <c:ptCount val="5"/>
              <c:pt idx="0">
                <c:v>328</c:v>
              </c:pt>
              <c:pt idx="1">
                <c:v>565</c:v>
              </c:pt>
              <c:pt idx="2">
                <c:v>559</c:v>
              </c:pt>
              <c:pt idx="3">
                <c:v>706</c:v>
              </c:pt>
              <c:pt idx="4">
                <c:v>643</c:v>
              </c:pt>
            </c:numLit>
          </c:val>
          <c:extLst>
            <c:ext xmlns:sm="smo" uri="smo">
              <sm:meanLine>
                <c:spPr>
                  <a:ln w="9525">
                    <a:noFill/>
                  </a:ln>
                </c:spPr>
              </sm:meanLine>
              <sm:minMaxLine>
                <c:spPr>
                  <a:ln w="9525">
                    <a:noFill/>
                  </a:ln>
                </c:spPr>
              </sm:minMaxLine>
              <sm:stDevLine>
                <c:spPr>
                  <a:ln w="9525">
                    <a:noFill/>
                  </a:ln>
                </c:spPr>
              </sm:stDevLine>
              <sm:trendLine>
                <c:spPr>
                  <a:ln w="9525">
                    <a:noFill/>
                  </a:ln>
                </c:spPr>
              </sm:trendLine>
            </c:ext>
          </c:extLst>
        </c:ser>
        <c:ser>
          <c:idx val="1"/>
          <c:order val="1"/>
          <c:tx>
            <c:v>Colunas2</c:v>
          </c:tx>
          <c:spPr>
            <a:solidFill>
              <a:srgbClr val="54A021"/>
            </a:solidFill>
            <a:ln w="9525">
              <a:noFill/>
            </a:ln>
          </c:spPr>
          <c:dLbls>
            <c:numFmt formatCode="General" sourceLinked="1"/>
            <c:spPr>
              <a:noFill/>
              <a:ln w="9525">
                <a:noFill/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5"/>
              <c:pt idx="0">
                <c:v>2014</c:v>
              </c:pt>
              <c:pt idx="1">
                <c:v>2015</c:v>
              </c:pt>
              <c:pt idx="2">
                <c:v>2016</c:v>
              </c:pt>
              <c:pt idx="3">
                <c:v>2017</c:v>
              </c:pt>
              <c:pt idx="4">
                <c:v>2018</c:v>
              </c:pt>
            </c:numLit>
          </c:cat>
          <c:val>
            <c:numLit>
              <c:formatCode>General</c:formatCode>
              <c:ptCount val="5"/>
              <c:pt idx="0">
                <c:v>2018</c:v>
              </c:pt>
              <c:pt idx="1">
                <c:v>2018</c:v>
              </c:pt>
              <c:pt idx="2">
                <c:v>2018</c:v>
              </c:pt>
              <c:pt idx="3">
                <c:v>2018</c:v>
              </c:pt>
              <c:pt idx="4">
                <c:v>2018</c:v>
              </c:pt>
            </c:numLit>
          </c:val>
          <c:extLst>
            <c:ext xmlns:sm="smo" uri="smo">
              <sm:meanLine>
                <c:spPr>
                  <a:ln w="9525">
                    <a:noFill/>
                  </a:ln>
                </c:spPr>
              </sm:meanLine>
              <sm:minMaxLine>
                <c:spPr>
                  <a:ln w="9525">
                    <a:noFill/>
                  </a:ln>
                </c:spPr>
              </sm:minMaxLine>
              <sm:stDevLine>
                <c:spPr>
                  <a:ln w="9525">
                    <a:noFill/>
                  </a:ln>
                </c:spPr>
              </sm:stDevLine>
              <sm:trendLine>
                <c:spPr>
                  <a:ln w="9525">
                    <a:noFill/>
                  </a:ln>
                </c:spPr>
              </sm:trendLine>
            </c:ext>
          </c:extLst>
        </c:ser>
        <c:ser>
          <c:idx val="2"/>
          <c:order val="2"/>
          <c:tx>
            <c:v>Colunas3</c:v>
          </c:tx>
          <c:spPr>
            <a:solidFill>
              <a:srgbClr val="E6B91E"/>
            </a:solidFill>
            <a:ln w="9525">
              <a:noFill/>
            </a:ln>
          </c:spPr>
          <c:dLbls>
            <c:numFmt formatCode="General" sourceLinked="1"/>
            <c:spPr>
              <a:noFill/>
              <a:ln w="9525">
                <a:noFill/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5"/>
              <c:pt idx="0">
                <c:v>2014</c:v>
              </c:pt>
              <c:pt idx="1">
                <c:v>2015</c:v>
              </c:pt>
              <c:pt idx="2">
                <c:v>2016</c:v>
              </c:pt>
              <c:pt idx="3">
                <c:v>2017</c:v>
              </c:pt>
              <c:pt idx="4">
                <c:v>2018</c:v>
              </c:pt>
            </c:numLit>
          </c:cat>
          <c:val>
            <c:numLit>
              <c:formatCode>General</c:formatCode>
              <c:ptCount val="5"/>
              <c:pt idx="0">
                <c:v>2018</c:v>
              </c:pt>
              <c:pt idx="1">
                <c:v>2018</c:v>
              </c:pt>
              <c:pt idx="2">
                <c:v>2018</c:v>
              </c:pt>
              <c:pt idx="3">
                <c:v>2018</c:v>
              </c:pt>
              <c:pt idx="4">
                <c:v>2018</c:v>
              </c:pt>
            </c:numLit>
          </c:val>
          <c:extLst>
            <c:ext xmlns:sm="smo" uri="smo">
              <sm:meanLine>
                <c:spPr>
                  <a:ln w="9525">
                    <a:noFill/>
                  </a:ln>
                </c:spPr>
              </sm:meanLine>
              <sm:minMaxLine>
                <c:spPr>
                  <a:ln w="9525">
                    <a:noFill/>
                  </a:ln>
                </c:spPr>
              </sm:minMaxLine>
              <sm:stDevLine>
                <c:spPr>
                  <a:ln w="9525">
                    <a:noFill/>
                  </a:ln>
                </c:spPr>
              </sm:stDevLine>
              <sm:trendLine>
                <c:spPr>
                  <a:ln w="9525">
                    <a:noFill/>
                  </a:ln>
                </c:spPr>
              </sm:trendLin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219"/>
        <c:overlap val="-27"/>
        <c:axId val="10"/>
        <c:axId val="11"/>
      </c:barChart>
      <c:catAx>
        <c:axId val="1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D8D8D8"/>
            </a:solidFill>
          </a:ln>
        </c:spPr>
        <c:txPr>
          <a:bodyPr anchor="ctr" anchorCtr="1" rot="4800000"/>
          <a:lstStyle/>
          <a:p>
            <a:pPr>
              <a:defRPr lang="pt-br" sz="1800" b="1" i="0" u="none" strike="noStrike" kern="100">
                <a:solidFill>
                  <a:srgbClr val="595959"/>
                </a:solidFill>
                <a:latin typeface="Arial" charset="0"/>
              </a:defRPr>
            </a:pPr>
          </a:p>
        </c:txPr>
        <c:crossAx val="11"/>
        <c:crosses val="autoZero"/>
        <c:auto val="1"/>
      </c:catAx>
      <c:valAx>
        <c:axId val="11"/>
        <c:scaling>
          <c:orientation val="minMax"/>
        </c:scaling>
        <c:delete val="0"/>
        <c:axPos val="l"/>
        <c:majorGridlines>
          <c:spPr>
            <a:ln w="9525">
              <a:solidFill>
                <a:srgbClr val="D8D8D8"/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anchor="ctr" anchorCtr="1" rot="4800000"/>
          <a:lstStyle/>
          <a:p>
            <a:pPr>
              <a:defRPr lang="pt-br" sz="1800" b="1" i="0" u="none" strike="noStrike" kern="100">
                <a:solidFill>
                  <a:srgbClr val="595959"/>
                </a:solidFill>
                <a:latin typeface="Arial" charset="0"/>
              </a:defRPr>
            </a:pPr>
          </a:p>
        </c:txPr>
        <c:crossAx val="10"/>
        <c:crosses val="autoZero"/>
        <c:crossBetween val="between"/>
      </c:valAx>
      <c:spPr>
        <a:noFill/>
        <a:ln w="9525">
          <a:noFill/>
        </a:ln>
      </c:spPr>
    </c:plotArea>
    <c:plotVisOnly val="1"/>
    <c:dispBlanksAs val="gap"/>
  </c:chart>
  <c:spPr>
    <a:noFill/>
    <a:ln w="9525">
      <a:noFill/>
    </a:ln>
  </c:spPr>
  <c:txPr>
    <a:bodyPr anchor="t" rot="0"/>
    <a:lstStyle/>
    <a:p>
      <a:pPr>
        <a:defRPr lang="pt-br" sz="1000" b="0" i="0" u="none" strike="noStrike" kern="100">
          <a:solidFill>
            <a:srgbClr val="000000"/>
          </a:solidFill>
          <a:latin typeface="Trebuchet MS" charset="0"/>
        </a:defRPr>
      </a:pPr>
    </a:p>
  </c:txPr>
  <c:extLst>
    <c:ext xmlns:sm="smo" uri="smo">
      <sm:colorScheme xmlns:sm="smo" id="1548867062" val="15"/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roundedCorners val="0"/>
  <c:chart>
    <c:autoTitleDeleted val="1"/>
    <c:plotArea>
      <c:layout/>
      <c:barChart>
        <c:barDir val="col"/>
        <c:grouping val="clustered"/>
        <c:ser>
          <c:idx val="0"/>
          <c:order val="0"/>
          <c:tx>
            <c:v>Colunas1</c:v>
          </c:tx>
          <c:spPr>
            <a:solidFill>
              <a:srgbClr val="90C226"/>
            </a:solidFill>
            <a:ln w="9525">
              <a:noFill/>
            </a:ln>
          </c:spPr>
          <c:dLbls>
            <c:numFmt formatCode="General" sourceLinked="1"/>
            <c:spPr>
              <a:noFill/>
              <a:ln w="9525">
                <a:noFill/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5"/>
              <c:pt idx="0">
                <c:v>2014</c:v>
              </c:pt>
              <c:pt idx="1">
                <c:v>2015</c:v>
              </c:pt>
              <c:pt idx="2">
                <c:v>2016</c:v>
              </c:pt>
              <c:pt idx="3">
                <c:v>2017</c:v>
              </c:pt>
              <c:pt idx="4">
                <c:v>2018</c:v>
              </c:pt>
            </c:numLit>
          </c:cat>
          <c:val>
            <c:numLit>
              <c:formatCode>General</c:formatCode>
              <c:ptCount val="5"/>
              <c:pt idx="0">
                <c:v>54</c:v>
              </c:pt>
              <c:pt idx="1">
                <c:v>83</c:v>
              </c:pt>
              <c:pt idx="2">
                <c:v>142</c:v>
              </c:pt>
              <c:pt idx="3">
                <c:v>136</c:v>
              </c:pt>
              <c:pt idx="4">
                <c:v>131</c:v>
              </c:pt>
            </c:numLit>
          </c:val>
          <c:extLst>
            <c:ext xmlns:sm="smo" uri="smo">
              <sm:meanLine>
                <c:spPr>
                  <a:ln w="9525">
                    <a:noFill/>
                  </a:ln>
                </c:spPr>
              </sm:meanLine>
              <sm:minMaxLine>
                <c:spPr>
                  <a:ln w="9525">
                    <a:noFill/>
                  </a:ln>
                </c:spPr>
              </sm:minMaxLine>
              <sm:stDevLine>
                <c:spPr>
                  <a:ln w="9525">
                    <a:noFill/>
                  </a:ln>
                </c:spPr>
              </sm:stDevLine>
              <sm:trendLine>
                <c:spPr>
                  <a:ln w="9525">
                    <a:noFill/>
                  </a:ln>
                </c:spPr>
              </sm:trendLine>
            </c:ext>
          </c:extLst>
        </c:ser>
        <c:ser>
          <c:idx val="1"/>
          <c:order val="1"/>
          <c:tx>
            <c:v>Colunas2</c:v>
          </c:tx>
          <c:spPr>
            <a:solidFill>
              <a:srgbClr val="54A021"/>
            </a:solidFill>
            <a:ln w="9525">
              <a:noFill/>
            </a:ln>
          </c:spPr>
          <c:dLbls>
            <c:numFmt formatCode="General" sourceLinked="1"/>
            <c:spPr>
              <a:noFill/>
              <a:ln w="9525">
                <a:noFill/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5"/>
              <c:pt idx="0">
                <c:v>2014</c:v>
              </c:pt>
              <c:pt idx="1">
                <c:v>2015</c:v>
              </c:pt>
              <c:pt idx="2">
                <c:v>2016</c:v>
              </c:pt>
              <c:pt idx="3">
                <c:v>2017</c:v>
              </c:pt>
              <c:pt idx="4">
                <c:v>2018</c:v>
              </c:pt>
            </c:numLit>
          </c:cat>
          <c:val>
            <c:numLit>
              <c:formatCode>General</c:formatCode>
              <c:ptCount val="5"/>
              <c:pt idx="0">
                <c:v>2018</c:v>
              </c:pt>
              <c:pt idx="1">
                <c:v>2018</c:v>
              </c:pt>
              <c:pt idx="2">
                <c:v>2018</c:v>
              </c:pt>
              <c:pt idx="3">
                <c:v>2018</c:v>
              </c:pt>
              <c:pt idx="4">
                <c:v>2018</c:v>
              </c:pt>
            </c:numLit>
          </c:val>
          <c:extLst>
            <c:ext xmlns:sm="smo" uri="smo">
              <sm:meanLine>
                <c:spPr>
                  <a:ln w="9525">
                    <a:noFill/>
                  </a:ln>
                </c:spPr>
              </sm:meanLine>
              <sm:minMaxLine>
                <c:spPr>
                  <a:ln w="9525">
                    <a:noFill/>
                  </a:ln>
                </c:spPr>
              </sm:minMaxLine>
              <sm:stDevLine>
                <c:spPr>
                  <a:ln w="9525">
                    <a:noFill/>
                  </a:ln>
                </c:spPr>
              </sm:stDevLine>
              <sm:trendLine>
                <c:spPr>
                  <a:ln w="9525">
                    <a:noFill/>
                  </a:ln>
                </c:spPr>
              </sm:trendLine>
            </c:ext>
          </c:extLst>
        </c:ser>
        <c:ser>
          <c:idx val="2"/>
          <c:order val="2"/>
          <c:tx>
            <c:v>Colunas3</c:v>
          </c:tx>
          <c:spPr>
            <a:solidFill>
              <a:srgbClr val="E6B91E"/>
            </a:solidFill>
            <a:ln w="9525">
              <a:noFill/>
            </a:ln>
          </c:spPr>
          <c:dLbls>
            <c:numFmt formatCode="General" sourceLinked="1"/>
            <c:spPr>
              <a:noFill/>
              <a:ln w="9525">
                <a:noFill/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5"/>
              <c:pt idx="0">
                <c:v>2014</c:v>
              </c:pt>
              <c:pt idx="1">
                <c:v>2015</c:v>
              </c:pt>
              <c:pt idx="2">
                <c:v>2016</c:v>
              </c:pt>
              <c:pt idx="3">
                <c:v>2017</c:v>
              </c:pt>
              <c:pt idx="4">
                <c:v>2018</c:v>
              </c:pt>
            </c:numLit>
          </c:cat>
          <c:val>
            <c:numLit>
              <c:formatCode>General</c:formatCode>
              <c:ptCount val="5"/>
              <c:pt idx="0">
                <c:v>2018</c:v>
              </c:pt>
              <c:pt idx="1">
                <c:v>2018</c:v>
              </c:pt>
              <c:pt idx="2">
                <c:v>2018</c:v>
              </c:pt>
              <c:pt idx="3">
                <c:v>2018</c:v>
              </c:pt>
              <c:pt idx="4">
                <c:v>2018</c:v>
              </c:pt>
            </c:numLit>
          </c:val>
          <c:extLst>
            <c:ext xmlns:sm="smo" uri="smo">
              <sm:meanLine>
                <c:spPr>
                  <a:ln w="9525">
                    <a:noFill/>
                  </a:ln>
                </c:spPr>
              </sm:meanLine>
              <sm:minMaxLine>
                <c:spPr>
                  <a:ln w="9525">
                    <a:noFill/>
                  </a:ln>
                </c:spPr>
              </sm:minMaxLine>
              <sm:stDevLine>
                <c:spPr>
                  <a:ln w="9525">
                    <a:noFill/>
                  </a:ln>
                </c:spPr>
              </sm:stDevLine>
              <sm:trendLine>
                <c:spPr>
                  <a:ln w="9525">
                    <a:noFill/>
                  </a:ln>
                </c:spPr>
              </sm:trendLin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219"/>
        <c:overlap val="-27"/>
        <c:axId val="10"/>
        <c:axId val="11"/>
      </c:barChart>
      <c:catAx>
        <c:axId val="1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D8D8D8"/>
            </a:solidFill>
          </a:ln>
        </c:spPr>
        <c:txPr>
          <a:bodyPr anchor="ctr" anchorCtr="1" rot="4800000"/>
          <a:lstStyle/>
          <a:p>
            <a:pPr>
              <a:defRPr lang="pt-br" sz="1800" b="1" i="0" u="none" strike="noStrike" kern="100">
                <a:solidFill>
                  <a:srgbClr val="3F7818"/>
                </a:solidFill>
                <a:latin typeface="Arial" charset="0"/>
              </a:defRPr>
            </a:pPr>
          </a:p>
        </c:txPr>
        <c:crossAx val="11"/>
        <c:crosses val="autoZero"/>
        <c:auto val="1"/>
      </c:catAx>
      <c:valAx>
        <c:axId val="11"/>
        <c:scaling>
          <c:orientation val="minMax"/>
        </c:scaling>
        <c:delete val="0"/>
        <c:axPos val="l"/>
        <c:majorGridlines>
          <c:spPr>
            <a:ln w="9525">
              <a:solidFill>
                <a:srgbClr val="D8D8D8"/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anchor="ctr" anchorCtr="1" rot="4800000"/>
          <a:lstStyle/>
          <a:p>
            <a:pPr>
              <a:defRPr lang="pt-br" sz="1800" b="1" i="0" u="none" strike="noStrike" kern="100">
                <a:solidFill>
                  <a:srgbClr val="595959"/>
                </a:solidFill>
                <a:latin typeface="Arial" charset="0"/>
              </a:defRPr>
            </a:pPr>
          </a:p>
        </c:txPr>
        <c:crossAx val="10"/>
        <c:crosses val="autoZero"/>
        <c:crossBetween val="between"/>
      </c:valAx>
      <c:spPr>
        <a:noFill/>
        <a:ln w="9525">
          <a:noFill/>
        </a:ln>
      </c:spPr>
    </c:plotArea>
    <c:plotVisOnly val="1"/>
    <c:dispBlanksAs val="gap"/>
  </c:chart>
  <c:spPr>
    <a:noFill/>
    <a:ln w="9525">
      <a:noFill/>
    </a:ln>
  </c:spPr>
  <c:txPr>
    <a:bodyPr anchor="t" rot="0"/>
    <a:lstStyle/>
    <a:p>
      <a:pPr>
        <a:defRPr lang="pt-br" sz="1000" b="0" i="0" u="none" strike="noStrike" kern="100">
          <a:solidFill>
            <a:srgbClr val="000000"/>
          </a:solidFill>
          <a:latin typeface="Trebuchet MS" charset="0"/>
        </a:defRPr>
      </a:pPr>
    </a:p>
  </c:txPr>
  <c:extLst>
    <c:ext xmlns:sm="smo" uri="smo">
      <sm:colorScheme xmlns:sm="smo" id="1548867062" val="15"/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roundedCorners val="0"/>
  <c:chart>
    <c:autoTitleDeleted val="1"/>
    <c:plotArea>
      <c:layout/>
      <c:barChart>
        <c:barDir val="col"/>
        <c:grouping val="clustered"/>
        <c:ser>
          <c:idx val="0"/>
          <c:order val="0"/>
          <c:tx>
            <c:v>Colunas1</c:v>
          </c:tx>
          <c:spPr>
            <a:solidFill>
              <a:srgbClr val="90C226"/>
            </a:solidFill>
            <a:ln w="9525">
              <a:noFill/>
            </a:ln>
          </c:spPr>
          <c:dLbls>
            <c:numFmt formatCode="General" sourceLinked="1"/>
            <c:spPr>
              <a:noFill/>
              <a:ln w="9525">
                <a:noFill/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5"/>
              <c:pt idx="0">
                <c:v>2014</c:v>
              </c:pt>
              <c:pt idx="1">
                <c:v>2015</c:v>
              </c:pt>
              <c:pt idx="2">
                <c:v>2016</c:v>
              </c:pt>
              <c:pt idx="3">
                <c:v>2017</c:v>
              </c:pt>
              <c:pt idx="4">
                <c:v>2018</c:v>
              </c:pt>
            </c:numLit>
          </c:cat>
          <c:val>
            <c:numLit>
              <c:formatCode>General</c:formatCode>
              <c:ptCount val="5"/>
              <c:pt idx="0">
                <c:v>128</c:v>
              </c:pt>
              <c:pt idx="1">
                <c:v>237</c:v>
              </c:pt>
              <c:pt idx="2">
                <c:v>188</c:v>
              </c:pt>
              <c:pt idx="3">
                <c:v>122</c:v>
              </c:pt>
              <c:pt idx="4">
                <c:v>43</c:v>
              </c:pt>
            </c:numLit>
          </c:val>
          <c:extLst>
            <c:ext xmlns:sm="smo" uri="smo">
              <sm:meanLine>
                <c:spPr>
                  <a:ln w="9525">
                    <a:noFill/>
                  </a:ln>
                </c:spPr>
              </sm:meanLine>
              <sm:minMaxLine>
                <c:spPr>
                  <a:ln w="9525">
                    <a:noFill/>
                  </a:ln>
                </c:spPr>
              </sm:minMaxLine>
              <sm:stDevLine>
                <c:spPr>
                  <a:ln w="9525">
                    <a:noFill/>
                  </a:ln>
                </c:spPr>
              </sm:stDevLine>
              <sm:trendLine>
                <c:spPr>
                  <a:ln w="9525">
                    <a:noFill/>
                  </a:ln>
                </c:spPr>
              </sm:trendLine>
            </c:ext>
          </c:extLst>
        </c:ser>
        <c:ser>
          <c:idx val="1"/>
          <c:order val="1"/>
          <c:tx>
            <c:v>Colunas2</c:v>
          </c:tx>
          <c:spPr>
            <a:solidFill>
              <a:srgbClr val="54A021"/>
            </a:solidFill>
            <a:ln w="9525">
              <a:noFill/>
            </a:ln>
          </c:spPr>
          <c:dLbls>
            <c:numFmt formatCode="General" sourceLinked="1"/>
            <c:spPr>
              <a:noFill/>
              <a:ln w="9525">
                <a:noFill/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5"/>
              <c:pt idx="0">
                <c:v>2014</c:v>
              </c:pt>
              <c:pt idx="1">
                <c:v>2015</c:v>
              </c:pt>
              <c:pt idx="2">
                <c:v>2016</c:v>
              </c:pt>
              <c:pt idx="3">
                <c:v>2017</c:v>
              </c:pt>
              <c:pt idx="4">
                <c:v>2018</c:v>
              </c:pt>
            </c:numLit>
          </c:cat>
          <c:val>
            <c:numLit>
              <c:formatCode>General</c:formatCode>
              <c:ptCount val="5"/>
              <c:pt idx="0">
                <c:v>2018</c:v>
              </c:pt>
              <c:pt idx="1">
                <c:v>2018</c:v>
              </c:pt>
              <c:pt idx="2">
                <c:v>2018</c:v>
              </c:pt>
              <c:pt idx="3">
                <c:v>2018</c:v>
              </c:pt>
              <c:pt idx="4">
                <c:v>2018</c:v>
              </c:pt>
            </c:numLit>
          </c:val>
          <c:extLst>
            <c:ext xmlns:sm="smo" uri="smo">
              <sm:meanLine>
                <c:spPr>
                  <a:ln w="9525">
                    <a:noFill/>
                  </a:ln>
                </c:spPr>
              </sm:meanLine>
              <sm:minMaxLine>
                <c:spPr>
                  <a:ln w="9525">
                    <a:noFill/>
                  </a:ln>
                </c:spPr>
              </sm:minMaxLine>
              <sm:stDevLine>
                <c:spPr>
                  <a:ln w="9525">
                    <a:noFill/>
                  </a:ln>
                </c:spPr>
              </sm:stDevLine>
              <sm:trendLine>
                <c:spPr>
                  <a:ln w="9525">
                    <a:noFill/>
                  </a:ln>
                </c:spPr>
              </sm:trendLine>
            </c:ext>
          </c:extLst>
        </c:ser>
        <c:ser>
          <c:idx val="2"/>
          <c:order val="2"/>
          <c:tx>
            <c:v>Colunas3</c:v>
          </c:tx>
          <c:spPr>
            <a:solidFill>
              <a:srgbClr val="E6B91E"/>
            </a:solidFill>
            <a:ln w="9525">
              <a:noFill/>
            </a:ln>
          </c:spPr>
          <c:dLbls>
            <c:numFmt formatCode="General" sourceLinked="1"/>
            <c:spPr>
              <a:noFill/>
              <a:ln w="9525">
                <a:noFill/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5"/>
              <c:pt idx="0">
                <c:v>2014</c:v>
              </c:pt>
              <c:pt idx="1">
                <c:v>2015</c:v>
              </c:pt>
              <c:pt idx="2">
                <c:v>2016</c:v>
              </c:pt>
              <c:pt idx="3">
                <c:v>2017</c:v>
              </c:pt>
              <c:pt idx="4">
                <c:v>2018</c:v>
              </c:pt>
            </c:numLit>
          </c:cat>
          <c:val>
            <c:numLit>
              <c:formatCode>General</c:formatCode>
              <c:ptCount val="5"/>
              <c:pt idx="0">
                <c:v>2018</c:v>
              </c:pt>
              <c:pt idx="1">
                <c:v>2018</c:v>
              </c:pt>
              <c:pt idx="2">
                <c:v>2018</c:v>
              </c:pt>
              <c:pt idx="3">
                <c:v>2018</c:v>
              </c:pt>
              <c:pt idx="4">
                <c:v>2018</c:v>
              </c:pt>
            </c:numLit>
          </c:val>
          <c:extLst>
            <c:ext xmlns:sm="smo" uri="smo">
              <sm:meanLine>
                <c:spPr>
                  <a:ln w="9525">
                    <a:noFill/>
                  </a:ln>
                </c:spPr>
              </sm:meanLine>
              <sm:minMaxLine>
                <c:spPr>
                  <a:ln w="9525">
                    <a:noFill/>
                  </a:ln>
                </c:spPr>
              </sm:minMaxLine>
              <sm:stDevLine>
                <c:spPr>
                  <a:ln w="9525">
                    <a:noFill/>
                  </a:ln>
                </c:spPr>
              </sm:stDevLine>
              <sm:trendLine>
                <c:spPr>
                  <a:ln w="9525">
                    <a:noFill/>
                  </a:ln>
                </c:spPr>
              </sm:trendLin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219"/>
        <c:overlap val="-27"/>
        <c:axId val="10"/>
        <c:axId val="11"/>
      </c:barChart>
      <c:catAx>
        <c:axId val="1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D8D8D8"/>
            </a:solidFill>
          </a:ln>
        </c:spPr>
        <c:txPr>
          <a:bodyPr anchor="ctr" anchorCtr="1" rot="4800000"/>
          <a:lstStyle/>
          <a:p>
            <a:pPr>
              <a:defRPr lang="pt-br" sz="1800" b="1" i="0" u="none" strike="noStrike" kern="100">
                <a:solidFill>
                  <a:srgbClr val="3F7818"/>
                </a:solidFill>
                <a:latin typeface="Arial" charset="0"/>
              </a:defRPr>
            </a:pPr>
          </a:p>
        </c:txPr>
        <c:crossAx val="11"/>
        <c:crosses val="autoZero"/>
        <c:auto val="1"/>
      </c:catAx>
      <c:valAx>
        <c:axId val="11"/>
        <c:scaling>
          <c:orientation val="minMax"/>
        </c:scaling>
        <c:delete val="0"/>
        <c:axPos val="l"/>
        <c:majorGridlines>
          <c:spPr>
            <a:ln w="9525">
              <a:solidFill>
                <a:srgbClr val="D8D8D8"/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anchor="ctr" anchorCtr="1" rot="4800000"/>
          <a:lstStyle/>
          <a:p>
            <a:pPr>
              <a:defRPr lang="pt-br" sz="1800" b="1" i="0" u="none" strike="noStrike" kern="100">
                <a:solidFill>
                  <a:srgbClr val="595959"/>
                </a:solidFill>
                <a:latin typeface="Arial" charset="0"/>
              </a:defRPr>
            </a:pPr>
          </a:p>
        </c:txPr>
        <c:crossAx val="10"/>
        <c:crosses val="autoZero"/>
        <c:crossBetween val="between"/>
      </c:valAx>
      <c:spPr>
        <a:noFill/>
        <a:ln w="9525">
          <a:noFill/>
        </a:ln>
      </c:spPr>
    </c:plotArea>
    <c:plotVisOnly val="1"/>
    <c:dispBlanksAs val="gap"/>
  </c:chart>
  <c:spPr>
    <a:noFill/>
    <a:ln w="9525">
      <a:noFill/>
    </a:ln>
  </c:spPr>
  <c:txPr>
    <a:bodyPr anchor="t" rot="0"/>
    <a:lstStyle/>
    <a:p>
      <a:pPr>
        <a:defRPr lang="pt-br" sz="1000" b="0" i="0" u="none" strike="noStrike" kern="100">
          <a:solidFill>
            <a:srgbClr val="000000"/>
          </a:solidFill>
          <a:latin typeface="Trebuchet MS" charset="0"/>
        </a:defRPr>
      </a:pPr>
    </a:p>
  </c:txPr>
  <c:extLst>
    <c:ext xmlns:sm="smo" uri="smo">
      <sm:colorScheme xmlns:sm="smo" id="1548867062" val="15"/>
    </c:ext>
  </c:extLst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roundedCorners val="0"/>
  <c:chart>
    <c:autoTitleDeleted val="1"/>
    <c:plotArea>
      <c:layout/>
      <c:barChart>
        <c:barDir val="col"/>
        <c:grouping val="clustered"/>
        <c:ser>
          <c:idx val="0"/>
          <c:order val="0"/>
          <c:tx>
            <c:v>Colunas1</c:v>
          </c:tx>
          <c:spPr>
            <a:solidFill>
              <a:srgbClr val="90C226"/>
            </a:solidFill>
            <a:ln w="9525">
              <a:noFill/>
            </a:ln>
          </c:spPr>
          <c:dLbls>
            <c:numFmt formatCode="General" sourceLinked="1"/>
            <c:spPr>
              <a:noFill/>
              <a:ln w="9525">
                <a:noFill/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5"/>
              <c:pt idx="0">
                <c:v>2014</c:v>
              </c:pt>
              <c:pt idx="1">
                <c:v>2015</c:v>
              </c:pt>
              <c:pt idx="2">
                <c:v>2016</c:v>
              </c:pt>
              <c:pt idx="3">
                <c:v>2017</c:v>
              </c:pt>
              <c:pt idx="4">
                <c:v>2018</c:v>
              </c:pt>
            </c:numLit>
          </c:cat>
          <c:val>
            <c:numLit>
              <c:formatCode>General</c:formatCode>
              <c:ptCount val="5"/>
              <c:pt idx="0">
                <c:v>140</c:v>
              </c:pt>
              <c:pt idx="1">
                <c:v>243</c:v>
              </c:pt>
              <c:pt idx="2">
                <c:v>183</c:v>
              </c:pt>
              <c:pt idx="3">
                <c:v>190</c:v>
              </c:pt>
              <c:pt idx="4">
                <c:v>55</c:v>
              </c:pt>
            </c:numLit>
          </c:val>
          <c:extLst>
            <c:ext xmlns:sm="smo" uri="smo">
              <sm:meanLine>
                <c:spPr>
                  <a:ln w="9525">
                    <a:noFill/>
                  </a:ln>
                </c:spPr>
              </sm:meanLine>
              <sm:minMaxLine>
                <c:spPr>
                  <a:ln w="9525">
                    <a:noFill/>
                  </a:ln>
                </c:spPr>
              </sm:minMaxLine>
              <sm:stDevLine>
                <c:spPr>
                  <a:ln w="9525">
                    <a:noFill/>
                  </a:ln>
                </c:spPr>
              </sm:stDevLine>
              <sm:trendLine>
                <c:spPr>
                  <a:ln w="9525">
                    <a:noFill/>
                  </a:ln>
                </c:spPr>
              </sm:trendLine>
            </c:ext>
          </c:extLst>
        </c:ser>
        <c:ser>
          <c:idx val="1"/>
          <c:order val="1"/>
          <c:tx>
            <c:v>Colunas2</c:v>
          </c:tx>
          <c:spPr>
            <a:solidFill>
              <a:srgbClr val="54A021"/>
            </a:solidFill>
            <a:ln w="9525">
              <a:noFill/>
            </a:ln>
          </c:spPr>
          <c:dLbls>
            <c:numFmt formatCode="General" sourceLinked="1"/>
            <c:spPr>
              <a:noFill/>
              <a:ln w="9525">
                <a:noFill/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5"/>
              <c:pt idx="0">
                <c:v>2014</c:v>
              </c:pt>
              <c:pt idx="1">
                <c:v>2015</c:v>
              </c:pt>
              <c:pt idx="2">
                <c:v>2016</c:v>
              </c:pt>
              <c:pt idx="3">
                <c:v>2017</c:v>
              </c:pt>
              <c:pt idx="4">
                <c:v>2018</c:v>
              </c:pt>
            </c:numLit>
          </c:cat>
          <c:val>
            <c:numLit>
              <c:formatCode>General</c:formatCode>
              <c:ptCount val="5"/>
              <c:pt idx="0">
                <c:v>2018</c:v>
              </c:pt>
              <c:pt idx="1">
                <c:v>2018</c:v>
              </c:pt>
              <c:pt idx="2">
                <c:v>2018</c:v>
              </c:pt>
              <c:pt idx="3">
                <c:v>2018</c:v>
              </c:pt>
              <c:pt idx="4">
                <c:v>2018</c:v>
              </c:pt>
            </c:numLit>
          </c:val>
          <c:extLst>
            <c:ext xmlns:sm="smo" uri="smo">
              <sm:meanLine>
                <c:spPr>
                  <a:ln w="9525">
                    <a:noFill/>
                  </a:ln>
                </c:spPr>
              </sm:meanLine>
              <sm:minMaxLine>
                <c:spPr>
                  <a:ln w="9525">
                    <a:noFill/>
                  </a:ln>
                </c:spPr>
              </sm:minMaxLine>
              <sm:stDevLine>
                <c:spPr>
                  <a:ln w="9525">
                    <a:noFill/>
                  </a:ln>
                </c:spPr>
              </sm:stDevLine>
              <sm:trendLine>
                <c:spPr>
                  <a:ln w="9525">
                    <a:noFill/>
                  </a:ln>
                </c:spPr>
              </sm:trendLine>
            </c:ext>
          </c:extLst>
        </c:ser>
        <c:ser>
          <c:idx val="2"/>
          <c:order val="2"/>
          <c:tx>
            <c:v>Colunas3</c:v>
          </c:tx>
          <c:spPr>
            <a:solidFill>
              <a:srgbClr val="E6B91E"/>
            </a:solidFill>
            <a:ln w="9525">
              <a:noFill/>
            </a:ln>
          </c:spPr>
          <c:dLbls>
            <c:numFmt formatCode="General" sourceLinked="1"/>
            <c:spPr>
              <a:noFill/>
              <a:ln w="9525">
                <a:noFill/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5"/>
              <c:pt idx="0">
                <c:v>2014</c:v>
              </c:pt>
              <c:pt idx="1">
                <c:v>2015</c:v>
              </c:pt>
              <c:pt idx="2">
                <c:v>2016</c:v>
              </c:pt>
              <c:pt idx="3">
                <c:v>2017</c:v>
              </c:pt>
              <c:pt idx="4">
                <c:v>2018</c:v>
              </c:pt>
            </c:numLit>
          </c:cat>
          <c:val>
            <c:numLit>
              <c:formatCode>General</c:formatCode>
              <c:ptCount val="5"/>
              <c:pt idx="0">
                <c:v>2018</c:v>
              </c:pt>
              <c:pt idx="1">
                <c:v>2018</c:v>
              </c:pt>
              <c:pt idx="2">
                <c:v>2018</c:v>
              </c:pt>
              <c:pt idx="3">
                <c:v>2018</c:v>
              </c:pt>
              <c:pt idx="4">
                <c:v>2018</c:v>
              </c:pt>
            </c:numLit>
          </c:val>
          <c:extLst>
            <c:ext xmlns:sm="smo" uri="smo">
              <sm:meanLine>
                <c:spPr>
                  <a:ln w="9525">
                    <a:noFill/>
                  </a:ln>
                </c:spPr>
              </sm:meanLine>
              <sm:minMaxLine>
                <c:spPr>
                  <a:ln w="9525">
                    <a:noFill/>
                  </a:ln>
                </c:spPr>
              </sm:minMaxLine>
              <sm:stDevLine>
                <c:spPr>
                  <a:ln w="9525">
                    <a:noFill/>
                  </a:ln>
                </c:spPr>
              </sm:stDevLine>
              <sm:trendLine>
                <c:spPr>
                  <a:ln w="9525">
                    <a:noFill/>
                  </a:ln>
                </c:spPr>
              </sm:trendLin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219"/>
        <c:overlap val="-27"/>
        <c:axId val="10"/>
        <c:axId val="11"/>
      </c:barChart>
      <c:catAx>
        <c:axId val="1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D8D8D8"/>
            </a:solidFill>
          </a:ln>
        </c:spPr>
        <c:txPr>
          <a:bodyPr anchor="ctr" anchorCtr="1" rot="4800000"/>
          <a:lstStyle/>
          <a:p>
            <a:pPr>
              <a:defRPr lang="pt-br" sz="1800" b="1" i="0" u="none" strike="noStrike" kern="100">
                <a:solidFill>
                  <a:srgbClr val="3F7818"/>
                </a:solidFill>
                <a:latin typeface="Arial" charset="0"/>
              </a:defRPr>
            </a:pPr>
          </a:p>
        </c:txPr>
        <c:crossAx val="11"/>
        <c:crosses val="autoZero"/>
        <c:auto val="1"/>
      </c:catAx>
      <c:valAx>
        <c:axId val="11"/>
        <c:scaling>
          <c:orientation val="minMax"/>
        </c:scaling>
        <c:delete val="0"/>
        <c:axPos val="l"/>
        <c:majorGridlines>
          <c:spPr>
            <a:ln w="9525">
              <a:solidFill>
                <a:srgbClr val="D8D8D8"/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anchor="ctr" anchorCtr="1" rot="4800000"/>
          <a:lstStyle/>
          <a:p>
            <a:pPr>
              <a:defRPr lang="pt-br" sz="1800" b="1" i="0" u="none" strike="noStrike" kern="100">
                <a:solidFill>
                  <a:srgbClr val="595959"/>
                </a:solidFill>
                <a:latin typeface="Arial" charset="0"/>
              </a:defRPr>
            </a:pPr>
          </a:p>
        </c:txPr>
        <c:crossAx val="10"/>
        <c:crosses val="autoZero"/>
        <c:crossBetween val="between"/>
      </c:valAx>
      <c:spPr>
        <a:noFill/>
        <a:ln w="9525">
          <a:noFill/>
        </a:ln>
      </c:spPr>
    </c:plotArea>
    <c:plotVisOnly val="1"/>
    <c:dispBlanksAs val="gap"/>
  </c:chart>
  <c:spPr>
    <a:noFill/>
    <a:ln w="9525">
      <a:noFill/>
    </a:ln>
  </c:spPr>
  <c:txPr>
    <a:bodyPr anchor="t" rot="0"/>
    <a:lstStyle/>
    <a:p>
      <a:pPr>
        <a:defRPr lang="pt-br" sz="1000" b="0" i="0" u="none" strike="noStrike" kern="100">
          <a:solidFill>
            <a:srgbClr val="000000"/>
          </a:solidFill>
          <a:latin typeface="Trebuchet MS" charset="0"/>
        </a:defRPr>
      </a:pPr>
    </a:p>
  </c:txPr>
  <c:extLst>
    <c:ext xmlns:sm="smo" uri="smo">
      <sm:colorScheme xmlns:sm="smo" id="1548867062" val="15"/>
    </c:ext>
  </c:extLst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roundedCorners val="0"/>
  <c:style val="4"/>
  <c:chart>
    <c:autoTitleDeleted val="1"/>
    <c:plotArea>
      <c:layout/>
      <c:barChart>
        <c:barDir val="bar"/>
        <c:grouping val="clustered"/>
        <c:ser>
          <c:idx val="0"/>
          <c:order val="0"/>
          <c:tx>
            <c:v>Colunas3</c:v>
          </c:tx>
          <c:spPr>
            <a:solidFill>
              <a:srgbClr val="90C226"/>
            </a:solidFill>
          </c:spPr>
          <c:dLbls>
            <c:numFmt formatCode="General" sourceLinked="1"/>
            <c:spPr>
              <a:noFill/>
              <a:ln w="9525">
                <a:noFill/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4"/>
              <c:pt idx="0">
                <c:v>Em curso</c:v>
              </c:pt>
              <c:pt idx="1">
                <c:v>Evadidos</c:v>
              </c:pt>
              <c:pt idx="2">
                <c:v>Formados</c:v>
              </c:pt>
              <c:pt idx="3">
                <c:v>Retidos</c:v>
              </c:pt>
            </c:strLit>
          </c:cat>
          <c:val>
            <c:numLit>
              <c:formatCode>General</c:formatCode>
              <c:ptCount val="4"/>
              <c:pt idx="0">
                <c:v>562</c:v>
              </c:pt>
              <c:pt idx="1">
                <c:v>490</c:v>
              </c:pt>
              <c:pt idx="2">
                <c:v>474</c:v>
              </c:pt>
              <c:pt idx="3">
                <c:v>142</c:v>
              </c:pt>
            </c:numLit>
          </c:val>
          <c:extLst>
            <c:ext xmlns:sm="smo" uri="smo">
              <sm:meanLine>
                <c:spPr>
                  <a:ln w="9525">
                    <a:noFill/>
                  </a:ln>
                </c:spPr>
              </sm:meanLine>
              <sm:minMaxLine>
                <c:spPr>
                  <a:ln w="9525">
                    <a:noFill/>
                  </a:ln>
                </c:spPr>
              </sm:minMaxLine>
              <sm:stDevLine>
                <c:spPr>
                  <a:ln w="9525">
                    <a:noFill/>
                  </a:ln>
                </c:spPr>
              </sm:stDevLine>
              <sm:trendLine>
                <c:spPr>
                  <a:ln w="9525">
                    <a:noFill/>
                  </a:ln>
                </c:spPr>
              </sm:trendLine>
            </c:ext>
          </c:extLst>
        </c:ser>
        <c:ser>
          <c:idx val="1"/>
          <c:order val="1"/>
          <c:tx>
            <c:v>Colunas1</c:v>
          </c:tx>
          <c:dLbls>
            <c:numFmt formatCode="General" sourceLinked="1"/>
            <c:spPr>
              <a:noFill/>
              <a:ln w="9525">
                <a:noFill/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4"/>
              <c:pt idx="0">
                <c:v>Em curso</c:v>
              </c:pt>
              <c:pt idx="1">
                <c:v>Evadidos</c:v>
              </c:pt>
              <c:pt idx="2">
                <c:v>Formados</c:v>
              </c:pt>
              <c:pt idx="3">
                <c:v>Retidos</c:v>
              </c:pt>
            </c:strLit>
          </c:cat>
          <c:val>
            <c:numLit>
              <c:formatCode>General</c:formatCode>
              <c:ptCount val="4"/>
              <c:pt idx="0">
                <c:v>4.243991581930545E-308</c:v>
              </c:pt>
              <c:pt idx="1">
                <c:v>4.243991581930545E-308</c:v>
              </c:pt>
              <c:pt idx="2">
                <c:v>4.243991581930545E-308</c:v>
              </c:pt>
              <c:pt idx="3">
                <c:v>4.243991581930545E-308</c:v>
              </c:pt>
            </c:numLit>
          </c:val>
          <c:extLst>
            <c:ext xmlns:sm="smo" uri="smo">
              <sm:meanLine>
                <c:spPr>
                  <a:ln w="9525">
                    <a:noFill/>
                  </a:ln>
                </c:spPr>
              </sm:meanLine>
              <sm:minMaxLine>
                <c:spPr>
                  <a:ln w="9525">
                    <a:noFill/>
                  </a:ln>
                </c:spPr>
              </sm:minMaxLine>
              <sm:stDevLine>
                <c:spPr>
                  <a:ln w="9525">
                    <a:noFill/>
                  </a:ln>
                </c:spPr>
              </sm:stDevLine>
              <sm:trendLine>
                <c:spPr>
                  <a:ln w="9525">
                    <a:noFill/>
                  </a:ln>
                </c:spPr>
              </sm:trendLine>
            </c:ext>
          </c:extLst>
        </c:ser>
        <c:ser>
          <c:idx val="2"/>
          <c:order val="2"/>
          <c:tx>
            <c:v>Colunas2</c:v>
          </c:tx>
          <c:dLbls>
            <c:numFmt formatCode="General" sourceLinked="1"/>
            <c:spPr>
              <a:noFill/>
              <a:ln w="9525">
                <a:noFill/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4"/>
              <c:pt idx="0">
                <c:v>Em curso</c:v>
              </c:pt>
              <c:pt idx="1">
                <c:v>Evadidos</c:v>
              </c:pt>
              <c:pt idx="2">
                <c:v>Formados</c:v>
              </c:pt>
              <c:pt idx="3">
                <c:v>Retidos</c:v>
              </c:pt>
            </c:strLit>
          </c:cat>
          <c:val>
            <c:numLit>
              <c:formatCode>General</c:formatCode>
              <c:ptCount val="4"/>
              <c:pt idx="0">
                <c:v>4.243991581930545E-308</c:v>
              </c:pt>
              <c:pt idx="1">
                <c:v>4.243991581930545E-308</c:v>
              </c:pt>
              <c:pt idx="2">
                <c:v>4.243991581930545E-308</c:v>
              </c:pt>
              <c:pt idx="3">
                <c:v>4.243991581930545E-308</c:v>
              </c:pt>
            </c:numLit>
          </c:val>
          <c:extLst>
            <c:ext xmlns:sm="smo" uri="smo">
              <sm:meanLine>
                <c:spPr>
                  <a:ln w="9525">
                    <a:noFill/>
                  </a:ln>
                </c:spPr>
              </sm:meanLine>
              <sm:minMaxLine>
                <c:spPr>
                  <a:ln w="9525">
                    <a:noFill/>
                  </a:ln>
                </c:spPr>
              </sm:minMaxLine>
              <sm:stDevLine>
                <c:spPr>
                  <a:ln w="9525">
                    <a:noFill/>
                  </a:ln>
                </c:spPr>
              </sm:stDevLine>
              <sm:trendLine>
                <c:spPr>
                  <a:ln w="9525">
                    <a:noFill/>
                  </a:ln>
                </c:spPr>
              </sm:trendLin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0"/>
        <c:axId val="11"/>
      </c:barChart>
      <c:catAx>
        <c:axId val="1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pt-br" sz="1800" b="0" i="0" u="none" strike="noStrike" kern="100">
                <a:solidFill>
                  <a:srgbClr val="000000"/>
                </a:solidFill>
                <a:latin typeface="Arial" charset="0"/>
              </a:defRPr>
            </a:pPr>
          </a:p>
        </c:txPr>
        <c:crossAx val="11"/>
        <c:crosses val="autoZero"/>
        <c:auto val="1"/>
        <c:lblAlgn val="l"/>
      </c:catAx>
      <c:valAx>
        <c:axId val="1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"/>
        <c:crosses val="autoZero"/>
        <c:crossBetween val="between"/>
      </c:valAx>
    </c:plotArea>
    <c:plotVisOnly val="1"/>
    <c:dispBlanksAs val="gap"/>
  </c:chart>
  <c:spPr/>
  <c:txPr>
    <a:bodyPr anchor="t" rot="0"/>
    <a:lstStyle/>
    <a:p>
      <a:pPr>
        <a:defRPr lang="pt-br" sz="1800" b="0" i="0" u="none" strike="noStrike" kern="100">
          <a:solidFill>
            <a:srgbClr val="000000"/>
          </a:solidFill>
          <a:latin typeface="Trebuchet MS" charset="0"/>
        </a:defRPr>
      </a:pPr>
    </a:p>
  </c:txPr>
  <c:extLst>
    <c:ext xmlns:sm="smo" uri="smo">
      <sm:colorScheme xmlns:sm="smo" id="1548867062" val="9"/>
    </c:ext>
  </c:extLst>
</c:chartSpace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extLst>
              <a:ext uri="smNativeData">
                <pr:smNativeData xmlns:pr="smNativeData" val="SMDATA_7_9tVRXBMAAAAlAAAAAQAAAA8BAAAAkAAAAEgAAACQAAAASAAAAAAAAAAAAAAAAAAAABcAAAAUAAAAAAAAAAAAAAD/fwAA/38AAAAAAAAJAAAABAAAABjiBAAMAAAAEAAAAAAAAAAAAAAAAAAAAAAAAAAfAAAAVAAAAAAAAAAAAAAAAAAAAAAAAAAAAAAAAAAAAAAAAAAAAAAAAAAAAAAAAAAAAAAAAAAAAAAAAAAAAAAAAAAAAAAAAAAAAAAAAAAAAAAAAAAAAAAAAAAAACEAAAAYAAAAFAAAAAAAAADz////AEsAADAqAAAQAAAAJgAAAAgAAAD/////AAAAAA=="/>
              </a:ext>
            </a:extLst>
          </p:cNvGrpSpPr>
          <p:nvPr/>
        </p:nvGrpSpPr>
        <p:grpSpPr>
          <a:xfrm>
            <a:off x="0" y="-8255"/>
            <a:ext cx="12192000" cy="6866255"/>
            <a:chOff x="0" y="-8255"/>
            <a:chExt cx="12192000" cy="6866255"/>
          </a:xfrm>
        </p:grpSpPr>
        <p:sp>
          <p:nvSpPr>
            <p:cNvPr id="12" name="Straight Connector 31"/>
            <p:cNvSpPr>
              <a:extLst>
                <a:ext uri="smNativeData">
                  <pr:smNativeData xmlns:pr="smNativeData" val="SMDATA_16_9tVRXB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L+/vwAPAAAAAQAAABQAAAAUAAAAFAAAAAEAAAAAAAAAZAAAAGQAAAAAAAAAZAAAAGQAAAAVAAAAYAAAAAAAAAAAAAAAAAAAAAAAAAAAAAAAAAAAAAAAAAAAAAAAAAAAAAAAAAAAAAAAAAAACQAAAAAAAAAAAAAAAAAAAAAAAAAAAAAAAAAAAAAAAAAAAAAAAAAAAAAAAAAAAAAAABYAAABMAAAAAAAAAAAAAAAAAAAAAAAAAAAAAAAAAAAJAAAAAAAAAAAAAAAAAAAAAAAAAAAAAAAAAAAAAAAAAAAAAAAAAAAAAAAAAAAA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L+/vwAAAAACAAAAAgAAAADAwP8Af39/AAAAAAAAAAAAAAAAAAAAAAAAAAAAIQAAABgAAAAUAAAApTkAAAAAAAAlQQAAMCoAAAAAAAAmAAAACAAAAP//////////"/>
                </a:ext>
              </a:extLst>
            </p:cNvSpPr>
            <p:nvPr/>
          </p:nvSpPr>
          <p:spPr>
            <a:xfrm>
              <a:off x="9370695" y="0"/>
              <a:ext cx="1219200" cy="6858000"/>
            </a:xfrm>
            <a:prstGeom prst="line">
              <a:avLst/>
            </a:prstGeom>
            <a:noFill/>
            <a:ln w="9525" cap="flat" cmpd="sng" algn="ctr">
              <a:solidFill>
                <a:srgbClr val="BFBFBF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1" name="Straight Connector 20"/>
            <p:cNvSpPr>
              <a:extLst>
                <a:ext uri="smNativeData">
                  <pr:smNativeData xmlns:pr="smNativeData" val="SMDATA_16_9tVRXB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NjY2AAPAAAAAQAAABQAAAAUAAAAFAAAAAEAAAAAAAAAZAAAAGQAAAAAAAAAZAAAAGQAAAAVAAAAYAAAAAAAAAAAAAAAAAAAAAAAAAAAAAAAAAAAAAAAAAAAAAAAAAAAAAAAAAAAAAAAAAAACQAAAAAAAAAAAAAAAAAAAAAAAAAAAAAAAAAAAAAAAAAAAAAAAAAAAAAAAAAAAAAAABYAAABMAAAAAAAAAAAAAAAAAAAAAAAAAAAAAAAAAAAJAAAAAAAAAAAAAAAAAAAAAAAAAAAAAAAAAAAAAAAAAAAAAAAAAAAAAAAAAAAA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NjY2AAAAAACAAAAAgAAAADAwP8Af39/AAAAAAAAAAAAAAAAAAAAAAAAAAAAIQAAABgAAAAUAAAArS0AAKYWAAD7SgAAMCoAAAAAAAAmAAAACAAAAP//////////"/>
                </a:ext>
              </a:extLst>
            </p:cNvSpPr>
            <p:nvPr/>
          </p:nvSpPr>
          <p:spPr>
            <a:xfrm flipH="1">
              <a:off x="7425055" y="3681730"/>
              <a:ext cx="4763770" cy="3176270"/>
            </a:xfrm>
            <a:prstGeom prst="line">
              <a:avLst/>
            </a:prstGeom>
            <a:noFill/>
            <a:ln w="9525" cap="flat" cmpd="sng" algn="ctr">
              <a:solidFill>
                <a:srgbClr val="D8D8D8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0" name="Rectangle 23"/>
            <p:cNvSpPr>
              <a:extLst>
                <a:ext uri="smNativeData">
                  <pr:smNativeData xmlns:pr="smNativeData" val="SMDATA_16_9tVRXBMAAAAlAAAACwAAAA0AAAAAAAAAAAAAAAAAAAAAAAAAAAAAAAAAAAAAAAAAAAEAAABQAAAAAAAAAAAA4D8AAAAAAADgPwAAAAAAAOA/AAAAAAAA4D8AAAAAAADgPwAAAAAAAOA/AAAAAAAA4D8AAAAAAADgPwAAAAAAAOA/AAAAAAAA4D8CAAAAjAAAAAEAAAAAAAAAkMImDIOxIwBHAAAAAAAAAAAAAAAAAAAAAAAAAAAAAAAAAAAAZAAAAAEAAABAAAAAAAAAAGQAAAAOAQAAAAAAAAAAAAAAAAAAAAAAAAAAAAAAAAAAAAAAAAAAAAAAAAAAAAAAAAAAAAAAAAAAAAAAAAAAAAAAAAAAAAAAAAAAAAAAAAAAFAAAADwAAAAAAAAAAAAAAJDCJgw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kMImBYOxIwAAAAAAAAAAAAAAAAAAAAAAAAAAAAAAAAAAAAAAAAAAAJDCJgV/f38A6+vrA8zMzADAwP8Af39/AAAAAAAAAAAAAAAAAAAAAAAAAAAAIQAAABgAAAAUAAAAezgAAPP////7SgAAMCoAAAAAAAAmAAAACAAAAP//////////"/>
                </a:ext>
              </a:extLst>
            </p:cNvSpPr>
            <p:nvPr/>
          </p:nvSpPr>
          <p:spPr>
            <a:xfrm>
              <a:off x="9181465" y="-8255"/>
              <a:ext cx="3007360" cy="6866255"/>
            </a:xfrm>
            <a:custGeom>
              <a:avLst/>
              <a:gdLst/>
              <a:ahLst/>
              <a:cxnLst/>
              <a:rect l="0" t="0" r="3007360" b="6866255"/>
              <a:pathLst>
                <a:path w="3007360" h="6866255">
                  <a:moveTo>
                    <a:pt x="2045539" y="0"/>
                  </a:moveTo>
                  <a:lnTo>
                    <a:pt x="3007360" y="0"/>
                  </a:lnTo>
                  <a:lnTo>
                    <a:pt x="3007360" y="6866255"/>
                  </a:lnTo>
                  <a:lnTo>
                    <a:pt x="0" y="6866255"/>
                  </a:lnTo>
                  <a:lnTo>
                    <a:pt x="2045539" y="0"/>
                  </a:lnTo>
                  <a:close/>
                </a:path>
              </a:pathLst>
            </a:custGeom>
            <a:solidFill>
              <a:schemeClr val="accent1">
                <a:alpha val="29000"/>
              </a:schemeClr>
            </a:solidFill>
            <a:ln>
              <a:noFill/>
            </a:ln>
            <a:effectLst/>
          </p:spPr>
        </p:sp>
        <p:sp>
          <p:nvSpPr>
            <p:cNvPr id="9" name="Rectangle 25"/>
            <p:cNvSpPr>
              <a:extLst>
                <a:ext uri="smNativeData">
                  <pr:smNativeData xmlns:pr="smNativeData" val="SMDATA_16_9tVRXBMAAAAlAAAACwAAAA0AAAAAAAAAAAAAAAAAAAAAAAAAAAAAAAAAAAAAAAAAAAEAAABQAAAAAAAAAAAA4D8AAAAAAADgPwAAAAAAAOA/AAAAAAAA4D8AAAAAAADgPwAAAAAAAOA/AAAAAAAA4D8AAAAAAADgPwAAAAAAAOA/AAAAAAAA4D8CAAAAjAAAAAEAAAAAAAAAkMImDIOxIwBRAAAAAAAAAAAAAAAAAAAAAAAAAAAAAAAAAAAAZAAAAAEAAABAAAAAAAAAAGQAAAAOAQAAAAAAAAAAAAAAAAAAAAAAAAAAAAAAAAAAAAAAAAAAAAAAAAAAAAAAAAAAAAAAAAAAAAAAAAAAAAAAAAAAAAAAAAAAAAAAAAAAFAAAADwAAAAAAAAAAAAAAJDCJgw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kMImBYOxIwAAAAAAAAAAAAAAAAAAAAAAAAAAAAAAAAAAAAAAAAAAAJDCJgV/f38A6+vrA8zMzADAwP8Af39/AAAAAAAAAAAAAAAAAAAAAAAAAAAAIQAAABgAAAAUAAAAFDsAAPP///8ASwAAMCoAAAAAAAAmAAAACAAAAP//////////"/>
                </a:ext>
              </a:extLst>
            </p:cNvSpPr>
            <p:nvPr/>
          </p:nvSpPr>
          <p:spPr>
            <a:xfrm>
              <a:off x="9603740" y="-8255"/>
              <a:ext cx="2588260" cy="6866255"/>
            </a:xfrm>
            <a:custGeom>
              <a:avLst/>
              <a:gdLst/>
              <a:ahLst/>
              <a:cxnLst/>
              <a:rect l="0" t="0" r="2588260" b="6866255"/>
              <a:pathLst>
                <a:path w="2588260" h="6866255">
                  <a:moveTo>
                    <a:pt x="0" y="0"/>
                  </a:moveTo>
                  <a:lnTo>
                    <a:pt x="2588260" y="0"/>
                  </a:lnTo>
                  <a:lnTo>
                    <a:pt x="2588260" y="6866255"/>
                  </a:lnTo>
                  <a:lnTo>
                    <a:pt x="1209321" y="68662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19000"/>
              </a:schemeClr>
            </a:solidFill>
            <a:ln>
              <a:noFill/>
            </a:ln>
            <a:effectLst/>
          </p:spPr>
        </p:sp>
        <p:sp>
          <p:nvSpPr>
            <p:cNvPr id="8" name="Isosceles Triangle 26"/>
            <p:cNvSpPr>
              <a:extLst>
                <a:ext uri="smNativeData">
                  <pr:smNativeData xmlns:pr="smNativeData" val="SMDATA_16_9tVRXBMAAAAlAAAAagAAAA0AAAAAkAAAAEgAAACQAAAASAAAAAAAAAAAAAAAAAAAAAEAAABQAAAAAAAAAAAA8D8AAAAAAADgPwAAAAAAAOA/AAAAAAAA4D8AAAAAAADgPwAAAAAAAOA/AAAAAAAA4D8AAAAAAADgPwAAAAAAAOA/AAAAAAAA4D8CAAAAjAAAAAEAAAAAAAAAVKAhDYOxIwAdAAAAAAAAAAAAAAAAAAAAAAAAAAAAAAAAAAAAZAAAAAEAAABAAAAAAAAAAGQAAAAOAQAAAAAAAAAAAAAAAAAAAAAAAAAAAAAAAAAAAAAAAAAAAAAAAAAAAAAAAAAAAAAAAAAAAAAAAAAAAAAAAAAAAAAAAAAAAAAAAAAAFAAAADwAAAAAAAAAAAAAAJDCJgw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VKAhBoOxIwAAAAAAAAAAAAAAAAAAAAAAAAAAAAAAAAAAAAAAAAAAAJDCJgV/f38A6+vrA8zMzADAwP8Af39/AAAAAAAAAAAAAAAAAAAAAAAAAAAAIQAAABgAAAAUAAAA8zYAAMASAAAASwAAMCoAAAAAAAAmAAAACAAAAP//////////"/>
                </a:ext>
              </a:extLst>
            </p:cNvSpPr>
            <p:nvPr/>
          </p:nvSpPr>
          <p:spPr>
            <a:xfrm>
              <a:off x="8932545" y="3048000"/>
              <a:ext cx="3259455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000"/>
              </a:schemeClr>
            </a:solidFill>
            <a:ln>
              <a:noFill/>
            </a:ln>
            <a:effectLst/>
          </p:spPr>
        </p:sp>
        <p:sp>
          <p:nvSpPr>
            <p:cNvPr id="7" name="Rectangle 27"/>
            <p:cNvSpPr>
              <a:extLst>
                <a:ext uri="smNativeData">
                  <pr:smNativeData xmlns:pr="smNativeData" val="SMDATA_16_9tVRXBMAAAAlAAAACwAAAA0AAAAAAAAAAAAAAAAAAAAAAAAAAAAAAAAAAAAAAAAAAAEAAABQAAAAAAAAAAAA4D8AAAAAAADgPwAAAAAAAOA/AAAAAAAA4D8AAAAAAADgPwAAAAAAAOA/AAAAAAAA4D8AAAAAAADgPwAAAAAAAOA/AAAAAAAA4D8CAAAAjAAAAAEAAAAAAAAAP3gYAIOxIwAfAAAAAAAAAAAAAAAAAAAAAAAAAAAAAAAAAAAAZAAAAAEAAABAAAAAAAAAAGQAAAAOAQAAAAAAAAAAAAAAAAAAAAAAAAAAAAAAAAAAAAAAAAAAAAAAAAAAAAAAAAAAAAAAAAAAAAAAAAAAAAAAAAAAAAAAAAAAAAAAAAAAFAAAADwAAAAAAAAAAAAAAJDCJgw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P3gYAIOxIwAAAAAAAAAAAAAAAAAAAAAAAAAAAAAAAAAAAAAAAAAAAJDCJgV/f38A6+vrA8zMzADAwP8Af39/AAAAAAAAAAAAAAAAAAAAAAAAAAAAIQAAABgAAAAUAAAAbDkAAPP////7SgAAMCoAAAAAAAAmAAAACAAAAP//////////"/>
                </a:ext>
              </a:extLst>
            </p:cNvSpPr>
            <p:nvPr/>
          </p:nvSpPr>
          <p:spPr>
            <a:xfrm>
              <a:off x="9334500" y="-8255"/>
              <a:ext cx="2854325" cy="6866255"/>
            </a:xfrm>
            <a:custGeom>
              <a:avLst/>
              <a:gdLst/>
              <a:ahLst/>
              <a:cxnLst/>
              <a:rect l="0" t="0" r="2854325" b="6866255"/>
              <a:pathLst>
                <a:path w="2854325" h="6866255">
                  <a:moveTo>
                    <a:pt x="0" y="0"/>
                  </a:moveTo>
                  <a:lnTo>
                    <a:pt x="2854325" y="0"/>
                  </a:lnTo>
                  <a:lnTo>
                    <a:pt x="2854325" y="6866255"/>
                  </a:lnTo>
                  <a:lnTo>
                    <a:pt x="2470749" y="68662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000"/>
              </a:srgbClr>
            </a:solidFill>
            <a:ln>
              <a:noFill/>
            </a:ln>
            <a:effectLst/>
          </p:spPr>
        </p:sp>
        <p:sp>
          <p:nvSpPr>
            <p:cNvPr id="6" name="Rectangle 28"/>
            <p:cNvSpPr>
              <a:extLst>
                <a:ext uri="smNativeData">
                  <pr:smNativeData xmlns:pr="smNativeData" val="SMDATA_16_9tVRXBMAAAAlAAAACwAAAA0AAAAAAAAAAAAAAAAAAAAAAAAAAAAAAAAAAAAAAAAAAAEAAABQAAAAAAAAAAAA4D8AAAAAAADgPwAAAAAAAOA/AAAAAAAA4D8AAAAAAADgPwAAAAAAAOA/AAAAAAAA4D8AAAAAAADgPwAAAAAAAOA/AAAAAAAA4D8CAAAAjAAAAAEAAAAAAAAAv+RyAIOxIwAfAAAAAAAAAAAAAAAAAAAAAAAAAAAAAAAAAAAAZAAAAAEAAABAAAAAAAAAAGQAAAAOAQAAAAAAAAAAAAAAAAAAAAAAAAAAAAAAAAAAAAAAAAAAAAAAAAAAAAAAAAAAAAAAAAAAAAAAAAAAAAAAAAAAAAAAAAAAAAAAAAAAFAAAADwAAAAAAAAAAAAAAJDCJgw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v+RyAIOxIwAAAAAAAAAAAAAAAAAAAAAAAAAAAAAAAAAAAAAAAAAAAJDCJgV/f38A6+vrA8zMzADAwP8Af39/AAAAAAAAAAAAAAAAAAAAAAAAAAAAIQAAABgAAAAUAAAAC0MAAPP////7SgAAMCoAAAAAAAAmAAAACAAAAP//////////"/>
                </a:ext>
              </a:extLst>
            </p:cNvSpPr>
            <p:nvPr/>
          </p:nvSpPr>
          <p:spPr>
            <a:xfrm>
              <a:off x="10898505" y="-8255"/>
              <a:ext cx="1290320" cy="6866255"/>
            </a:xfrm>
            <a:custGeom>
              <a:avLst/>
              <a:gdLst/>
              <a:ahLst/>
              <a:cxnLst/>
              <a:rect l="0" t="0" r="1290320" b="6866255"/>
              <a:pathLst>
                <a:path w="1290320" h="6866255">
                  <a:moveTo>
                    <a:pt x="1019914" y="0"/>
                  </a:moveTo>
                  <a:lnTo>
                    <a:pt x="1290320" y="0"/>
                  </a:lnTo>
                  <a:lnTo>
                    <a:pt x="1290320" y="6866255"/>
                  </a:lnTo>
                  <a:lnTo>
                    <a:pt x="0" y="6866255"/>
                  </a:lnTo>
                  <a:lnTo>
                    <a:pt x="1019914" y="0"/>
                  </a:lnTo>
                  <a:close/>
                </a:path>
              </a:pathLst>
            </a:custGeom>
            <a:solidFill>
              <a:srgbClr val="BFE472">
                <a:alpha val="69000"/>
              </a:srgbClr>
            </a:solidFill>
            <a:ln>
              <a:noFill/>
            </a:ln>
            <a:effectLst/>
          </p:spPr>
        </p:sp>
        <p:sp>
          <p:nvSpPr>
            <p:cNvPr id="5" name="Rectangle 29"/>
            <p:cNvSpPr>
              <a:extLst>
                <a:ext uri="smNativeData">
                  <pr:smNativeData xmlns:pr="smNativeData" val="SMDATA_16_9tVRXBMAAAAlAAAACwAAAA0AAAAAAAAAAAAAAAAAAAAAAAAAAAAAAAAAAAAAAAAAAAEAAABQAAAAAAAAAAAA4D8AAAAAAADgPwAAAAAAAOA/AAAAAAAA4D8AAAAAAADgPwAAAAAAAOA/AAAAAAAA4D8AAAAAAADgPwAAAAAAAOA/AAAAAAAA4D8CAAAAjAAAAAEAAAAAAAAAkMImDIOxIwAkAAAAAAAAAAAAAAAAAAAAAAAAAAAAAAAAAAAAZAAAAAEAAABAAAAAAAAAAGQAAAAOAQAAAAAAAAAAAAAAAAAAAAAAAAAAAAAAAAAAAAAAAAAAAAAAAAAAAAAAAAAAAAAAAAAAAAAAAAAAAAAAAAAAAAAAAAAAAAAAAAAAFAAAADwAAAAAAAAAAAAAAJDCJgw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kMImBYOxIwAAAAAAAAAAAAAAAAAAAAAAAAAAAAAAAAAAAAAAAAAAAJDCJgV/f38A6+vrA8zMzADAwP8Af39/AAAAAAAAAAAAAAAAAAAAAAAAAAAAIQAAABgAAAAUAAAAS0MAAPP////7SgAAMCoAAAAAAAAmAAAACAAAAP//////////"/>
                </a:ext>
              </a:extLst>
            </p:cNvSpPr>
            <p:nvPr/>
          </p:nvSpPr>
          <p:spPr>
            <a:xfrm>
              <a:off x="10939145" y="-8255"/>
              <a:ext cx="1249680" cy="6866255"/>
            </a:xfrm>
            <a:custGeom>
              <a:avLst/>
              <a:gdLst/>
              <a:ahLst/>
              <a:cxnLst/>
              <a:rect l="0" t="0" r="1249680" b="6866255"/>
              <a:pathLst>
                <a:path w="1249680" h="6866255">
                  <a:moveTo>
                    <a:pt x="0" y="0"/>
                  </a:moveTo>
                  <a:lnTo>
                    <a:pt x="1249680" y="0"/>
                  </a:lnTo>
                  <a:lnTo>
                    <a:pt x="1249680" y="6866255"/>
                  </a:lnTo>
                  <a:lnTo>
                    <a:pt x="1109253" y="68662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000"/>
              </a:schemeClr>
            </a:solidFill>
            <a:ln>
              <a:noFill/>
            </a:ln>
            <a:effectLst/>
          </p:spPr>
        </p:sp>
        <p:sp>
          <p:nvSpPr>
            <p:cNvPr id="4" name="Isosceles Triangle 30"/>
            <p:cNvSpPr>
              <a:extLst>
                <a:ext uri="smNativeData">
                  <pr:smNativeData xmlns:pr="smNativeData" val="SMDATA_16_9tVRXBMAAAAlAAAAagAAAA0AAAAAkAAAAEgAAACQAAAASAAAAAAAAAAAAAAAAAAAAAEAAABQAAAAAAAAAAAA8D8AAAAAAADgPwAAAAAAAOA/AAAAAAAA4D8AAAAAAADgPwAAAAAAAOA/AAAAAAAA4D8AAAAAAADgPwAAAAAAAOA/AAAAAAAA4D8CAAAAjAAAAAEAAAAAAAAAkMImDIOxIwAVAAAAAAAAAAAAAAAAAAAAAAAAAAAAAAAAAAAAZAAAAAEAAABAAAAAAAAAAGQAAAAOAQAAAAAAAAAAAAAAAAAAAAAAAAAAAAAAAAAAAAAAAAAAAAAAAAAAAAAAAAAAAAAAAAAAAAAAAAAAAAAAAAAAAAAAAAAAAAAAAAAAFAAAADwAAAAAAAAAAAAAAJDCJgw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kMImBYOxIwAAAAAAAAAAAAAAAAAAAAAAAAAAAAAAAAAAAAAAAAAAAJDCJgV/f38A6+vrA8zMzADAwP8Af39/AAAAAAAAAAAAAAAAAAAAAAAAAAAAIQAAABgAAAAUAAAAzT8AABUWAAD7SgAAMCoAAAAAAAAmAAAACAAAAP//////////"/>
                </a:ext>
              </a:extLst>
            </p:cNvSpPr>
            <p:nvPr/>
          </p:nvSpPr>
          <p:spPr>
            <a:xfrm>
              <a:off x="10371455" y="3589655"/>
              <a:ext cx="1817370" cy="326834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9000"/>
              </a:schemeClr>
            </a:solidFill>
            <a:ln>
              <a:noFill/>
            </a:ln>
            <a:effectLst/>
          </p:spPr>
        </p:sp>
        <p:sp>
          <p:nvSpPr>
            <p:cNvPr id="3" name="Isosceles Triangle 18"/>
            <p:cNvSpPr>
              <a:extLst>
                <a:ext uri="smNativeData">
                  <pr:smNativeData xmlns:pr="smNativeData" val="SMDATA_16_9tVRXBMAAAAlAAAAagAAAA0AAAAAkAAAAEgAAACQAAAASAAAAAAAAAAAAAAAAAAAAAEAAABQAAAAAAAAAAAA8D8AAAAAAADgPwAAAAAAAOA/AAAAAAAA4D8AAAAAAADgPwAAAAAAAOA/AAAAAAAA4D8AAAAAAADgPwAAAAAAAOA/AAAAAAAA4D8CAAAAjAAAAAEAAAAAAAAAkMImDIOxIwAQAAAAAAAAAAAAAAAAAAAAAAAAAAAAAAAAAAAAZAAAAAEAAABAAAAAAAAAAGQAAAAOAQAAAAAAAAAAAAAAAAAAAAAAAAAAAAAAAAAAAAAAAAAAAAAAAAAAAAAAAAAAAAAAAAAAAAAAAAAAAAAAAAAAAAAAAAAAAAAAAAAAFAAAADwAAAAAAAAAAAAAAJDCJgw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kMImBYOxIwAAAAAAAAAAAAAAAAAAAAAAAAAAAAAAAAAAAAAAAAAAAJDCJgV/f38A6+vrA8zMzADAwP8Af39/AAAAAAAAAAAAAAAAAAAAAAAAAAAAIQAAABgAAAAUAAAAAAAAAAAAAAAvBQAA2yIAAAAAAAAmAAAACAAAAP//////////"/>
                </a:ext>
              </a:extLst>
            </p:cNvSpPr>
            <p:nvPr/>
          </p:nvSpPr>
          <p:spPr>
            <a:xfrm rot="10800000">
              <a:off x="0" y="0"/>
              <a:ext cx="842645" cy="566610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4000"/>
              </a:schemeClr>
            </a:solidFill>
            <a:ln>
              <a:noFill/>
            </a:ln>
            <a:effectLst/>
          </p:spPr>
        </p:sp>
      </p:grpSp>
      <p:sp>
        <p:nvSpPr>
          <p:cNvPr id="13" name="Title 1"/>
          <p:cNvSpPr>
            <a:spLocks noGrp="1" noChangeArrowheads="1"/>
            <a:extLst>
              <a:ext uri="smNativeData">
                <pr:smNativeData xmlns:pr="smNativeData" val="SMDATA_16_9tVRXB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GVyMS4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RQkAAMsOAAANOQAA6xgAABAAAAAmAAAACAAAAIGgAAAAAAAA"/>
              </a:ext>
            </a:extLst>
          </p:cNvSpPr>
          <p:nvPr>
            <p:ph type="ctrTitle"/>
          </p:nvPr>
        </p:nvSpPr>
        <p:spPr>
          <a:xfrm>
            <a:off x="1506855" y="2404745"/>
            <a:ext cx="7767320" cy="164592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>
            <a:lvl1pPr algn="r">
              <a:defRPr lang="pt-br" sz="5400">
                <a:solidFill>
                  <a:schemeClr val="accent1"/>
                </a:solidFill>
              </a:defRPr>
            </a:lvl1pPr>
            <a:lvl2pPr>
              <a:defRPr lang="pt-br"/>
            </a:lvl2pPr>
            <a:lvl3pPr>
              <a:defRPr lang="pt-br"/>
            </a:lvl3pPr>
            <a:lvl4pPr>
              <a:defRPr lang="pt-br"/>
            </a:lvl4pPr>
            <a:lvl5pPr>
              <a:defRPr lang="pt-br"/>
            </a:lvl5pPr>
            <a:lvl6pPr>
              <a:defRPr lang="pt-br"/>
            </a:lvl6pPr>
            <a:lvl7pPr>
              <a:defRPr lang="pt-br"/>
            </a:lvl7pPr>
            <a:lvl8pPr>
              <a:defRPr lang="pt-br"/>
            </a:lvl8pPr>
            <a:lvl9pPr>
              <a:defRPr lang="pt-br"/>
            </a:lvl9pPr>
          </a:lstStyle>
          <a:p>
            <a:pPr>
              <a:defRPr lang="pt-br"/>
            </a:pPr>
            <a:r>
              <a:t>Clique para editar o título mestre</a:t>
            </a:r>
            <a:endParaRPr lang="en-us"/>
          </a:p>
        </p:txBody>
      </p:sp>
      <p:sp>
        <p:nvSpPr>
          <p:cNvPr id="14" name="Subtitle 2"/>
          <p:cNvSpPr>
            <a:spLocks noGrp="1" noChangeArrowheads="1"/>
            <a:extLst>
              <a:ext uri="smNativeData">
                <pr:smNativeData xmlns:pr="smNativeData" val="SMDATA_16_9tVRX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RQkAAOsYAAANOQAAqx8AABAAAAAmAAAACAAAAAGAAAAAAAAA"/>
              </a:ext>
            </a:extLst>
          </p:cNvSpPr>
          <p:nvPr>
            <p:ph type="subTitle" idx="1"/>
          </p:nvPr>
        </p:nvSpPr>
        <p:spPr>
          <a:xfrm>
            <a:off x="1506855" y="4050665"/>
            <a:ext cx="7767320" cy="1097280"/>
          </a:xfrm>
        </p:spPr>
        <p:txBody>
          <a:bodyPr/>
          <a:lstStyle>
            <a:lvl1pPr marL="0" indent="0" algn="r">
              <a:buNone/>
              <a:defRPr lang="pt-br">
                <a:solidFill>
                  <a:srgbClr val="7F7F7F"/>
                </a:solidFill>
              </a:defRPr>
            </a:lvl1pPr>
            <a:lvl2pPr marL="457200" indent="0" algn="ctr">
              <a:buNone/>
              <a:defRPr lang="pt-br">
                <a:solidFill>
                  <a:srgbClr val="8C8C8C"/>
                </a:solidFill>
              </a:defRPr>
            </a:lvl2pPr>
            <a:lvl3pPr marL="914400" indent="0" algn="ctr">
              <a:buNone/>
              <a:defRPr lang="pt-br">
                <a:solidFill>
                  <a:srgbClr val="8C8C8C"/>
                </a:solidFill>
              </a:defRPr>
            </a:lvl3pPr>
            <a:lvl4pPr marL="1371600" indent="0" algn="ctr">
              <a:buNone/>
              <a:defRPr lang="pt-br">
                <a:solidFill>
                  <a:srgbClr val="8C8C8C"/>
                </a:solidFill>
              </a:defRPr>
            </a:lvl4pPr>
            <a:lvl5pPr marL="1828800" indent="0" algn="ctr">
              <a:buNone/>
              <a:defRPr lang="pt-br">
                <a:solidFill>
                  <a:srgbClr val="8C8C8C"/>
                </a:solidFill>
              </a:defRPr>
            </a:lvl5pPr>
            <a:lvl6pPr marL="2286000" indent="0" algn="ctr">
              <a:buNone/>
              <a:defRPr lang="pt-br">
                <a:solidFill>
                  <a:srgbClr val="8C8C8C"/>
                </a:solidFill>
              </a:defRPr>
            </a:lvl6pPr>
            <a:lvl7pPr marL="2743200" indent="0" algn="ctr">
              <a:buNone/>
              <a:defRPr lang="pt-br">
                <a:solidFill>
                  <a:srgbClr val="8C8C8C"/>
                </a:solidFill>
              </a:defRPr>
            </a:lvl7pPr>
            <a:lvl8pPr marL="3200400" indent="0" algn="ctr">
              <a:buNone/>
              <a:defRPr lang="pt-br">
                <a:solidFill>
                  <a:srgbClr val="8C8C8C"/>
                </a:solidFill>
              </a:defRPr>
            </a:lvl8pPr>
            <a:lvl9pPr marL="3657600" indent="0" algn="ctr">
              <a:buNone/>
              <a:defRPr lang="pt-br">
                <a:solidFill>
                  <a:srgbClr val="8C8C8C"/>
                </a:solidFill>
              </a:defRPr>
            </a:lvl9pPr>
          </a:lstStyle>
          <a:p>
            <a:pPr>
              <a:defRPr lang="pt-br"/>
            </a:pPr>
            <a:r>
              <a:t>Clique para editar o estilo do subtítulo mestre</a:t>
            </a:r>
            <a:endParaRPr lang="en-us"/>
          </a:p>
        </p:txBody>
      </p:sp>
      <p:sp>
        <p:nvSpPr>
          <p:cNvPr id="15" name="Date Placeholder 3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ywAAColAADvMQAAaScAABAAAAAmAAAACAAAAACAAAAAAAAA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DF3175-3BD2-8AC7-9C67-CD927F296A98}" type="datetime1">
              <a:rPr lang="pt-br"/>
              <a:t>21/01/2019</a:t>
            </a:fld>
            <a:endParaRPr lang="pt-br"/>
          </a:p>
        </p:txBody>
      </p:sp>
      <p:sp>
        <p:nvSpPr>
          <p:cNvPr id="16" name="Footer Placeholder 4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wQAAColAADoKgAAaScAABAAAAAmAAAACAAAAACAAAAAAAAA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pt-br"/>
          </a:p>
        </p:txBody>
      </p:sp>
      <p:sp>
        <p:nvSpPr>
          <p:cNvPr id="17" name="Slide Number Placeholder 5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2TQAAColAAANOQAAaScAABAAAAAmAAAACAAAAACAAAAAAAAA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DF54FC-B2D2-8AA2-9C67-44F71A296A11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 p14:dur="1800">
    <p:push dir="u"/>
    <p:extLst>
      <p:ext uri="smNativeData">
        <pr:smNativeData xmlns:pr="smNativeData" val="9tVRXAAAAAAIBwAAAAAAABQAAAABAAAAAAAAAAAAAAAAAAAAAQAAAAAAAAAAAAAAAAAAAAAAAAAAAAAA"/>
      </p:ext>
    </p:extLst>
  </p:transition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wQAAMADAAANOQAAsBgAABAAAAAmAAAACAAAAIGgAAAAAAAA"/>
              </a:ext>
            </a:extLst>
          </p:cNvSpPr>
          <p:nvPr>
            <p:ph type="title"/>
          </p:nvPr>
        </p:nvSpPr>
        <p:spPr>
          <a:xfrm>
            <a:off x="677545" y="609600"/>
            <a:ext cx="8596630" cy="3403600"/>
          </a:xfrm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l">
              <a:defRPr lang="pt-br" sz="4400" b="0"/>
            </a:lvl1pPr>
            <a:lvl2pPr>
              <a:defRPr lang="pt-br"/>
            </a:lvl2pPr>
            <a:lvl3pPr>
              <a:defRPr lang="pt-br"/>
            </a:lvl3pPr>
            <a:lvl4pPr>
              <a:defRPr lang="pt-br"/>
            </a:lvl4pPr>
            <a:lvl5pPr>
              <a:defRPr lang="pt-br"/>
            </a:lvl5pPr>
            <a:lvl6pPr>
              <a:defRPr lang="pt-br"/>
            </a:lvl6pPr>
            <a:lvl7pPr>
              <a:defRPr lang="pt-br"/>
            </a:lvl7pPr>
            <a:lvl8pPr>
              <a:defRPr lang="pt-br"/>
            </a:lvl8pPr>
            <a:lvl9pPr>
              <a:defRPr lang="pt-br"/>
            </a:lvl9pPr>
          </a:lstStyle>
          <a:p>
            <a:pPr>
              <a:defRPr lang="pt-br"/>
            </a:pPr>
            <a:r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J8AAC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wQAAIAbAAANOQAAKiUAABAAAAAmAAAACAAAAIGgAAAAAAAA"/>
              </a:ext>
            </a:extLst>
          </p:cNvSpPr>
          <p:nvPr>
            <p:ph idx="1"/>
          </p:nvPr>
        </p:nvSpPr>
        <p:spPr>
          <a:xfrm>
            <a:off x="677545" y="4470400"/>
            <a:ext cx="8596630" cy="1570990"/>
          </a:xfrm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marL="0" indent="0" algn="l">
              <a:buNone/>
              <a:defRPr lang="pt-br" sz="1800">
                <a:solidFill>
                  <a:srgbClr val="3F3F3F"/>
                </a:solidFill>
              </a:defRPr>
            </a:lvl1pPr>
            <a:lvl2pPr marL="457200" indent="0">
              <a:buNone/>
              <a:defRPr lang="pt-br" sz="1800">
                <a:solidFill>
                  <a:srgbClr val="8C8C8C"/>
                </a:solidFill>
              </a:defRPr>
            </a:lvl2pPr>
            <a:lvl3pPr marL="914400" indent="0">
              <a:buNone/>
              <a:defRPr lang="pt-br" sz="1600">
                <a:solidFill>
                  <a:srgbClr val="8C8C8C"/>
                </a:solidFill>
              </a:defRPr>
            </a:lvl3pPr>
            <a:lvl4pPr marL="1371600" indent="0">
              <a:buNone/>
              <a:defRPr lang="pt-br" sz="1400">
                <a:solidFill>
                  <a:srgbClr val="8C8C8C"/>
                </a:solidFill>
              </a:defRPr>
            </a:lvl4pPr>
            <a:lvl5pPr marL="1828800" indent="0">
              <a:buNone/>
              <a:defRPr lang="pt-br" sz="1400">
                <a:solidFill>
                  <a:srgbClr val="8C8C8C"/>
                </a:solidFill>
              </a:defRPr>
            </a:lvl5pPr>
            <a:lvl6pPr marL="2286000" indent="0">
              <a:buNone/>
              <a:defRPr lang="pt-br" sz="1400">
                <a:solidFill>
                  <a:srgbClr val="8C8C8C"/>
                </a:solidFill>
              </a:defRPr>
            </a:lvl6pPr>
            <a:lvl7pPr marL="2743200" indent="0">
              <a:buNone/>
              <a:defRPr lang="pt-br" sz="1400">
                <a:solidFill>
                  <a:srgbClr val="8C8C8C"/>
                </a:solidFill>
              </a:defRPr>
            </a:lvl7pPr>
            <a:lvl8pPr marL="3200400" indent="0">
              <a:buNone/>
              <a:defRPr lang="pt-br" sz="1400">
                <a:solidFill>
                  <a:srgbClr val="8C8C8C"/>
                </a:solidFill>
              </a:defRPr>
            </a:lvl8pPr>
            <a:lvl9pPr marL="3657600" indent="0">
              <a:buNone/>
              <a:defRPr lang="pt-br" sz="1400">
                <a:solidFill>
                  <a:srgbClr val="8C8C8C"/>
                </a:solidFill>
              </a:defRPr>
            </a:lvl9pPr>
          </a:lstStyle>
          <a:p>
            <a:pPr>
              <a:defRPr lang="pt-br"/>
            </a:pPr>
            <a:r>
              <a:t>Clique para editar o texto mestre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GEAcg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ywAAColAADvMQAAaScAABAAAAAmAAAACAAAAACAAAAAAAAA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DF27F5-BBD2-8AD1-9C67-4D8469296A18}" type="datetime1">
              <a:rPr lang="pt-br"/>
              <a:t>21/01/2019</a:t>
            </a:fld>
            <a:endParaRPr lang="pt-br"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GEAb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wQAAColAADoKgAAaScAABAAAAAmAAAACAAAAACAAAAAAAAA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pt-br"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Ki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2TQAAColAAANOQAAaScAABAAAAAmAAAACAAAAACAAAAAAAAA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DF6521-6FD2-8A93-9C67-99C62B296ACC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 p14:dur="1800">
    <p:push dir="u"/>
    <p:extLst>
      <p:ext uri="smNativeData">
        <pr:smNativeData xmlns:pr="smNativeData" val="9tVRXAAAAAAIBwAAAAAAABQAAAABAAAAAAAAAAAAAAAAAAAAAQAAAAAAAAAAAAAAAAAAAAAAAAAAAAAA"/>
      </p:ext>
    </p:extLst>
  </p:transition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DsB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wUAAMADAACFNwAAWBYAABAAAAAmAAAACAAAAIGgAAAAAAAA"/>
              </a:ext>
            </a:extLst>
          </p:cNvSpPr>
          <p:nvPr>
            <p:ph type="title"/>
          </p:nvPr>
        </p:nvSpPr>
        <p:spPr>
          <a:xfrm>
            <a:off x="931545" y="609600"/>
            <a:ext cx="8093710" cy="3022600"/>
          </a:xfrm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l">
              <a:defRPr lang="pt-br" sz="4400" b="0"/>
            </a:lvl1pPr>
            <a:lvl2pPr>
              <a:defRPr lang="pt-br"/>
            </a:lvl2pPr>
            <a:lvl3pPr>
              <a:defRPr lang="pt-br"/>
            </a:lvl3pPr>
            <a:lvl4pPr>
              <a:defRPr lang="pt-br"/>
            </a:lvl4pPr>
            <a:lvl5pPr>
              <a:defRPr lang="pt-br"/>
            </a:lvl5pPr>
            <a:lvl6pPr>
              <a:defRPr lang="pt-br"/>
            </a:lvl6pPr>
            <a:lvl7pPr>
              <a:defRPr lang="pt-br"/>
            </a:lvl7pPr>
            <a:lvl8pPr>
              <a:defRPr lang="pt-br"/>
            </a:lvl8pPr>
            <a:lvl9pPr>
              <a:defRPr lang="pt-br"/>
            </a:lvl9pPr>
          </a:lstStyle>
          <a:p>
            <a:pPr>
              <a:defRPr lang="pt-br"/>
            </a:pPr>
            <a:r>
              <a:t>Clique para editar o título mestre</a:t>
            </a:r>
            <a:endParaRPr lang="en-us"/>
          </a:p>
        </p:txBody>
      </p:sp>
      <p:sp>
        <p:nvSpPr>
          <p:cNvPr id="3" name="Text Placeholder 9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FQ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ZwgAAFgWAADZNAAAsBgAABAAAAAmAAAACAAAAIGgAAAAAAAA"/>
              </a:ext>
            </a:extLst>
          </p:cNvSpPr>
          <p:nvPr>
            <p:ph idx="13"/>
          </p:nvPr>
        </p:nvSpPr>
        <p:spPr>
          <a:xfrm>
            <a:off x="1365885" y="3632200"/>
            <a:ext cx="7225030" cy="381000"/>
          </a:xfrm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marL="0" indent="0">
              <a:buNone/>
              <a:defRPr lang="pt-br" sz="1600">
                <a:solidFill>
                  <a:srgbClr val="7F7F7F"/>
                </a:solidFill>
              </a:defRPr>
            </a:lvl1pPr>
            <a:lvl2pPr marL="457200" indent="0">
              <a:buNone/>
              <a:defRPr lang="pt-br"/>
            </a:lvl2pPr>
            <a:lvl3pPr marL="914400" indent="0">
              <a:buNone/>
              <a:defRPr lang="pt-br"/>
            </a:lvl3pPr>
            <a:lvl4pPr marL="1371600" indent="0">
              <a:buNone/>
              <a:defRPr lang="pt-br"/>
            </a:lvl4pPr>
            <a:lvl5pPr marL="1828800" indent="0">
              <a:buNone/>
              <a:defRPr lang="pt-br"/>
            </a:lvl5pPr>
            <a:lvl6pPr>
              <a:defRPr lang="pt-br"/>
            </a:lvl6pPr>
            <a:lvl7pPr>
              <a:defRPr lang="pt-br"/>
            </a:lvl7pPr>
            <a:lvl8pPr>
              <a:defRPr lang="pt-br"/>
            </a:lvl8pPr>
            <a:lvl9pPr>
              <a:defRPr lang="pt-br"/>
            </a:lvl9pPr>
          </a:lstStyle>
          <a:p>
            <a:pPr>
              <a:defRPr lang="pt-br"/>
            </a:pPr>
            <a:r>
              <a:t>Clique para editar o texto mestre</a:t>
            </a:r>
          </a:p>
        </p:txBody>
      </p:sp>
      <p:sp>
        <p:nvSpPr>
          <p:cNvPr id="4" name="Text Placeholder 2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wQAAIAbAAANOQAAKiUAABAAAAAmAAAACAAAAIGgAAAAAAAA"/>
              </a:ext>
            </a:extLst>
          </p:cNvSpPr>
          <p:nvPr>
            <p:ph idx="1"/>
          </p:nvPr>
        </p:nvSpPr>
        <p:spPr>
          <a:xfrm>
            <a:off x="677545" y="4470400"/>
            <a:ext cx="8596630" cy="1570990"/>
          </a:xfrm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marL="0" indent="0" algn="l">
              <a:buNone/>
              <a:defRPr lang="pt-br" sz="1800">
                <a:solidFill>
                  <a:srgbClr val="3F3F3F"/>
                </a:solidFill>
              </a:defRPr>
            </a:lvl1pPr>
            <a:lvl2pPr marL="457200" indent="0">
              <a:buNone/>
              <a:defRPr lang="pt-br" sz="1800">
                <a:solidFill>
                  <a:srgbClr val="8C8C8C"/>
                </a:solidFill>
              </a:defRPr>
            </a:lvl2pPr>
            <a:lvl3pPr marL="914400" indent="0">
              <a:buNone/>
              <a:defRPr lang="pt-br" sz="1600">
                <a:solidFill>
                  <a:srgbClr val="8C8C8C"/>
                </a:solidFill>
              </a:defRPr>
            </a:lvl3pPr>
            <a:lvl4pPr marL="1371600" indent="0">
              <a:buNone/>
              <a:defRPr lang="pt-br" sz="1400">
                <a:solidFill>
                  <a:srgbClr val="8C8C8C"/>
                </a:solidFill>
              </a:defRPr>
            </a:lvl4pPr>
            <a:lvl5pPr marL="1828800" indent="0">
              <a:buNone/>
              <a:defRPr lang="pt-br" sz="1400">
                <a:solidFill>
                  <a:srgbClr val="8C8C8C"/>
                </a:solidFill>
              </a:defRPr>
            </a:lvl5pPr>
            <a:lvl6pPr marL="2286000" indent="0">
              <a:buNone/>
              <a:defRPr lang="pt-br" sz="1400">
                <a:solidFill>
                  <a:srgbClr val="8C8C8C"/>
                </a:solidFill>
              </a:defRPr>
            </a:lvl6pPr>
            <a:lvl7pPr marL="2743200" indent="0">
              <a:buNone/>
              <a:defRPr lang="pt-br" sz="1400">
                <a:solidFill>
                  <a:srgbClr val="8C8C8C"/>
                </a:solidFill>
              </a:defRPr>
            </a:lvl7pPr>
            <a:lvl8pPr marL="3200400" indent="0">
              <a:buNone/>
              <a:defRPr lang="pt-br" sz="1400">
                <a:solidFill>
                  <a:srgbClr val="8C8C8C"/>
                </a:solidFill>
              </a:defRPr>
            </a:lvl8pPr>
            <a:lvl9pPr marL="3657600" indent="0">
              <a:buNone/>
              <a:defRPr lang="pt-br" sz="1400">
                <a:solidFill>
                  <a:srgbClr val="8C8C8C"/>
                </a:solidFill>
              </a:defRPr>
            </a:lvl9pPr>
          </a:lstStyle>
          <a:p>
            <a:pPr>
              <a:defRPr lang="pt-br"/>
            </a:pPr>
            <a:r>
              <a:t>Clique para editar o texto mestre</a:t>
            </a:r>
          </a:p>
        </p:txBody>
      </p:sp>
      <p:sp>
        <p:nvSpPr>
          <p:cNvPr id="5" name="Date Placeholder 3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D0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ywAAColAADvMQAAaScAABAAAAAmAAAACAAAAACAAAAAAAAA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DF4789-C7D2-8AB1-9C67-31E409296A64}" type="datetime1">
              <a:rPr lang="pt-br"/>
              <a:t>21/01/2019</a:t>
            </a:fld>
            <a:endParaRPr lang="pt-br"/>
          </a:p>
        </p:txBody>
      </p:sp>
      <p:sp>
        <p:nvSpPr>
          <p:cNvPr id="6" name="Footer Placeholder 4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wQAAColAADoKgAAaScAABAAAAAmAAAACAAAAACAAAAAAAAA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pt-br"/>
          </a:p>
        </p:txBody>
      </p:sp>
      <p:sp>
        <p:nvSpPr>
          <p:cNvPr id="7" name="Slide Number Placeholder 5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2TQAAColAAANOQAAaScAABAAAAAmAAAACAAAAACAAAAAAAAA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DF493C-72D2-8ABF-9C67-84EA07296AD1}" type="slidenum">
              <a:rPr lang="pt-br"/>
              <a:t>‹nº›</a:t>
            </a:fld>
            <a:endParaRPr lang="pt-br"/>
          </a:p>
        </p:txBody>
      </p:sp>
      <p:sp>
        <p:nvSpPr>
          <p:cNvPr id="8" name="TextBox 19"/>
          <p:cNvSpPr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JLSEg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VQMAAN0EAAAVBwAAdggAABAAAAAmAAAACAAAAP//////////"/>
              </a:ext>
            </a:extLst>
          </p:cNvSpPr>
          <p:nvPr/>
        </p:nvSpPr>
        <p:spPr>
          <a:xfrm>
            <a:off x="541655" y="790575"/>
            <a:ext cx="609600" cy="5848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/>
          <a:lstStyle/>
          <a:p>
            <a:pPr>
              <a:defRPr lang="pt-br"/>
            </a:pPr>
            <a:r>
              <a:rPr lang="en-us" sz="8000">
                <a:solidFill>
                  <a:srgbClr val="BFE472"/>
                </a:solidFill>
                <a:latin typeface="Arial" pitchFamily="2" charset="0"/>
                <a:ea typeface="Trebuchet MS" pitchFamily="2" charset="0"/>
                <a:cs typeface="Trebuchet MS" pitchFamily="2" charset="0"/>
              </a:rPr>
              <a:t>“</a:t>
            </a:r>
            <a:endParaRPr lang="en-us" sz="8000">
              <a:solidFill>
                <a:srgbClr val="BFE472"/>
              </a:solidFill>
              <a:latin typeface="Arial" pitchFamily="2" charset="0"/>
              <a:ea typeface="Trebuchet MS" pitchFamily="2" charset="0"/>
              <a:cs typeface="Trebuchet MS" pitchFamily="2" charset="0"/>
            </a:endParaRPr>
          </a:p>
        </p:txBody>
      </p:sp>
      <p:sp>
        <p:nvSpPr>
          <p:cNvPr id="9" name="TextBox 21"/>
          <p:cNvSpPr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CAgI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tTYAAMIRAAB1OgAAWxUAABAAAAAmAAAACAAAAP//////////"/>
              </a:ext>
            </a:extLst>
          </p:cNvSpPr>
          <p:nvPr/>
        </p:nvSpPr>
        <p:spPr>
          <a:xfrm>
            <a:off x="8893175" y="2886710"/>
            <a:ext cx="609600" cy="5848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/>
          <a:lstStyle/>
          <a:p>
            <a:pPr>
              <a:defRPr lang="pt-br"/>
            </a:pPr>
            <a:r>
              <a:rPr lang="en-us" sz="8000">
                <a:solidFill>
                  <a:srgbClr val="BFE472"/>
                </a:solidFill>
                <a:latin typeface="Arial" pitchFamily="2" charset="0"/>
                <a:ea typeface="Trebuchet MS" pitchFamily="2" charset="0"/>
                <a:cs typeface="Trebuchet MS" pitchFamily="2" charset="0"/>
              </a:rPr>
              <a:t>”</a:t>
            </a:r>
            <a:endParaRPr lang="en-us">
              <a:solidFill>
                <a:srgbClr val="BFE472"/>
              </a:solidFill>
              <a:latin typeface="Arial" pitchFamily="2" charset="0"/>
              <a:ea typeface="Trebuchet MS" pitchFamily="2" charset="0"/>
              <a:cs typeface="Trebuchet MS" pitchFamily="2" charset="0"/>
            </a:endParaRPr>
          </a:p>
        </p:txBody>
      </p:sp>
    </p:spTree>
  </p:cSld>
  <p:clrMapOvr>
    <a:masterClrMapping/>
  </p:clrMapOvr>
  <p:transition spd="slow" p14:dur="1800">
    <p:push dir="u"/>
    <p:extLst>
      <p:ext uri="smNativeData">
        <pr:smNativeData xmlns:pr="smNativeData" val="9tVRXAAAAAAIBwAAAAAAABQAAAABAAAAAAAAAAAAAAAAAAAAAQAAAAAAAAAAAAAAAAAAAAAAAAAAAAAA"/>
      </p:ext>
    </p:extLst>
  </p:transition>
</p:sldLayout>
</file>

<file path=ppt/slideLayouts/slideLayout1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6_9tVRXB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wQAAOMLAAANOQAA2hsAABAAAAAmAAAACAAAAIGgAAAAAAAA"/>
              </a:ext>
            </a:extLst>
          </p:cNvSpPr>
          <p:nvPr>
            <p:ph type="title"/>
          </p:nvPr>
        </p:nvSpPr>
        <p:spPr>
          <a:xfrm>
            <a:off x="677545" y="1932305"/>
            <a:ext cx="8596630" cy="2595245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>
            <a:lvl1pPr algn="l">
              <a:defRPr lang="pt-br" sz="4400" b="0"/>
            </a:lvl1pPr>
            <a:lvl2pPr>
              <a:defRPr lang="pt-br"/>
            </a:lvl2pPr>
            <a:lvl3pPr>
              <a:defRPr lang="pt-br"/>
            </a:lvl3pPr>
            <a:lvl4pPr>
              <a:defRPr lang="pt-br"/>
            </a:lvl4pPr>
            <a:lvl5pPr>
              <a:defRPr lang="pt-br"/>
            </a:lvl5pPr>
            <a:lvl6pPr>
              <a:defRPr lang="pt-br"/>
            </a:lvl6pPr>
            <a:lvl7pPr>
              <a:defRPr lang="pt-br"/>
            </a:lvl7pPr>
            <a:lvl8pPr>
              <a:defRPr lang="pt-br"/>
            </a:lvl8pPr>
            <a:lvl9pPr>
              <a:defRPr lang="pt-br"/>
            </a:lvl9pPr>
          </a:lstStyle>
          <a:p>
            <a:pPr>
              <a:defRPr lang="pt-br"/>
            </a:pPr>
            <a:r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:pr="smNativeData" val="SMDATA_16_9tVRX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D8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wQAANobAAANOQAAKiUAABAAAAAmAAAACAAAAAGgAAAAAAAA"/>
              </a:ext>
            </a:extLst>
          </p:cNvSpPr>
          <p:nvPr>
            <p:ph idx="1"/>
          </p:nvPr>
        </p:nvSpPr>
        <p:spPr>
          <a:xfrm>
            <a:off x="677545" y="4527550"/>
            <a:ext cx="8596630" cy="1513840"/>
          </a:xfr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indent="0" algn="l">
              <a:buNone/>
              <a:defRPr lang="pt-br" sz="1800">
                <a:solidFill>
                  <a:srgbClr val="3F3F3F"/>
                </a:solidFill>
              </a:defRPr>
            </a:lvl1pPr>
            <a:lvl2pPr marL="457200" indent="0">
              <a:buNone/>
              <a:defRPr lang="pt-br" sz="1800">
                <a:solidFill>
                  <a:srgbClr val="8C8C8C"/>
                </a:solidFill>
              </a:defRPr>
            </a:lvl2pPr>
            <a:lvl3pPr marL="914400" indent="0">
              <a:buNone/>
              <a:defRPr lang="pt-br" sz="1600">
                <a:solidFill>
                  <a:srgbClr val="8C8C8C"/>
                </a:solidFill>
              </a:defRPr>
            </a:lvl3pPr>
            <a:lvl4pPr marL="1371600" indent="0">
              <a:buNone/>
              <a:defRPr lang="pt-br" sz="1400">
                <a:solidFill>
                  <a:srgbClr val="8C8C8C"/>
                </a:solidFill>
              </a:defRPr>
            </a:lvl4pPr>
            <a:lvl5pPr marL="1828800" indent="0">
              <a:buNone/>
              <a:defRPr lang="pt-br" sz="1400">
                <a:solidFill>
                  <a:srgbClr val="8C8C8C"/>
                </a:solidFill>
              </a:defRPr>
            </a:lvl5pPr>
            <a:lvl6pPr marL="2286000" indent="0">
              <a:buNone/>
              <a:defRPr lang="pt-br" sz="1400">
                <a:solidFill>
                  <a:srgbClr val="8C8C8C"/>
                </a:solidFill>
              </a:defRPr>
            </a:lvl6pPr>
            <a:lvl7pPr marL="2743200" indent="0">
              <a:buNone/>
              <a:defRPr lang="pt-br" sz="1400">
                <a:solidFill>
                  <a:srgbClr val="8C8C8C"/>
                </a:solidFill>
              </a:defRPr>
            </a:lvl7pPr>
            <a:lvl8pPr marL="3200400" indent="0">
              <a:buNone/>
              <a:defRPr lang="pt-br" sz="1400">
                <a:solidFill>
                  <a:srgbClr val="8C8C8C"/>
                </a:solidFill>
              </a:defRPr>
            </a:lvl8pPr>
            <a:lvl9pPr marL="3657600" indent="0">
              <a:buNone/>
              <a:defRPr lang="pt-br" sz="1400">
                <a:solidFill>
                  <a:srgbClr val="8C8C8C"/>
                </a:solidFill>
              </a:defRPr>
            </a:lvl9pPr>
          </a:lstStyle>
          <a:p>
            <a:pPr>
              <a:defRPr lang="pt-br"/>
            </a:pPr>
            <a:r>
              <a:t>Clique para editar o texto mestre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CIiIg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ywAAColAADvMQAAaScAABAAAAAmAAAACAAAAACAAAAAAAAA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DF654F-01D2-8A93-9C67-F7C62B296AA2}" type="datetime1">
              <a:rPr lang="pt-br"/>
              <a:t>21/01/2019</a:t>
            </a:fld>
            <a:endParaRPr lang="pt-br"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MvX1t4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wQAAColAADoKgAAaScAABAAAAAmAAAACAAAAACAAAAAAAAA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pt-br"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I2NjR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2TQAAColAAANOQAAaScAABAAAAAmAAAACAAAAACAAAAAAAAA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DF21C5-8BD2-8AD7-9C67-7D826F296A28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 p14:dur="1800">
    <p:push dir="u"/>
    <p:extLst>
      <p:ext uri="smNativeData">
        <pr:smNativeData xmlns:pr="smNativeData" val="9tVRXAAAAAAIBwAAAAAAABQAAAABAAAAAAAAAAAAAAAAAAAAAQAAAAAAAAAAAAAAAAAAAAAAAAAAAAAA"/>
      </p:ext>
    </p:extLst>
  </p:transition>
</p:sldLayout>
</file>

<file path=ppt/slideLayouts/slideLayout1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wUAAMADAACFNwAAWBYAABAAAAAmAAAACAAAAIGgAAAAAAAA"/>
              </a:ext>
            </a:extLst>
          </p:cNvSpPr>
          <p:nvPr>
            <p:ph type="title"/>
          </p:nvPr>
        </p:nvSpPr>
        <p:spPr>
          <a:xfrm>
            <a:off x="931545" y="609600"/>
            <a:ext cx="8093710" cy="3022600"/>
          </a:xfrm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l">
              <a:defRPr lang="pt-br" sz="4400" b="0"/>
            </a:lvl1pPr>
            <a:lvl2pPr>
              <a:defRPr lang="pt-br"/>
            </a:lvl2pPr>
            <a:lvl3pPr>
              <a:defRPr lang="pt-br"/>
            </a:lvl3pPr>
            <a:lvl4pPr>
              <a:defRPr lang="pt-br"/>
            </a:lvl4pPr>
            <a:lvl5pPr>
              <a:defRPr lang="pt-br"/>
            </a:lvl5pPr>
            <a:lvl6pPr>
              <a:defRPr lang="pt-br"/>
            </a:lvl6pPr>
            <a:lvl7pPr>
              <a:defRPr lang="pt-br"/>
            </a:lvl7pPr>
            <a:lvl8pPr>
              <a:defRPr lang="pt-br"/>
            </a:lvl8pPr>
            <a:lvl9pPr>
              <a:defRPr lang="pt-br"/>
            </a:lvl9pPr>
          </a:lstStyle>
          <a:p>
            <a:pPr>
              <a:defRPr lang="pt-br"/>
            </a:pPr>
            <a:r>
              <a:t>Clique para editar o título mestre</a:t>
            </a:r>
            <a:endParaRPr lang="en-us"/>
          </a:p>
        </p:txBody>
      </p:sp>
      <p:sp>
        <p:nvSpPr>
          <p:cNvPr id="3" name="Text Placeholder 9"/>
          <p:cNvSpPr>
            <a:spLocks noGrp="1" noChangeArrowheads="1"/>
            <a:extLst>
              <a:ext uri="smNativeData">
                <pr:smNativeData xmlns:pr="smNativeData" val="SMDATA_16_9tVRXB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oAACM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wQAALAYAAANOQAA2hsAABAAAAAmAAAACAAAAIGgAAAAAAAA"/>
              </a:ext>
            </a:extLst>
          </p:cNvSpPr>
          <p:nvPr>
            <p:ph idx="13"/>
          </p:nvPr>
        </p:nvSpPr>
        <p:spPr>
          <a:xfrm>
            <a:off x="677545" y="4013200"/>
            <a:ext cx="8596630" cy="51435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>
            <a:lvl1pPr marL="0" indent="0">
              <a:buNone/>
              <a:defRPr lang="pt-br" sz="2400">
                <a:solidFill>
                  <a:srgbClr val="3F3F3F"/>
                </a:solidFill>
              </a:defRPr>
            </a:lvl1pPr>
            <a:lvl2pPr marL="457200" indent="0">
              <a:buNone/>
              <a:defRPr lang="pt-br"/>
            </a:lvl2pPr>
            <a:lvl3pPr marL="914400" indent="0">
              <a:buNone/>
              <a:defRPr lang="pt-br"/>
            </a:lvl3pPr>
            <a:lvl4pPr marL="1371600" indent="0">
              <a:buNone/>
              <a:defRPr lang="pt-br"/>
            </a:lvl4pPr>
            <a:lvl5pPr marL="1828800" indent="0">
              <a:buNone/>
              <a:defRPr lang="pt-br"/>
            </a:lvl5pPr>
            <a:lvl6pPr>
              <a:defRPr lang="pt-br"/>
            </a:lvl6pPr>
            <a:lvl7pPr>
              <a:defRPr lang="pt-br"/>
            </a:lvl7pPr>
            <a:lvl8pPr>
              <a:defRPr lang="pt-br"/>
            </a:lvl8pPr>
            <a:lvl9pPr>
              <a:defRPr lang="pt-br"/>
            </a:lvl9pPr>
          </a:lstStyle>
          <a:p>
            <a:pPr>
              <a:defRPr lang="pt-br"/>
            </a:pPr>
            <a:r>
              <a:t>Clique para editar o texto mestre</a:t>
            </a:r>
          </a:p>
        </p:txBody>
      </p:sp>
      <p:sp>
        <p:nvSpPr>
          <p:cNvPr id="4" name="Text Placeholder 2"/>
          <p:cNvSpPr>
            <a:spLocks noGrp="1" noChangeArrowheads="1"/>
            <a:extLst>
              <a:ext uri="smNativeData">
                <pr:smNativeData xmlns:pr="smNativeData" val="SMDATA_16_9tVRX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I0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wQAANobAAANOQAAKiUAABAAAAAmAAAACAAAAAGgAAAAAAAA"/>
              </a:ext>
            </a:extLst>
          </p:cNvSpPr>
          <p:nvPr>
            <p:ph idx="1"/>
          </p:nvPr>
        </p:nvSpPr>
        <p:spPr>
          <a:xfrm>
            <a:off x="677545" y="4527550"/>
            <a:ext cx="8596630" cy="1513840"/>
          </a:xfr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indent="0" algn="l">
              <a:buNone/>
              <a:defRPr lang="pt-br" sz="1800">
                <a:solidFill>
                  <a:srgbClr val="7F7F7F"/>
                </a:solidFill>
              </a:defRPr>
            </a:lvl1pPr>
            <a:lvl2pPr marL="457200" indent="0">
              <a:buNone/>
              <a:defRPr lang="pt-br" sz="1800">
                <a:solidFill>
                  <a:srgbClr val="8C8C8C"/>
                </a:solidFill>
              </a:defRPr>
            </a:lvl2pPr>
            <a:lvl3pPr marL="914400" indent="0">
              <a:buNone/>
              <a:defRPr lang="pt-br" sz="1600">
                <a:solidFill>
                  <a:srgbClr val="8C8C8C"/>
                </a:solidFill>
              </a:defRPr>
            </a:lvl3pPr>
            <a:lvl4pPr marL="1371600" indent="0">
              <a:buNone/>
              <a:defRPr lang="pt-br" sz="1400">
                <a:solidFill>
                  <a:srgbClr val="8C8C8C"/>
                </a:solidFill>
              </a:defRPr>
            </a:lvl4pPr>
            <a:lvl5pPr marL="1828800" indent="0">
              <a:buNone/>
              <a:defRPr lang="pt-br" sz="1400">
                <a:solidFill>
                  <a:srgbClr val="8C8C8C"/>
                </a:solidFill>
              </a:defRPr>
            </a:lvl5pPr>
            <a:lvl6pPr marL="2286000" indent="0">
              <a:buNone/>
              <a:defRPr lang="pt-br" sz="1400">
                <a:solidFill>
                  <a:srgbClr val="8C8C8C"/>
                </a:solidFill>
              </a:defRPr>
            </a:lvl6pPr>
            <a:lvl7pPr marL="2743200" indent="0">
              <a:buNone/>
              <a:defRPr lang="pt-br" sz="1400">
                <a:solidFill>
                  <a:srgbClr val="8C8C8C"/>
                </a:solidFill>
              </a:defRPr>
            </a:lvl7pPr>
            <a:lvl8pPr marL="3200400" indent="0">
              <a:buNone/>
              <a:defRPr lang="pt-br" sz="1400">
                <a:solidFill>
                  <a:srgbClr val="8C8C8C"/>
                </a:solidFill>
              </a:defRPr>
            </a:lvl8pPr>
            <a:lvl9pPr marL="3657600" indent="0">
              <a:buNone/>
              <a:defRPr lang="pt-br" sz="1400">
                <a:solidFill>
                  <a:srgbClr val="8C8C8C"/>
                </a:solidFill>
              </a:defRPr>
            </a:lvl9pPr>
          </a:lstStyle>
          <a:p>
            <a:pPr>
              <a:defRPr lang="pt-br"/>
            </a:pPr>
            <a:r>
              <a:t>Clique para editar o texto mestre</a:t>
            </a:r>
          </a:p>
        </p:txBody>
      </p:sp>
      <p:sp>
        <p:nvSpPr>
          <p:cNvPr id="5" name="Date Placeholder 3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ywAAColAADvMQAAaScAABAAAAAmAAAACAAAAACAAAAAAAAA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DF6DC9-87D2-8A9B-9C67-71CE23296A24}" type="datetime1">
              <a:rPr lang="pt-br"/>
              <a:t>21/01/2019</a:t>
            </a:fld>
            <a:endParaRPr lang="pt-br"/>
          </a:p>
        </p:txBody>
      </p:sp>
      <p:sp>
        <p:nvSpPr>
          <p:cNvPr id="6" name="Footer Placeholder 4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Pf+ANg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wQAAColAADoKgAAaScAABAAAAAmAAAACAAAAACAAAAAAAAA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pt-br"/>
          </a:p>
        </p:txBody>
      </p:sp>
      <p:sp>
        <p:nvSpPr>
          <p:cNvPr id="7" name="Slide Number Placeholder 5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2TQAAColAAANOQAAaScAABAAAAAmAAAACAAAAACAAAAAAAAA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DF4B0C-42D2-8ABD-9C67-B4E805296AE1}" type="slidenum">
              <a:rPr lang="pt-br"/>
              <a:t>‹nº›</a:t>
            </a:fld>
            <a:endParaRPr lang="pt-br"/>
          </a:p>
        </p:txBody>
      </p:sp>
      <p:sp>
        <p:nvSpPr>
          <p:cNvPr id="8" name="TextBox 23"/>
          <p:cNvSpPr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P4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VQMAAN0EAAAVBwAAdggAABAAAAAmAAAACAAAAP//////////"/>
              </a:ext>
            </a:extLst>
          </p:cNvSpPr>
          <p:nvPr/>
        </p:nvSpPr>
        <p:spPr>
          <a:xfrm>
            <a:off x="541655" y="790575"/>
            <a:ext cx="609600" cy="5848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/>
          <a:lstStyle/>
          <a:p>
            <a:pPr>
              <a:defRPr lang="pt-br"/>
            </a:pPr>
            <a:r>
              <a:rPr lang="en-us" sz="8000">
                <a:solidFill>
                  <a:srgbClr val="BFE472"/>
                </a:solidFill>
                <a:latin typeface="Arial" pitchFamily="2" charset="0"/>
                <a:ea typeface="Trebuchet MS" pitchFamily="2" charset="0"/>
                <a:cs typeface="Trebuchet MS" pitchFamily="2" charset="0"/>
              </a:rPr>
              <a:t>“</a:t>
            </a:r>
            <a:endParaRPr lang="en-us" sz="8000">
              <a:solidFill>
                <a:srgbClr val="BFE472"/>
              </a:solidFill>
              <a:latin typeface="Arial" pitchFamily="2" charset="0"/>
              <a:ea typeface="Trebuchet MS" pitchFamily="2" charset="0"/>
              <a:cs typeface="Trebuchet MS" pitchFamily="2" charset="0"/>
            </a:endParaRPr>
          </a:p>
        </p:txBody>
      </p:sp>
      <p:sp>
        <p:nvSpPr>
          <p:cNvPr id="9" name="TextBox 24"/>
          <p:cNvSpPr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tTYAAMIRAAB1OgAAWxUAABAAAAAmAAAACAAAAP//////////"/>
              </a:ext>
            </a:extLst>
          </p:cNvSpPr>
          <p:nvPr/>
        </p:nvSpPr>
        <p:spPr>
          <a:xfrm>
            <a:off x="8893175" y="2886710"/>
            <a:ext cx="609600" cy="5848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/>
          <a:lstStyle/>
          <a:p>
            <a:pPr>
              <a:defRPr lang="pt-br"/>
            </a:pPr>
            <a:r>
              <a:rPr lang="en-us" sz="8000">
                <a:solidFill>
                  <a:srgbClr val="BFE472"/>
                </a:solidFill>
                <a:latin typeface="Arial" pitchFamily="2" charset="0"/>
                <a:ea typeface="Trebuchet MS" pitchFamily="2" charset="0"/>
                <a:cs typeface="Trebuchet MS" pitchFamily="2" charset="0"/>
              </a:rPr>
              <a:t>”</a:t>
            </a:r>
            <a:endParaRPr lang="en-us" sz="8000">
              <a:solidFill>
                <a:srgbClr val="BFE472"/>
              </a:solidFill>
              <a:latin typeface="Arial" pitchFamily="2" charset="0"/>
              <a:ea typeface="Trebuchet MS" pitchFamily="2" charset="0"/>
              <a:cs typeface="Trebuchet MS" pitchFamily="2" charset="0"/>
            </a:endParaRPr>
          </a:p>
        </p:txBody>
      </p:sp>
    </p:spTree>
  </p:cSld>
  <p:clrMapOvr>
    <a:masterClrMapping/>
  </p:clrMapOvr>
  <p:transition spd="slow" p14:dur="1800">
    <p:push dir="u"/>
    <p:extLst>
      <p:ext uri="smNativeData">
        <pr:smNativeData xmlns:pr="smNativeData" val="9tVRXAAAAAAIBwAAAAAAABQAAAABAAAAAAAAAAAAAAAAAAAAAQAAAAAAAAAAAAAAAAAAAAAAAAAAAAAA"/>
      </p:ext>
    </p:extLst>
  </p:transition>
</p:sldLayout>
</file>

<file path=ppt/slideLayouts/slideLayout1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BEAYVI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AQAAMADAAANOQAAWBYAABAAAAAmAAAACAAAAIGgAAAAAAAA"/>
              </a:ext>
            </a:extLst>
          </p:cNvSpPr>
          <p:nvPr>
            <p:ph type="title"/>
          </p:nvPr>
        </p:nvSpPr>
        <p:spPr>
          <a:xfrm>
            <a:off x="685800" y="609600"/>
            <a:ext cx="8588375" cy="3022600"/>
          </a:xfrm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l">
              <a:defRPr lang="pt-br" sz="4400" b="0"/>
            </a:lvl1pPr>
            <a:lvl2pPr>
              <a:defRPr lang="pt-br"/>
            </a:lvl2pPr>
            <a:lvl3pPr>
              <a:defRPr lang="pt-br"/>
            </a:lvl3pPr>
            <a:lvl4pPr>
              <a:defRPr lang="pt-br"/>
            </a:lvl4pPr>
            <a:lvl5pPr>
              <a:defRPr lang="pt-br"/>
            </a:lvl5pPr>
            <a:lvl6pPr>
              <a:defRPr lang="pt-br"/>
            </a:lvl6pPr>
            <a:lvl7pPr>
              <a:defRPr lang="pt-br"/>
            </a:lvl7pPr>
            <a:lvl8pPr>
              <a:defRPr lang="pt-br"/>
            </a:lvl8pPr>
            <a:lvl9pPr>
              <a:defRPr lang="pt-br"/>
            </a:lvl9pPr>
          </a:lstStyle>
          <a:p>
            <a:pPr>
              <a:defRPr lang="pt-br"/>
            </a:pPr>
            <a:r>
              <a:t>Clique para editar o título mestre</a:t>
            </a:r>
            <a:endParaRPr lang="en-us"/>
          </a:p>
        </p:txBody>
      </p:sp>
      <p:sp>
        <p:nvSpPr>
          <p:cNvPr id="3" name="Text Placeholder 9"/>
          <p:cNvSpPr>
            <a:spLocks noGrp="1" noChangeArrowheads="1"/>
            <a:extLst>
              <a:ext uri="smNativeData">
                <pr:smNativeData xmlns:pr="smNativeData" val="SMDATA_16_9tVRXB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wQAALAYAAANOQAA2hsAABAAAAAmAAAACAAAAIGgAAAAAAAA"/>
              </a:ext>
            </a:extLst>
          </p:cNvSpPr>
          <p:nvPr>
            <p:ph idx="13"/>
          </p:nvPr>
        </p:nvSpPr>
        <p:spPr>
          <a:xfrm>
            <a:off x="677545" y="4013200"/>
            <a:ext cx="8596630" cy="51435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>
            <a:lvl1pPr marL="0" indent="0">
              <a:buNone/>
              <a:defRPr lang="pt-br" sz="2400">
                <a:solidFill>
                  <a:schemeClr val="accent1"/>
                </a:solidFill>
              </a:defRPr>
            </a:lvl1pPr>
            <a:lvl2pPr marL="457200" indent="0">
              <a:buNone/>
              <a:defRPr lang="pt-br"/>
            </a:lvl2pPr>
            <a:lvl3pPr marL="914400" indent="0">
              <a:buNone/>
              <a:defRPr lang="pt-br"/>
            </a:lvl3pPr>
            <a:lvl4pPr marL="1371600" indent="0">
              <a:buNone/>
              <a:defRPr lang="pt-br"/>
            </a:lvl4pPr>
            <a:lvl5pPr marL="1828800" indent="0">
              <a:buNone/>
              <a:defRPr lang="pt-br"/>
            </a:lvl5pPr>
            <a:lvl6pPr>
              <a:defRPr lang="pt-br"/>
            </a:lvl6pPr>
            <a:lvl7pPr>
              <a:defRPr lang="pt-br"/>
            </a:lvl7pPr>
            <a:lvl8pPr>
              <a:defRPr lang="pt-br"/>
            </a:lvl8pPr>
            <a:lvl9pPr>
              <a:defRPr lang="pt-br"/>
            </a:lvl9pPr>
          </a:lstStyle>
          <a:p>
            <a:pPr>
              <a:defRPr lang="pt-br"/>
            </a:pPr>
            <a:r>
              <a:t>Clique para editar o texto mestre</a:t>
            </a:r>
          </a:p>
        </p:txBody>
      </p:sp>
      <p:sp>
        <p:nvSpPr>
          <p:cNvPr id="4" name="Text Placeholder 2"/>
          <p:cNvSpPr>
            <a:spLocks noGrp="1" noChangeArrowheads="1"/>
            <a:extLst>
              <a:ext uri="smNativeData">
                <pr:smNativeData xmlns:pr="smNativeData" val="SMDATA_16_9tVRX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wQAANobAAANOQAAKiUAABAAAAAmAAAACAAAAAGgAAAAAAAA"/>
              </a:ext>
            </a:extLst>
          </p:cNvSpPr>
          <p:nvPr>
            <p:ph idx="1"/>
          </p:nvPr>
        </p:nvSpPr>
        <p:spPr>
          <a:xfrm>
            <a:off x="677545" y="4527550"/>
            <a:ext cx="8596630" cy="1513840"/>
          </a:xfr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indent="0" algn="l">
              <a:buNone/>
              <a:defRPr lang="pt-br" sz="1800">
                <a:solidFill>
                  <a:srgbClr val="7F7F7F"/>
                </a:solidFill>
              </a:defRPr>
            </a:lvl1pPr>
            <a:lvl2pPr marL="457200" indent="0">
              <a:buNone/>
              <a:defRPr lang="pt-br" sz="1800">
                <a:solidFill>
                  <a:srgbClr val="8C8C8C"/>
                </a:solidFill>
              </a:defRPr>
            </a:lvl2pPr>
            <a:lvl3pPr marL="914400" indent="0">
              <a:buNone/>
              <a:defRPr lang="pt-br" sz="1600">
                <a:solidFill>
                  <a:srgbClr val="8C8C8C"/>
                </a:solidFill>
              </a:defRPr>
            </a:lvl3pPr>
            <a:lvl4pPr marL="1371600" indent="0">
              <a:buNone/>
              <a:defRPr lang="pt-br" sz="1400">
                <a:solidFill>
                  <a:srgbClr val="8C8C8C"/>
                </a:solidFill>
              </a:defRPr>
            </a:lvl4pPr>
            <a:lvl5pPr marL="1828800" indent="0">
              <a:buNone/>
              <a:defRPr lang="pt-br" sz="1400">
                <a:solidFill>
                  <a:srgbClr val="8C8C8C"/>
                </a:solidFill>
              </a:defRPr>
            </a:lvl5pPr>
            <a:lvl6pPr marL="2286000" indent="0">
              <a:buNone/>
              <a:defRPr lang="pt-br" sz="1400">
                <a:solidFill>
                  <a:srgbClr val="8C8C8C"/>
                </a:solidFill>
              </a:defRPr>
            </a:lvl6pPr>
            <a:lvl7pPr marL="2743200" indent="0">
              <a:buNone/>
              <a:defRPr lang="pt-br" sz="1400">
                <a:solidFill>
                  <a:srgbClr val="8C8C8C"/>
                </a:solidFill>
              </a:defRPr>
            </a:lvl7pPr>
            <a:lvl8pPr marL="3200400" indent="0">
              <a:buNone/>
              <a:defRPr lang="pt-br" sz="1400">
                <a:solidFill>
                  <a:srgbClr val="8C8C8C"/>
                </a:solidFill>
              </a:defRPr>
            </a:lvl8pPr>
            <a:lvl9pPr marL="3657600" indent="0">
              <a:buNone/>
              <a:defRPr lang="pt-br" sz="1400">
                <a:solidFill>
                  <a:srgbClr val="8C8C8C"/>
                </a:solidFill>
              </a:defRPr>
            </a:lvl9pPr>
          </a:lstStyle>
          <a:p>
            <a:pPr>
              <a:defRPr lang="pt-br"/>
            </a:pPr>
            <a:r>
              <a:t>Clique para editar o texto mestre</a:t>
            </a:r>
          </a:p>
        </p:txBody>
      </p:sp>
      <p:sp>
        <p:nvSpPr>
          <p:cNvPr id="5" name="Date Placeholder 3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ywAAColAADvMQAAaScAABAAAAAmAAAACAAAAACAAAAAAAAA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DF4D65-2BD2-8ABB-9C67-DDEE03296A88}" type="datetime1">
              <a:rPr lang="pt-br"/>
              <a:t>21/01/2019</a:t>
            </a:fld>
            <a:endParaRPr lang="pt-br"/>
          </a:p>
        </p:txBody>
      </p:sp>
      <p:sp>
        <p:nvSpPr>
          <p:cNvPr id="6" name="Footer Placeholder 4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wQAAColAADoKgAAaScAABAAAAAmAAAACAAAAACAAAAAAAAA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pt-br"/>
          </a:p>
        </p:txBody>
      </p:sp>
      <p:sp>
        <p:nvSpPr>
          <p:cNvPr id="7" name="Slide Number Placeholder 5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2TQAAColAAANOQAAaScAABAAAAAmAAAACAAAAACAAAAAAAAA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DF08EF-A1D2-8AFE-9C67-57AB46296A02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 p14:dur="1800">
    <p:push dir="u"/>
    <p:extLst>
      <p:ext uri="smNativeData">
        <pr:smNativeData xmlns:pr="smNativeData" val="9tVRXAAAAAAIBwAAAAAAABQAAAABAAAAAAAAAAAAAAAAAAAAAQAAAAAAAAAAAAAAAAAAAAAAAAAAAAAA"/>
      </p:ext>
    </p:extLst>
  </p:transition>
</p:sldLayout>
</file>

<file path=ppt/slideLayouts/slideLayout1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6_9tVRX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Q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wQAAMADAAANOQAA4As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pt-br"/>
            </a:pPr>
            <a:r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 noChangeArrowheads="1"/>
            <a:extLst>
              <a:ext uri="smNativeData">
                <pr:smNativeData xmlns:pr="smNativeData" val="SMDATA_16_9tVRXB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P/9+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wQAAEsNAAANOQAAKiUAABAAAAAmAAAACAAAAAIAAAAAAAAA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 lang="pt-br"/>
            </a:pPr>
            <a:r>
              <a:t>Clique para editar o texto mestre</a:t>
            </a:r>
          </a:p>
          <a:p>
            <a:pPr lvl="1">
              <a:defRPr lang="pt-br"/>
            </a:pPr>
            <a:r>
              <a:t>Segundo nível</a:t>
            </a:r>
          </a:p>
          <a:p>
            <a:pPr lvl="2">
              <a:defRPr lang="pt-br"/>
            </a:pPr>
            <a:r>
              <a:t>Terceiro nível</a:t>
            </a:r>
          </a:p>
          <a:p>
            <a:pPr lvl="3">
              <a:defRPr lang="pt-br"/>
            </a:pPr>
            <a:r>
              <a:t>Quarto nível</a:t>
            </a:r>
          </a:p>
          <a:p>
            <a:pPr lvl="4">
              <a:defRPr lang="pt-br"/>
            </a:pPr>
            <a:r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P/9+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ywAAColAADvMQAAaScAABAAAAAmAAAACAAAAACAAAAAAAAA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DF4D1F-51D2-8ABB-9C67-A7EE03296AF2}" type="datetime1">
              <a:rPr lang="pt-br"/>
              <a:t>21/01/2019</a:t>
            </a:fld>
            <a:endParaRPr lang="pt-br"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P/9+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wQAAColAADoKgAAaScAABAAAAAmAAAACAAAAACAAAAAAAAA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pt-br"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P/9+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2TQAAColAAANOQAAaScAABAAAAAmAAAACAAAAACAAAAAAAAA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DF301C-52D2-8AC6-9C67-A4937E296AF1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 p14:dur="1800">
    <p:push dir="u"/>
    <p:extLst>
      <p:ext uri="smNativeData">
        <pr:smNativeData xmlns:pr="smNativeData" val="9tVRXAAAAAAIBwAAAAAAABQAAAABAAAAAAAAAAAAAAAAAAAAAQAAAAAAAAAAAAAAAAAAAAAAAAAAAAAA"/>
      </p:ext>
    </p:extLst>
  </p:transition>
</p:sldLayout>
</file>

<file path=ppt/slideLayouts/slideLayout1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NvJuv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DEAAMADAAAKOQAADiQAABAAAAAmAAAACAAAAIMAAAAAAAAA"/>
              </a:ext>
            </a:extLst>
          </p:cNvSpPr>
          <p:nvPr>
            <p:ph type="title"/>
          </p:nvPr>
        </p:nvSpPr>
        <p:spPr>
          <a:xfrm>
            <a:off x="7967980" y="609600"/>
            <a:ext cx="1304290" cy="5251450"/>
          </a:xfrm>
        </p:spPr>
        <p:txBody>
          <a:bodyPr vert="vert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 lang="pt-br"/>
            </a:pPr>
            <a:r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 noChangeArrowheads="1"/>
            <a:extLst>
              <a:ext uri="smNativeData">
                <pr:smNativeData xmlns:pr="smNativeData" val="SMDATA_16_9tVRXB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wQAAMADAACZLwAADiQAABAAAAAmAAAACAAAAAMAAAAAAAAA"/>
              </a:ext>
            </a:extLst>
          </p:cNvSpPr>
          <p:nvPr>
            <p:ph idx="1"/>
          </p:nvPr>
        </p:nvSpPr>
        <p:spPr>
          <a:xfrm>
            <a:off x="677545" y="609600"/>
            <a:ext cx="7059930" cy="5251450"/>
          </a:xfrm>
        </p:spPr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 lang="pt-br"/>
            </a:pPr>
            <a:r>
              <a:t>Clique para editar o texto mestre</a:t>
            </a:r>
          </a:p>
          <a:p>
            <a:pPr lvl="1">
              <a:defRPr lang="pt-br"/>
            </a:pPr>
            <a:r>
              <a:t>Segundo nível</a:t>
            </a:r>
          </a:p>
          <a:p>
            <a:pPr lvl="2">
              <a:defRPr lang="pt-br"/>
            </a:pPr>
            <a:r>
              <a:t>Terceiro nível</a:t>
            </a:r>
          </a:p>
          <a:p>
            <a:pPr lvl="3">
              <a:defRPr lang="pt-br"/>
            </a:pPr>
            <a:r>
              <a:t>Quarto nível</a:t>
            </a:r>
          </a:p>
          <a:p>
            <a:pPr lvl="4">
              <a:defRPr lang="pt-br"/>
            </a:pPr>
            <a:r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ywAAColAADvMQAAaScAABAAAAAmAAAACAAAAACAAAAAAAAA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DF116C-22D2-8AE7-9C67-D4B25F296A81}" type="datetime1">
              <a:rPr lang="pt-br"/>
              <a:t>21/01/2019</a:t>
            </a:fld>
            <a:endParaRPr lang="pt-br"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wQAAColAADoKgAAaScAABAAAAAmAAAACAAAAACAAAAAAAAA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pt-br"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2TQAAColAAANOQAAaScAABAAAAAmAAAACAAAAACAAAAAAAAA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DF23B7-F9D2-8AD5-9C67-0F806D296A5A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 p14:dur="1800">
    <p:push dir="u"/>
    <p:extLst>
      <p:ext uri="smNativeData">
        <pr:smNativeData xmlns:pr="smNativeData" val="9tVRXAAAAAAIBwAAAAAAABQAAAABAAAAAAAAAAAAAAAAAAAAAQAAAAAAAAAAAAAAAAAAAAAAAAAAAAAA"/>
      </p:ext>
    </p:extLst>
  </p:transition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6_9tVRX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Gi/XwY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wQAAMADAAANOQAA4AsAABAAAAAmAAAACAAAAACgAAAAAAAA"/>
              </a:ext>
            </a:extLst>
          </p:cNvSpPr>
          <p:nvPr>
            <p:ph type="title"/>
          </p:nvPr>
        </p:nvSpPr>
        <p:spPr/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>
              <a:defRPr lang="pt-br" sz="3600"/>
            </a:lvl1pPr>
            <a:lvl2pPr>
              <a:defRPr lang="pt-br"/>
            </a:lvl2pPr>
            <a:lvl3pPr>
              <a:defRPr lang="pt-br"/>
            </a:lvl3pPr>
            <a:lvl4pPr>
              <a:defRPr lang="pt-br"/>
            </a:lvl4pPr>
            <a:lvl5pPr>
              <a:defRPr lang="pt-br"/>
            </a:lvl5pPr>
            <a:lvl6pPr>
              <a:defRPr lang="pt-br"/>
            </a:lvl6pPr>
            <a:lvl7pPr>
              <a:defRPr lang="pt-br"/>
            </a:lvl7pPr>
            <a:lvl8pPr>
              <a:defRPr lang="pt-br"/>
            </a:lvl8pPr>
            <a:lvl9pPr>
              <a:defRPr lang="pt-br"/>
            </a:lvl9pPr>
          </a:lstStyle>
          <a:p>
            <a:pPr>
              <a:defRPr lang="pt-br"/>
            </a:pPr>
            <a:r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 noChangeArrowheads="1"/>
            <a:extLst>
              <a:ext uri="smNativeData">
                <pr:smNativeData xmlns:pr="smNativeData" val="SMDATA_16_9tVRX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wQAAEsNAAANOQAAKiUAABAAAAAmAAAACAAAAAAAAAAAAAAA"/>
              </a:ext>
            </a:extLst>
          </p:cNvSpPr>
          <p:nvPr>
            <p:ph idx="1"/>
          </p:nvPr>
        </p:nvSpPr>
        <p:spPr/>
        <p:txBody>
          <a:bodyPr/>
          <a:lstStyle/>
          <a:p>
            <a:pPr>
              <a:defRPr lang="pt-br"/>
            </a:pPr>
            <a:r>
              <a:t>Clique para editar o texto mestre</a:t>
            </a:r>
          </a:p>
          <a:p>
            <a:pPr lvl="1">
              <a:defRPr lang="pt-br"/>
            </a:pPr>
            <a:r>
              <a:t>Segundo nível</a:t>
            </a:r>
          </a:p>
          <a:p>
            <a:pPr lvl="2">
              <a:defRPr lang="pt-br"/>
            </a:pPr>
            <a:r>
              <a:t>Terceiro nível</a:t>
            </a:r>
          </a:p>
          <a:p>
            <a:pPr lvl="3">
              <a:defRPr lang="pt-br"/>
            </a:pPr>
            <a:r>
              <a:t>Quarto nível</a:t>
            </a:r>
          </a:p>
          <a:p>
            <a:pPr lvl="4">
              <a:defRPr lang="pt-br"/>
            </a:pPr>
            <a:r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ywAAColAADvMQAAaScAABAAAAAmAAAACAAAAACAAAAAAAAA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DF3E41-0FD2-8AC8-9C67-F99D70296AAC}" type="datetime1">
              <a:rPr lang="pt-br"/>
              <a:t>21/01/2019</a:t>
            </a:fld>
            <a:endParaRPr lang="pt-br"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wQAAColAADoKgAAaScAABAAAAAmAAAACAAAAACAAAAAAAAA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pt-br"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2TQAAColAAANOQAAaScAABAAAAAmAAAACAAAAACAAAAAAAAA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DF3619-57D2-8AC0-9C67-A19578296AF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 p14:dur="1800">
    <p:push dir="u"/>
    <p:extLst>
      <p:ext uri="smNativeData">
        <pr:smNativeData xmlns:pr="smNativeData" val="9tVRXAAAAAAIBwAAAAAAABQAAAABAAAAAAAAAAAAAAAAAAAAAQAAAAAAAAAAAAAAAAAAAAAAAAAAAAAA"/>
      </p:ext>
    </p:extLst>
  </p:transition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6_9tVRXB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HMAb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wQAAJ0QAAANOQAA2hsAABAAAAAmAAAACAAAAIGAAAAAAAAA"/>
              </a:ext>
            </a:extLst>
          </p:cNvSpPr>
          <p:nvPr>
            <p:ph type="title"/>
          </p:nvPr>
        </p:nvSpPr>
        <p:spPr>
          <a:xfrm>
            <a:off x="677545" y="2700655"/>
            <a:ext cx="8596630" cy="1826895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>
            <a:lvl1pPr algn="l">
              <a:defRPr lang="pt-br" sz="4000" b="0"/>
            </a:lvl1pPr>
            <a:lvl2pPr>
              <a:defRPr lang="pt-br"/>
            </a:lvl2pPr>
            <a:lvl3pPr>
              <a:defRPr lang="pt-br"/>
            </a:lvl3pPr>
            <a:lvl4pPr>
              <a:defRPr lang="pt-br"/>
            </a:lvl4pPr>
            <a:lvl5pPr>
              <a:defRPr lang="pt-br"/>
            </a:lvl5pPr>
            <a:lvl6pPr>
              <a:defRPr lang="pt-br"/>
            </a:lvl6pPr>
            <a:lvl7pPr>
              <a:defRPr lang="pt-br"/>
            </a:lvl7pPr>
            <a:lvl8pPr>
              <a:defRPr lang="pt-br"/>
            </a:lvl8pPr>
            <a:lvl9pPr>
              <a:defRPr lang="pt-br"/>
            </a:lvl9pPr>
          </a:lstStyle>
          <a:p>
            <a:pPr>
              <a:defRPr lang="pt-br"/>
            </a:pPr>
            <a:r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:pr="smNativeData" val="SMDATA_16_9tVRX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BAB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wQAANobAAANOQAAJSEAABAAAAAmAAAACAAAAAGAAAAAAAAA"/>
              </a:ext>
            </a:extLst>
          </p:cNvSpPr>
          <p:nvPr>
            <p:ph idx="1"/>
          </p:nvPr>
        </p:nvSpPr>
        <p:spPr>
          <a:xfrm>
            <a:off x="677545" y="4527550"/>
            <a:ext cx="8596630" cy="860425"/>
          </a:xfrm>
        </p:spPr>
        <p:txBody>
          <a:bodyPr/>
          <a:lstStyle>
            <a:lvl1pPr marL="0" indent="0" algn="l">
              <a:buNone/>
              <a:defRPr lang="pt-br" sz="2000">
                <a:solidFill>
                  <a:srgbClr val="7F7F7F"/>
                </a:solidFill>
              </a:defRPr>
            </a:lvl1pPr>
            <a:lvl2pPr marL="457200" indent="0">
              <a:buNone/>
              <a:defRPr lang="pt-br" sz="1800">
                <a:solidFill>
                  <a:srgbClr val="8C8C8C"/>
                </a:solidFill>
              </a:defRPr>
            </a:lvl2pPr>
            <a:lvl3pPr marL="914400" indent="0">
              <a:buNone/>
              <a:defRPr lang="pt-br" sz="1600">
                <a:solidFill>
                  <a:srgbClr val="8C8C8C"/>
                </a:solidFill>
              </a:defRPr>
            </a:lvl3pPr>
            <a:lvl4pPr marL="1371600" indent="0">
              <a:buNone/>
              <a:defRPr lang="pt-br" sz="1400">
                <a:solidFill>
                  <a:srgbClr val="8C8C8C"/>
                </a:solidFill>
              </a:defRPr>
            </a:lvl4pPr>
            <a:lvl5pPr marL="1828800" indent="0">
              <a:buNone/>
              <a:defRPr lang="pt-br" sz="1400">
                <a:solidFill>
                  <a:srgbClr val="8C8C8C"/>
                </a:solidFill>
              </a:defRPr>
            </a:lvl5pPr>
            <a:lvl6pPr marL="2286000" indent="0">
              <a:buNone/>
              <a:defRPr lang="pt-br" sz="1400">
                <a:solidFill>
                  <a:srgbClr val="8C8C8C"/>
                </a:solidFill>
              </a:defRPr>
            </a:lvl6pPr>
            <a:lvl7pPr marL="2743200" indent="0">
              <a:buNone/>
              <a:defRPr lang="pt-br" sz="1400">
                <a:solidFill>
                  <a:srgbClr val="8C8C8C"/>
                </a:solidFill>
              </a:defRPr>
            </a:lvl7pPr>
            <a:lvl8pPr marL="3200400" indent="0">
              <a:buNone/>
              <a:defRPr lang="pt-br" sz="1400">
                <a:solidFill>
                  <a:srgbClr val="8C8C8C"/>
                </a:solidFill>
              </a:defRPr>
            </a:lvl8pPr>
            <a:lvl9pPr marL="3657600" indent="0">
              <a:buNone/>
              <a:defRPr lang="pt-br" sz="1400">
                <a:solidFill>
                  <a:srgbClr val="8C8C8C"/>
                </a:solidFill>
              </a:defRPr>
            </a:lvl9pPr>
          </a:lstStyle>
          <a:p>
            <a:pPr>
              <a:defRPr lang="pt-br"/>
            </a:pPr>
            <a:r>
              <a:t>Clique para editar o texto mestre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C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ywAAColAADvMQAAaScAABAAAAAmAAAACAAAAACAAAAAAAAA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DF200C-42D2-8AD6-9C67-B4836E296AE1}" type="datetime1">
              <a:rPr lang="pt-br"/>
              <a:t>21/01/2019</a:t>
            </a:fld>
            <a:endParaRPr lang="pt-br"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Eb7nQ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wQAAColAADoKgAAaScAABAAAAAmAAAACAAAAACAAAAAAAAA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pt-br"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ISiJ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2TQAAColAAANOQAAaScAABAAAAAmAAAACAAAAACAAAAAAAAA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DF206B-25D2-8AD6-9C67-D3836E296A86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 p14:dur="1800">
    <p:push dir="u"/>
    <p:extLst>
      <p:ext uri="smNativeData">
        <pr:smNativeData xmlns:pr="smNativeData" val="9tVRXAAAAAAIBwAAAAAAABQAAAABAAAAAAAAAAAAAAAAAAAAAQAAAAAAAAAAAAAAAAAAAAAAAAAAAAAA"/>
      </p:ext>
    </p:extLst>
  </p:transition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6_9tVRX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wQAAMADAAANOQAA4As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pt-br"/>
            </a:pPr>
            <a:r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 noChangeArrowheads="1"/>
            <a:extLst>
              <a:ext uri="smNativeData">
                <pr:smNativeData xmlns:pr="smNativeData" val="SMDATA_16_9tVRX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wQAAEsNAADoHQAAKiUAABAAAAAmAAAACAAAAAEAAAAAAAAA"/>
              </a:ext>
            </a:extLst>
          </p:cNvSpPr>
          <p:nvPr>
            <p:ph idx="1"/>
          </p:nvPr>
        </p:nvSpPr>
        <p:spPr>
          <a:xfrm>
            <a:off x="677545" y="2160905"/>
            <a:ext cx="4184015" cy="3880485"/>
          </a:xfrm>
        </p:spPr>
        <p:txBody>
          <a:bodyPr/>
          <a:lstStyle/>
          <a:p>
            <a:pPr>
              <a:defRPr lang="pt-br"/>
            </a:pPr>
            <a:r>
              <a:t>Clique para editar o texto mestre</a:t>
            </a:r>
          </a:p>
          <a:p>
            <a:pPr lvl="1">
              <a:defRPr lang="pt-br"/>
            </a:pPr>
            <a:r>
              <a:t>Segundo nível</a:t>
            </a:r>
          </a:p>
          <a:p>
            <a:pPr lvl="2">
              <a:defRPr lang="pt-br"/>
            </a:pPr>
            <a:r>
              <a:t>Terceiro nível</a:t>
            </a:r>
          </a:p>
          <a:p>
            <a:pPr lvl="3">
              <a:defRPr lang="pt-br"/>
            </a:pPr>
            <a:r>
              <a:t>Quarto nível</a:t>
            </a:r>
          </a:p>
          <a:p>
            <a:pPr lvl="4">
              <a:defRPr lang="pt-br"/>
            </a:pPr>
            <a:r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 noChangeArrowheads="1"/>
            <a:extLst>
              <a:ext uri="smNativeData">
                <pr:smNativeData xmlns:pr="smNativeData" val="SMDATA_16_9tVRX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B8AAEsNAAANOQAAKiUAABAAAAAmAAAACAAAAAEAAAAAAAAA"/>
              </a:ext>
            </a:extLst>
          </p:cNvSpPr>
          <p:nvPr>
            <p:ph idx="2"/>
          </p:nvPr>
        </p:nvSpPr>
        <p:spPr>
          <a:xfrm>
            <a:off x="5090160" y="2160905"/>
            <a:ext cx="4184015" cy="3880485"/>
          </a:xfrm>
        </p:spPr>
        <p:txBody>
          <a:bodyPr/>
          <a:lstStyle/>
          <a:p>
            <a:pPr>
              <a:defRPr lang="pt-br"/>
            </a:pPr>
            <a:r>
              <a:t>Clique para editar o texto mestre</a:t>
            </a:r>
          </a:p>
          <a:p>
            <a:pPr lvl="1">
              <a:defRPr lang="pt-br"/>
            </a:pPr>
            <a:r>
              <a:t>Segundo nível</a:t>
            </a:r>
          </a:p>
          <a:p>
            <a:pPr lvl="2">
              <a:defRPr lang="pt-br"/>
            </a:pPr>
            <a:r>
              <a:t>Terceiro nível</a:t>
            </a:r>
          </a:p>
          <a:p>
            <a:pPr lvl="3">
              <a:defRPr lang="pt-br"/>
            </a:pPr>
            <a:r>
              <a:t>Quarto nível</a:t>
            </a:r>
          </a:p>
          <a:p>
            <a:pPr lvl="4">
              <a:defRPr lang="pt-br"/>
            </a:pPr>
            <a:r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ywAAColAADvMQAAaScAABAAAAAmAAAACAAAAACAAAAAAAAA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DF1C93-DDD2-8AEA-9C67-2BBF52296A7E}" type="datetime1">
              <a:rPr lang="pt-br"/>
              <a:t>21/01/2019</a:t>
            </a:fld>
            <a:endParaRPr lang="pt-br"/>
          </a:p>
        </p:txBody>
      </p:sp>
      <p:sp>
        <p:nvSpPr>
          <p:cNvPr id="6" name="Footer Placeholder 5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wQAAColAADoKgAAaScAABAAAAAmAAAACAAAAACAAAAAAAAA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pt-br"/>
          </a:p>
        </p:txBody>
      </p:sp>
      <p:sp>
        <p:nvSpPr>
          <p:cNvPr id="7" name="Slide Number Placeholder 6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2TQAAColAAANOQAAaScAABAAAAAmAAAACAAAAACAAAAAAAAA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DF3080-CED2-8AC6-9C67-38937E296A6D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 p14:dur="1800">
    <p:push dir="u"/>
    <p:extLst>
      <p:ext uri="smNativeData">
        <pr:smNativeData xmlns:pr="smNativeData" val="9tVRXAAAAAAIBwAAAAAAABQAAAABAAAAAAAAAAAAAAAAAAAAAQAAAAAAAAAAAAAAAAAAAAAAAAAAAAAA"/>
      </p:ext>
    </p:extLst>
  </p:transition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6_9tVRX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wQAAMADAAANOQAA4As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pt-br"/>
            </a:pPr>
            <a:r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:pr="smNativeData" val="SMDATA_16_9tVRXB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AQAAEsNAADoHQAA1xAAABAAAAAmAAAACAAAAIGgAAAAAAAA"/>
              </a:ext>
            </a:extLst>
          </p:cNvSpPr>
          <p:nvPr>
            <p:ph idx="1"/>
          </p:nvPr>
        </p:nvSpPr>
        <p:spPr>
          <a:xfrm>
            <a:off x="675640" y="2160905"/>
            <a:ext cx="4185920" cy="5765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>
            <a:lvl1pPr marL="0" indent="0">
              <a:buNone/>
              <a:defRPr lang="pt-br" sz="2400" b="0"/>
            </a:lvl1pPr>
            <a:lvl2pPr marL="457200" indent="0">
              <a:buNone/>
              <a:defRPr lang="pt-br" sz="2000" b="1"/>
            </a:lvl2pPr>
            <a:lvl3pPr marL="914400" indent="0">
              <a:buNone/>
              <a:defRPr lang="pt-br" sz="1800" b="1"/>
            </a:lvl3pPr>
            <a:lvl4pPr marL="1371600" indent="0">
              <a:buNone/>
              <a:defRPr lang="pt-br" sz="1600" b="1"/>
            </a:lvl4pPr>
            <a:lvl5pPr marL="1828800" indent="0">
              <a:buNone/>
              <a:defRPr lang="pt-br" sz="1600" b="1"/>
            </a:lvl5pPr>
            <a:lvl6pPr marL="2286000" indent="0">
              <a:buNone/>
              <a:defRPr lang="pt-br" sz="1600" b="1"/>
            </a:lvl6pPr>
            <a:lvl7pPr marL="2743200" indent="0">
              <a:buNone/>
              <a:defRPr lang="pt-br" sz="1600" b="1"/>
            </a:lvl7pPr>
            <a:lvl8pPr marL="3200400" indent="0">
              <a:buNone/>
              <a:defRPr lang="pt-br" sz="1600" b="1"/>
            </a:lvl8pPr>
            <a:lvl9pPr marL="3657600" indent="0">
              <a:buNone/>
              <a:defRPr lang="pt-br" sz="1600" b="1"/>
            </a:lvl9pPr>
          </a:lstStyle>
          <a:p>
            <a:pPr>
              <a:defRPr lang="pt-br"/>
            </a:pPr>
            <a:r>
              <a:t>Clique para editar o texto mestre</a:t>
            </a:r>
          </a:p>
        </p:txBody>
      </p:sp>
      <p:sp>
        <p:nvSpPr>
          <p:cNvPr id="4" name="Content Placeholder 3"/>
          <p:cNvSpPr>
            <a:spLocks noGrp="1" noChangeArrowheads="1"/>
            <a:extLst>
              <a:ext uri="smNativeData">
                <pr:smNativeData xmlns:pr="smNativeData" val="SMDATA_16_9tVRX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AQAANcQAADoHQAAKiUAABAAAAAmAAAACAAAAAEgAAAAAAAA"/>
              </a:ext>
            </a:extLst>
          </p:cNvSpPr>
          <p:nvPr>
            <p:ph idx="2"/>
          </p:nvPr>
        </p:nvSpPr>
        <p:spPr>
          <a:xfrm>
            <a:off x="675640" y="2737485"/>
            <a:ext cx="4185920" cy="3303905"/>
          </a:xfr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 lang="pt-br"/>
            </a:pPr>
            <a:r>
              <a:t>Clique para editar o texto mestre</a:t>
            </a:r>
          </a:p>
          <a:p>
            <a:pPr lvl="1">
              <a:defRPr lang="pt-br"/>
            </a:pPr>
            <a:r>
              <a:t>Segundo nível</a:t>
            </a:r>
          </a:p>
          <a:p>
            <a:pPr lvl="2">
              <a:defRPr lang="pt-br"/>
            </a:pPr>
            <a:r>
              <a:t>Terceiro nível</a:t>
            </a:r>
          </a:p>
          <a:p>
            <a:pPr lvl="3">
              <a:defRPr lang="pt-br"/>
            </a:pPr>
            <a:r>
              <a:t>Quarto nível</a:t>
            </a:r>
          </a:p>
          <a:p>
            <a:pPr lvl="4">
              <a:defRPr lang="pt-br"/>
            </a:pPr>
            <a:r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 noChangeArrowheads="1"/>
            <a:extLst>
              <a:ext uri="smNativeData">
                <pr:smNativeData xmlns:pr="smNativeData" val="SMDATA_16_9tVRXB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TR8AAEsNAAANOQAA1xAAABAAAAAmAAAACAAAAIGgAAAAAAAA"/>
              </a:ext>
            </a:extLst>
          </p:cNvSpPr>
          <p:nvPr>
            <p:ph idx="3"/>
          </p:nvPr>
        </p:nvSpPr>
        <p:spPr>
          <a:xfrm>
            <a:off x="5088255" y="2160905"/>
            <a:ext cx="4185920" cy="5765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>
            <a:lvl1pPr marL="0" indent="0">
              <a:buNone/>
              <a:defRPr lang="pt-br" sz="2400" b="0"/>
            </a:lvl1pPr>
            <a:lvl2pPr marL="457200" indent="0">
              <a:buNone/>
              <a:defRPr lang="pt-br" sz="2000" b="1"/>
            </a:lvl2pPr>
            <a:lvl3pPr marL="914400" indent="0">
              <a:buNone/>
              <a:defRPr lang="pt-br" sz="1800" b="1"/>
            </a:lvl3pPr>
            <a:lvl4pPr marL="1371600" indent="0">
              <a:buNone/>
              <a:defRPr lang="pt-br" sz="1600" b="1"/>
            </a:lvl4pPr>
            <a:lvl5pPr marL="1828800" indent="0">
              <a:buNone/>
              <a:defRPr lang="pt-br" sz="1600" b="1"/>
            </a:lvl5pPr>
            <a:lvl6pPr marL="2286000" indent="0">
              <a:buNone/>
              <a:defRPr lang="pt-br" sz="1600" b="1"/>
            </a:lvl6pPr>
            <a:lvl7pPr marL="2743200" indent="0">
              <a:buNone/>
              <a:defRPr lang="pt-br" sz="1600" b="1"/>
            </a:lvl7pPr>
            <a:lvl8pPr marL="3200400" indent="0">
              <a:buNone/>
              <a:defRPr lang="pt-br" sz="1600" b="1"/>
            </a:lvl8pPr>
            <a:lvl9pPr marL="3657600" indent="0">
              <a:buNone/>
              <a:defRPr lang="pt-br" sz="1600" b="1"/>
            </a:lvl9pPr>
          </a:lstStyle>
          <a:p>
            <a:pPr>
              <a:defRPr lang="pt-br"/>
            </a:pPr>
            <a:r>
              <a:t>Clique para editar o texto mestre</a:t>
            </a:r>
          </a:p>
        </p:txBody>
      </p:sp>
      <p:sp>
        <p:nvSpPr>
          <p:cNvPr id="6" name="Content Placeholder 5"/>
          <p:cNvSpPr>
            <a:spLocks noGrp="1" noChangeArrowheads="1"/>
            <a:extLst>
              <a:ext uri="smNativeData">
                <pr:smNativeData xmlns:pr="smNativeData" val="SMDATA_16_9tVRX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TR8AANcQAAANOQAAKiUAABAAAAAmAAAACAAAAAEgAAAAAAAA"/>
              </a:ext>
            </a:extLst>
          </p:cNvSpPr>
          <p:nvPr>
            <p:ph idx="4"/>
          </p:nvPr>
        </p:nvSpPr>
        <p:spPr>
          <a:xfrm>
            <a:off x="5088255" y="2737485"/>
            <a:ext cx="4185920" cy="3303905"/>
          </a:xfr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 lang="pt-br"/>
            </a:pPr>
            <a:r>
              <a:t>Clique para editar o texto mestre</a:t>
            </a:r>
          </a:p>
          <a:p>
            <a:pPr lvl="1">
              <a:defRPr lang="pt-br"/>
            </a:pPr>
            <a:r>
              <a:t>Segundo nível</a:t>
            </a:r>
          </a:p>
          <a:p>
            <a:pPr lvl="2">
              <a:defRPr lang="pt-br"/>
            </a:pPr>
            <a:r>
              <a:t>Terceiro nível</a:t>
            </a:r>
          </a:p>
          <a:p>
            <a:pPr lvl="3">
              <a:defRPr lang="pt-br"/>
            </a:pPr>
            <a:r>
              <a:t>Quarto nível</a:t>
            </a:r>
          </a:p>
          <a:p>
            <a:pPr lvl="4">
              <a:defRPr lang="pt-br"/>
            </a:pPr>
            <a:r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ywAAColAADvMQAAaScAABAAAAAmAAAACAAAAACAAAAAAAAA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DF5AFE-B0D2-8AAC-9C67-46F914296A13}" type="datetime1">
              <a:rPr lang="pt-br"/>
              <a:t>21/01/2019</a:t>
            </a:fld>
            <a:endParaRPr lang="pt-br"/>
          </a:p>
        </p:txBody>
      </p:sp>
      <p:sp>
        <p:nvSpPr>
          <p:cNvPr id="8" name="Footer Placeholder 7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wQAAColAADoKgAAaScAABAAAAAmAAAACAAAAACAAAAAAAAA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pt-br"/>
          </a:p>
        </p:txBody>
      </p:sp>
      <p:sp>
        <p:nvSpPr>
          <p:cNvPr id="9" name="Slide Number Placeholder 8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QQ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2TQAAColAAANOQAAaScAABAAAAAmAAAACAAAAACAAAAAAAAA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DF7A61-2FD2-8A8C-9C67-D9D934296A8C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 p14:dur="1800">
    <p:push dir="u"/>
    <p:extLst>
      <p:ext uri="smNativeData">
        <pr:smNativeData xmlns:pr="smNativeData" val="9tVRXAAAAAAIBwAAAAAAABQAAAABAAAAAAAAAAAAAAAAAAAAAQAAAAAAAAAAAAAAAAAAAAAAAAAAAAAA"/>
      </p:ext>
    </p:extLst>
  </p:transition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6_9tVRX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QAA0c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wQAAMADAAANOQAA4As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pt-br"/>
            </a:pPr>
            <a:r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EhjB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ywAAColAADvMQAAaScAABAAAAAmAAAACAAAAACAAAAAAAAA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DF2294-DAD2-8AD4-9C67-2C816C296A79}" type="datetime1">
              <a:rPr lang="pt-br"/>
              <a:t>21/01/2019</a:t>
            </a:fld>
            <a:endParaRPr lang="pt-br"/>
          </a:p>
        </p:txBody>
      </p:sp>
      <p:sp>
        <p:nvSpPr>
          <p:cNvPr id="4" name="Footer Placeholder 3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JhL4o0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wQAAColAADoKgAAaScAABAAAAAmAAAACAAAAACAAAAAAAAA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pt-br"/>
          </a:p>
        </p:txBody>
      </p:sp>
      <p:sp>
        <p:nvSpPr>
          <p:cNvPr id="5" name="Slide Number Placeholder 4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QAIEw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2TQAAColAAANOQAAaScAABAAAAAmAAAACAAAAACAAAAAAAAA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DF5616-58D2-8AA0-9C67-AEF518296AFB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 p14:dur="1800">
    <p:push dir="u"/>
    <p:extLst>
      <p:ext uri="smNativeData">
        <pr:smNativeData xmlns:pr="smNativeData" val="9tVRXAAAAAAIBwAAAAAAABQAAAABAAAAAAAAAAAAAAAAAAAAAQAAAAAAAAAAAAAAAAAAAAAAAAAAAAAA"/>
      </p:ext>
    </p:extLst>
  </p:transition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JG4B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ywAAColAADvMQAAaScAABAAAAAmAAAACAAAAACAAAAAAAAA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DF5BAC-E2D2-8AAD-9C67-14F815296A41}" type="datetime1">
              <a:rPr lang="pt-br"/>
              <a:t>21/01/2019</a:t>
            </a:fld>
            <a:endParaRPr lang="pt-br"/>
          </a:p>
        </p:txBody>
      </p:sp>
      <p:sp>
        <p:nvSpPr>
          <p:cNvPr id="3" name="Footer Placeholder 2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hJbcM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wQAAColAADoKgAAaScAABAAAAAmAAAACAAAAACAAAAAAAAA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pt-br"/>
          </a:p>
        </p:txBody>
      </p:sp>
      <p:sp>
        <p:nvSpPr>
          <p:cNvPr id="4" name="Slide Number Placeholder 3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QABko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2TQAAColAAANOQAAaScAABAAAAAmAAAACAAAAACAAAAAAAAA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DF3745-0BD2-8AC1-9C67-FD9479296AA8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 p14:dur="1800">
    <p:push dir="u"/>
    <p:extLst>
      <p:ext uri="smNativeData">
        <pr:smNativeData xmlns:pr="smNativeData" val="9tVRXAAAAAAIBwAAAAAAABQAAAABAAAAAAAAAAAAAAAAAAAAAQAAAAAAAAAAAAAAAAAAAAAAAAAAAAAA"/>
      </p:ext>
    </p:extLst>
  </p:transition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6_9tVRXB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GPlB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wQAADgJAADhGwAAFREAABAAAAAmAAAACAAAAIGgAAAAAAAA"/>
              </a:ext>
            </a:extLst>
          </p:cNvSpPr>
          <p:nvPr>
            <p:ph type="title"/>
          </p:nvPr>
        </p:nvSpPr>
        <p:spPr>
          <a:xfrm>
            <a:off x="677545" y="1498600"/>
            <a:ext cx="3854450" cy="1278255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>
            <a:lvl1pPr>
              <a:defRPr lang="pt-br" sz="2000"/>
            </a:lvl1pPr>
            <a:lvl2pPr>
              <a:defRPr lang="pt-br"/>
            </a:lvl2pPr>
            <a:lvl3pPr>
              <a:defRPr lang="pt-br"/>
            </a:lvl3pPr>
            <a:lvl4pPr>
              <a:defRPr lang="pt-br"/>
            </a:lvl4pPr>
            <a:lvl5pPr>
              <a:defRPr lang="pt-br"/>
            </a:lvl5pPr>
            <a:lvl6pPr>
              <a:defRPr lang="pt-br"/>
            </a:lvl6pPr>
            <a:lvl7pPr>
              <a:defRPr lang="pt-br"/>
            </a:lvl7pPr>
            <a:lvl8pPr>
              <a:defRPr lang="pt-br"/>
            </a:lvl8pPr>
            <a:lvl9pPr>
              <a:defRPr lang="pt-br"/>
            </a:lvl9pPr>
          </a:lstStyle>
          <a:p>
            <a:pPr>
              <a:defRPr lang="pt-br"/>
            </a:pPr>
            <a:r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 noChangeArrowheads="1"/>
            <a:extLst>
              <a:ext uri="smNativeData">
                <pr:smNativeData xmlns:pr="smNativeData" val="SMDATA_16_9tVRX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LlELPI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SR0AACsDAAANOQAAKiUAABAAAAAmAAAACAAAAAEgAAAAAAAA"/>
              </a:ext>
            </a:extLst>
          </p:cNvSpPr>
          <p:nvPr>
            <p:ph idx="1"/>
          </p:nvPr>
        </p:nvSpPr>
        <p:spPr>
          <a:xfrm>
            <a:off x="4760595" y="514985"/>
            <a:ext cx="4513580" cy="5526405"/>
          </a:xfr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 lang="pt-br"/>
            </a:pPr>
            <a:r>
              <a:t>Clique para editar o texto mestre</a:t>
            </a:r>
          </a:p>
          <a:p>
            <a:pPr lvl="1">
              <a:defRPr lang="pt-br"/>
            </a:pPr>
            <a:r>
              <a:t>Segundo nível</a:t>
            </a:r>
          </a:p>
          <a:p>
            <a:pPr lvl="2">
              <a:defRPr lang="pt-br"/>
            </a:pPr>
            <a:r>
              <a:t>Terceiro nível</a:t>
            </a:r>
          </a:p>
          <a:p>
            <a:pPr lvl="3">
              <a:defRPr lang="pt-br"/>
            </a:pPr>
            <a:r>
              <a:t>Quarto nível</a:t>
            </a:r>
          </a:p>
          <a:p>
            <a:pPr lvl="4">
              <a:defRPr lang="pt-br"/>
            </a:pPr>
            <a:r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 noChangeArrowheads="1"/>
            <a:extLst>
              <a:ext uri="smNativeData">
                <pr:smNativeData xmlns:pr="smNativeData" val="SMDATA_16_9tVRX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QAZkU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wQAABURAADhGwAA+yAAABAAAAAmAAAACAAAAAGgAAAAAAAA"/>
              </a:ext>
            </a:extLst>
          </p:cNvSpPr>
          <p:nvPr>
            <p:ph idx="2"/>
          </p:nvPr>
        </p:nvSpPr>
        <p:spPr>
          <a:xfrm>
            <a:off x="677545" y="2776855"/>
            <a:ext cx="3854450" cy="2584450"/>
          </a:xfr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indent="0">
              <a:buNone/>
              <a:defRPr lang="pt-br" sz="1400"/>
            </a:lvl1pPr>
            <a:lvl2pPr marL="457200" indent="0">
              <a:buNone/>
              <a:defRPr lang="pt-br" sz="1400"/>
            </a:lvl2pPr>
            <a:lvl3pPr marL="914400" indent="0">
              <a:buNone/>
              <a:defRPr lang="pt-br" sz="1200"/>
            </a:lvl3pPr>
            <a:lvl4pPr marL="1370965" indent="0">
              <a:buNone/>
              <a:defRPr lang="pt-br" sz="1000"/>
            </a:lvl4pPr>
            <a:lvl5pPr marL="1828165" indent="0">
              <a:buNone/>
              <a:defRPr lang="pt-br" sz="1000"/>
            </a:lvl5pPr>
            <a:lvl6pPr marL="2285365" indent="0">
              <a:buNone/>
              <a:defRPr lang="pt-br" sz="1000"/>
            </a:lvl6pPr>
            <a:lvl7pPr marL="2742565" indent="0">
              <a:buNone/>
              <a:defRPr lang="pt-br" sz="1000"/>
            </a:lvl7pPr>
            <a:lvl8pPr marL="3199130" indent="0">
              <a:buNone/>
              <a:defRPr lang="pt-br" sz="1000"/>
            </a:lvl8pPr>
            <a:lvl9pPr marL="3656330" indent="0">
              <a:buNone/>
              <a:defRPr lang="pt-br" sz="1000"/>
            </a:lvl9pPr>
          </a:lstStyle>
          <a:p>
            <a:pPr>
              <a:defRPr lang="pt-br"/>
            </a:pPr>
            <a:r>
              <a:t>Clique para editar o texto mestre</a:t>
            </a:r>
          </a:p>
        </p:txBody>
      </p:sp>
      <p:sp>
        <p:nvSpPr>
          <p:cNvPr id="5" name="Date Placeholder 4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MgLBQ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ywAAColAADvMQAAaScAABAAAAAmAAAACAAAAACAAAAAAAAA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DF575B-15D2-8AA1-9C67-E3F419296AB6}" type="datetime1">
              <a:rPr lang="pt-br"/>
              <a:t>21/01/2019</a:t>
            </a:fld>
            <a:endParaRPr lang="pt-br"/>
          </a:p>
        </p:txBody>
      </p:sp>
      <p:sp>
        <p:nvSpPr>
          <p:cNvPr id="6" name="Footer Placeholder 5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wQAAColAADoKgAAaScAABAAAAAmAAAACAAAAACAAAAAAAAA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pt-br"/>
          </a:p>
        </p:txBody>
      </p:sp>
      <p:sp>
        <p:nvSpPr>
          <p:cNvPr id="7" name="Slide Number Placeholder 6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FgC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2TQAAColAAANOQAAaScAABAAAAAmAAAACAAAAACAAAAAAAAA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DF62AA-E4D2-8A94-9C67-12C12C296A47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 p14:dur="1800">
    <p:push dir="u"/>
    <p:extLst>
      <p:ext uri="smNativeData">
        <pr:smNativeData xmlns:pr="smNativeData" val="9tVRXAAAAAAIBwAAAAAAABQAAAABAAAAAAAAAAAAAAAAAAAAAQAAAAAAAAAAAAAAAAAAAAAAAAAAAAAA"/>
      </p:ext>
    </p:extLst>
  </p:transition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6_9tVRXB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wQAAIgdAAANOQAABSEAABAAAAAmAAAACAAAAIGgAAAAAAAA"/>
              </a:ext>
            </a:extLst>
          </p:cNvSpPr>
          <p:nvPr>
            <p:ph type="title"/>
          </p:nvPr>
        </p:nvSpPr>
        <p:spPr>
          <a:xfrm>
            <a:off x="677545" y="4800600"/>
            <a:ext cx="8596630" cy="567055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>
            <a:lvl1pPr algn="l">
              <a:defRPr lang="pt-br" sz="2400" b="0"/>
            </a:lvl1pPr>
            <a:lvl2pPr>
              <a:defRPr lang="pt-br"/>
            </a:lvl2pPr>
            <a:lvl3pPr>
              <a:defRPr lang="pt-br"/>
            </a:lvl3pPr>
            <a:lvl4pPr>
              <a:defRPr lang="pt-br"/>
            </a:lvl4pPr>
            <a:lvl5pPr>
              <a:defRPr lang="pt-br"/>
            </a:lvl5pPr>
            <a:lvl6pPr>
              <a:defRPr lang="pt-br"/>
            </a:lvl6pPr>
            <a:lvl7pPr>
              <a:defRPr lang="pt-br"/>
            </a:lvl7pPr>
            <a:lvl8pPr>
              <a:defRPr lang="pt-br"/>
            </a:lvl8pPr>
            <a:lvl9pPr>
              <a:defRPr lang="pt-br"/>
            </a:lvl9pPr>
          </a:lstStyle>
          <a:p>
            <a:pPr>
              <a:defRPr lang="pt-br"/>
            </a:pPr>
            <a:r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 noChangeArrowheads="1"/>
            <a:extLst>
              <a:ext uri="smNativeData">
                <pr:smNativeData xmlns:pr="smNativeData" val="SMDATA_16_9tVRXBMAAAAlAAAAZAAAAC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KB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wQAAMADAAANOQAAaBsAABAAAAAmAAAACAAAAAGgAAAAAAAA"/>
              </a:ext>
            </a:extLst>
          </p:cNvSpPr>
          <p:nvPr>
            <p:ph type="pic" idx="1"/>
          </p:nvPr>
        </p:nvSpPr>
        <p:spPr>
          <a:xfrm>
            <a:off x="677545" y="609600"/>
            <a:ext cx="8596630" cy="3845560"/>
          </a:xfr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indent="0" algn="ctr">
              <a:buNone/>
              <a:defRPr lang="pt-br" sz="1600"/>
            </a:lvl1pPr>
            <a:lvl2pPr marL="457200" indent="0">
              <a:buNone/>
              <a:defRPr lang="pt-br" sz="1600"/>
            </a:lvl2pPr>
            <a:lvl3pPr marL="914400" indent="0">
              <a:buNone/>
              <a:defRPr lang="pt-br" sz="1600"/>
            </a:lvl3pPr>
            <a:lvl4pPr marL="1371600" indent="0">
              <a:buNone/>
              <a:defRPr lang="pt-br" sz="1600"/>
            </a:lvl4pPr>
            <a:lvl5pPr marL="1828800" indent="0">
              <a:buNone/>
              <a:defRPr lang="pt-br" sz="1600"/>
            </a:lvl5pPr>
            <a:lvl6pPr marL="2286000" indent="0">
              <a:buNone/>
              <a:defRPr lang="pt-br" sz="1600"/>
            </a:lvl6pPr>
            <a:lvl7pPr marL="2743200" indent="0">
              <a:buNone/>
              <a:defRPr lang="pt-br" sz="1600"/>
            </a:lvl7pPr>
            <a:lvl8pPr marL="3200400" indent="0">
              <a:buNone/>
              <a:defRPr lang="pt-br" sz="1600"/>
            </a:lvl8pPr>
            <a:lvl9pPr marL="3657600" indent="0">
              <a:buNone/>
              <a:defRPr lang="pt-br" sz="1600"/>
            </a:lvl9pPr>
          </a:lstStyle>
          <a:p>
            <a:pPr>
              <a:defRPr lang="pt-br"/>
            </a:pPr>
            <a:r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 noChangeArrowheads="1"/>
            <a:extLst>
              <a:ext uri="smNativeData">
                <pr:smNativeData xmlns:pr="smNativeData" val="SMDATA_16_9tVRX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HUAcg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wQAAAUhAAANOQAAKiUAABAAAAAmAAAACAAAAAGgAAAAAAAA"/>
              </a:ext>
            </a:extLst>
          </p:cNvSpPr>
          <p:nvPr>
            <p:ph idx="2"/>
          </p:nvPr>
        </p:nvSpPr>
        <p:spPr>
          <a:xfrm>
            <a:off x="677545" y="5367655"/>
            <a:ext cx="8596630" cy="673735"/>
          </a:xfr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indent="0">
              <a:buNone/>
              <a:defRPr lang="pt-br" sz="1200"/>
            </a:lvl1pPr>
            <a:lvl2pPr marL="457200" indent="0">
              <a:buNone/>
              <a:defRPr lang="pt-br" sz="1200"/>
            </a:lvl2pPr>
            <a:lvl3pPr marL="914400" indent="0">
              <a:buNone/>
              <a:defRPr lang="pt-br" sz="1000"/>
            </a:lvl3pPr>
            <a:lvl4pPr marL="1371600" indent="0">
              <a:buNone/>
              <a:defRPr lang="pt-br" sz="900"/>
            </a:lvl4pPr>
            <a:lvl5pPr marL="1828800" indent="0">
              <a:buNone/>
              <a:defRPr lang="pt-br" sz="900"/>
            </a:lvl5pPr>
            <a:lvl6pPr marL="2286000" indent="0">
              <a:buNone/>
              <a:defRPr lang="pt-br" sz="900"/>
            </a:lvl6pPr>
            <a:lvl7pPr marL="2743200" indent="0">
              <a:buNone/>
              <a:defRPr lang="pt-br" sz="900"/>
            </a:lvl7pPr>
            <a:lvl8pPr marL="3200400" indent="0">
              <a:buNone/>
              <a:defRPr lang="pt-br" sz="900"/>
            </a:lvl8pPr>
            <a:lvl9pPr marL="3657600" indent="0">
              <a:buNone/>
              <a:defRPr lang="pt-br" sz="900"/>
            </a:lvl9pPr>
          </a:lstStyle>
          <a:p>
            <a:pPr>
              <a:defRPr lang="pt-br"/>
            </a:pPr>
            <a:r>
              <a:t>Clique para editar o texto mestre</a:t>
            </a:r>
          </a:p>
        </p:txBody>
      </p:sp>
      <p:sp>
        <p:nvSpPr>
          <p:cNvPr id="5" name="Date Placeholder 4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I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ywAAColAADvMQAAaScAABAAAAAmAAAACAAAAACAAAAAAAAA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DF0179-37D2-8AF7-9C67-C1A24F296A94}" type="datetime1">
              <a:rPr lang="pt-br"/>
              <a:t>21/01/2019</a:t>
            </a:fld>
            <a:endParaRPr lang="pt-br"/>
          </a:p>
        </p:txBody>
      </p:sp>
      <p:sp>
        <p:nvSpPr>
          <p:cNvPr id="6" name="Footer Placeholder 5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b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wQAAColAADoKgAAaScAABAAAAAmAAAACAAAAACAAAAAAAAA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pt-br"/>
          </a:p>
        </p:txBody>
      </p:sp>
      <p:sp>
        <p:nvSpPr>
          <p:cNvPr id="7" name="Slide Number Placeholder 6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2TQAAColAAANOQAAaScAABAAAAAmAAAACAAAAACAAAAAAAAA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pt-br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DF2A83-CDD2-8ADC-9C67-3B8964296A6E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 p14:dur="1800">
    <p:push dir="u"/>
    <p:extLst>
      <p:ext uri="smNativeData">
        <pr:smNativeData xmlns:pr="smNativeData" val="9tVRXAAAAAAIBwAAAAAAABQAAAABAAAAAAAAAAAAAAAAAAAAAQAAAAAAAAAAAAAAAAAAAAAAAAAAAAAA"/>
      </p:ext>
    </p:extLst>
  </p:transition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extLst>
              <a:ext uri="smNativeData">
                <pr:smNativeData xmlns:pr="smNativeData" val="SMDATA_7_9tVRXBMAAAAlAAAAAQAAAA8BAAAAkAAAAEgAAACQAAAASAAAAAAAAAAAAAAAAAAAABcAAAAUAAAAAAAAAAAAAAD/fwAA/38AAAAAAAAJAAAABAAAAPhlyN0MAAAAEAAAAAAAAAAAAAAAAAAAAAAAAAAfAAAAVAAAAAAAAAAAAAAAAAAAAAAAAAAAAAAAAAAAAAAAAAAAAAAAAAAAAAAAAAAAAAAAAAAAAAAAAAAAAAAAAAAAAAAAAAAAAAAAAAAAAAAAAAAAAAAAAAAAACEAAAAYAAAAFAAAAAAAAADz////AEsAADAqAAAQAAAAJgAAAAgAAAD/////AAAAAA=="/>
              </a:ext>
            </a:extLst>
          </p:cNvGrpSpPr>
          <p:nvPr/>
        </p:nvGrpSpPr>
        <p:grpSpPr>
          <a:xfrm>
            <a:off x="0" y="-8255"/>
            <a:ext cx="12192000" cy="6866255"/>
            <a:chOff x="0" y="-8255"/>
            <a:chExt cx="12192000" cy="6866255"/>
          </a:xfrm>
        </p:grpSpPr>
        <p:sp>
          <p:nvSpPr>
            <p:cNvPr id="12" name="Straight Connector 19"/>
            <p:cNvSpPr>
              <a:extLst>
                <a:ext uri="smNativeData">
                  <pr:smNativeData xmlns:pr="smNativeData" val="SMDATA_16_9tVRXB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L+/vwAPAAAAAQAAABQAAAAUAAAAFAAAAAEAAAAAAAAAZAAAAGQAAAAAAAAAZAAAAGQAAAAVAAAAYAAAAAAAAAAAAAAAAAAAAAAAAAAAAAAAAAAAAAAAAAAAAAAAAAAAAAAAAAAAAAAAAAAACQAAAAAAAAAAAAAAAAAAAAAAAAAAAAAAAAAAAAAAAAAAAAAAAAAAAAAAAAAAAAAAABYAAABMAAAAAAAAAAAAAAAAAAAAAAAAAAAAAAAAAAAJAAAAAAAAAAAAAAAAAAAAAAAAAAAAAAAAAAAAAAAAAAAAAAAAAAAAAAAAAAAAAAAAAAAAABcAAAAUAAAAAAAAAAAAAAD/fwAA/38AAAAAAAAJAAAABAAAAHVtZW4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L+/vwAAAAACAAAAAgAAAADAwP8Af39/AAAAAAAAAAAAAAAAAAAAAAAAAAAAIQAAABgAAAAUAAAApTkAAAAAAAAlQQAAMCoAAAAAAAAmAAAACAAAAP//////////"/>
                </a:ext>
              </a:extLst>
            </p:cNvSpPr>
            <p:nvPr/>
          </p:nvSpPr>
          <p:spPr>
            <a:xfrm>
              <a:off x="9370695" y="0"/>
              <a:ext cx="1219200" cy="6858000"/>
            </a:xfrm>
            <a:prstGeom prst="line">
              <a:avLst/>
            </a:prstGeom>
            <a:noFill/>
            <a:ln w="9525" cap="flat" cmpd="sng" algn="ctr">
              <a:solidFill>
                <a:srgbClr val="BFBFBF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1" name="Straight Connector 20"/>
            <p:cNvSpPr>
              <a:extLst>
                <a:ext uri="smNativeData">
                  <pr:smNativeData xmlns:pr="smNativeData" val="SMDATA_16_9tVRXB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NjY2AAPAAAAAQAAABQAAAAUAAAAFAAAAAEAAAAAAAAAZAAAAGQAAAAAAAAAZAAAAGQAAAAVAAAAYAAAAAAAAAAAAAAAAAAAAAAAAAAAAAAAAAAAAAAAAAAAAAAAAAAAAAAAAAAAAAAAAAAACQAAAAAAAAAAAAAAAAAAAAAAAAAAAAAAAAAAAAAAAAAAAAAAAAAAAAAAAAAAAAAAABYAAABMAAAAAAAAAAAAAAAAAAAAAAAAAAAAAAAAAAAJAAAAAAAAAAAAAAAAAAAAAAAAAAAAAAAAAAAAAAAAAAAAAAAAAAAAAAAAAAAA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NjY2AAAAAACAAAAAgAAAADAwP8Af39/AAAAAAAAAAAAAAAAAAAAAAAAAAAAIQAAABgAAAAUAAAArS0AAKYWAAD7SgAAMCoAAAAAAAAmAAAACAAAAP//////////"/>
                </a:ext>
              </a:extLst>
            </p:cNvSpPr>
            <p:nvPr/>
          </p:nvSpPr>
          <p:spPr>
            <a:xfrm flipH="1">
              <a:off x="7425055" y="3681730"/>
              <a:ext cx="4763770" cy="3176270"/>
            </a:xfrm>
            <a:prstGeom prst="line">
              <a:avLst/>
            </a:prstGeom>
            <a:noFill/>
            <a:ln w="9525" cap="flat" cmpd="sng" algn="ctr">
              <a:solidFill>
                <a:srgbClr val="D8D8D8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0" name="Rectangle 23"/>
            <p:cNvSpPr>
              <a:extLst>
                <a:ext uri="smNativeData">
                  <pr:smNativeData xmlns:pr="smNativeData" val="SMDATA_16_9tVRXBMAAAAlAAAACwAAAA0AAAAAAAAAAAAAAAAAAAAAAAAAAAAAAAAAAAAAAAAAAAEAAABQAAAAAAAAAAAA4D8AAAAAAADgPwAAAAAAAOA/AAAAAAAA4D8AAAAAAADgPwAAAAAAAOA/AAAAAAAA4D8AAAAAAADgPwAAAAAAAOA/AAAAAAAA4D8CAAAAjAAAAAEAAAAAAAAAkMImDIOxIwBHAAAAAAAAAAAAAAAAAAAAAAAAAAAAAAAAAAAAZAAAAAEAAABAAAAAAAAAAGQAAAAOAQAAAAAAAAAAAAAAAAAAAAAAAAAAAAAAAAAAAAAAAAAAAAAAAAAAAAAAAAAAAAAAAAAAAAAAAAAAAAAAAAAAAAAAAAAAAAAAAAAAFAAAADwAAAAAAAAAAAAAAJDCJgw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kMImBYOxIwAAAAAAAAAAAAAAAAAAAAAAAAAAAAAAAAAAAAAAAAAAAJDCJgV/f38A6+vrA8zMzADAwP8Af39/AAAAAAAAAAAAAAAAAAAAAAAAAAAAIQAAABgAAAAUAAAAezgAAPP////7SgAAMCoAAAAAAAAmAAAACAAAAP//////////"/>
                </a:ext>
              </a:extLst>
            </p:cNvSpPr>
            <p:nvPr/>
          </p:nvSpPr>
          <p:spPr>
            <a:xfrm>
              <a:off x="9181465" y="-8255"/>
              <a:ext cx="3007360" cy="6866255"/>
            </a:xfrm>
            <a:custGeom>
              <a:avLst/>
              <a:gdLst/>
              <a:ahLst/>
              <a:cxnLst/>
              <a:rect l="0" t="0" r="3007360" b="6866255"/>
              <a:pathLst>
                <a:path w="3007360" h="6866255">
                  <a:moveTo>
                    <a:pt x="2045539" y="0"/>
                  </a:moveTo>
                  <a:lnTo>
                    <a:pt x="3007360" y="0"/>
                  </a:lnTo>
                  <a:lnTo>
                    <a:pt x="3007360" y="6866255"/>
                  </a:lnTo>
                  <a:lnTo>
                    <a:pt x="0" y="6866255"/>
                  </a:lnTo>
                  <a:lnTo>
                    <a:pt x="2045539" y="0"/>
                  </a:lnTo>
                  <a:close/>
                </a:path>
              </a:pathLst>
            </a:custGeom>
            <a:solidFill>
              <a:schemeClr val="accent1">
                <a:alpha val="29000"/>
              </a:schemeClr>
            </a:solidFill>
            <a:ln>
              <a:noFill/>
            </a:ln>
            <a:effectLst/>
          </p:spPr>
        </p:sp>
        <p:sp>
          <p:nvSpPr>
            <p:cNvPr id="9" name="Rectangle 25"/>
            <p:cNvSpPr>
              <a:extLst>
                <a:ext uri="smNativeData">
                  <pr:smNativeData xmlns:pr="smNativeData" val="SMDATA_16_9tVRXBMAAAAlAAAACwAAAA0AAAAAAAAAAAAAAAAAAAAAAAAAAAAAAAAAAAAAAAAAAAEAAABQAAAAAAAAAAAA4D8AAAAAAADgPwAAAAAAAOA/AAAAAAAA4D8AAAAAAADgPwAAAAAAAOA/AAAAAAAA4D8AAAAAAADgPwAAAAAAAOA/AAAAAAAA4D8CAAAAjAAAAAEAAAAAAAAAkMImDIOxIwBRAAAAAAAAAAAAAAAAAAAAAAAAAAAAAAAAAAAAZAAAAAEAAABAAAAAAAAAAGQAAAAOAQAAAAAAAAAAAAAAAAAAAAAAAAAAAAAAAAAAAAAAAAAAAAAAAAAAAAAAAAAAAAAAAAAAAAAAAAAAAAAAAAAAAAAAAAAAAAAAAAAAFAAAADwAAAAAAAAAAAAAAJDCJgw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kMImBYOxIwAAAAAAAAAAAAAAAAAAAAAAAAAAAAAAAAAAAAAAAAAAAJDCJgV/f38A6+vrA8zMzADAwP8Af39/AAAAAAAAAAAAAAAAAAAAAAAAAAAAIQAAABgAAAAUAAAAFDsAAPP///8ASwAAMCoAAAAAAAAmAAAACAAAAP//////////"/>
                </a:ext>
              </a:extLst>
            </p:cNvSpPr>
            <p:nvPr/>
          </p:nvSpPr>
          <p:spPr>
            <a:xfrm>
              <a:off x="9603740" y="-8255"/>
              <a:ext cx="2588260" cy="6866255"/>
            </a:xfrm>
            <a:custGeom>
              <a:avLst/>
              <a:gdLst/>
              <a:ahLst/>
              <a:cxnLst/>
              <a:rect l="0" t="0" r="2588260" b="6866255"/>
              <a:pathLst>
                <a:path w="2588260" h="6866255">
                  <a:moveTo>
                    <a:pt x="0" y="0"/>
                  </a:moveTo>
                  <a:lnTo>
                    <a:pt x="2588260" y="0"/>
                  </a:lnTo>
                  <a:lnTo>
                    <a:pt x="2588260" y="6866255"/>
                  </a:lnTo>
                  <a:lnTo>
                    <a:pt x="1209321" y="68662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19000"/>
              </a:schemeClr>
            </a:solidFill>
            <a:ln>
              <a:noFill/>
            </a:ln>
            <a:effectLst/>
          </p:spPr>
        </p:sp>
        <p:sp>
          <p:nvSpPr>
            <p:cNvPr id="8" name="Isosceles Triangle 23"/>
            <p:cNvSpPr>
              <a:extLst>
                <a:ext uri="smNativeData">
                  <pr:smNativeData xmlns:pr="smNativeData" val="SMDATA_16_9tVRXBMAAAAlAAAAagAAAA0AAAAAkAAAAEgAAACQAAAASAAAAAAAAAAAAAAAAAAAAAEAAABQAAAAAAAAAAAA8D8AAAAAAADgPwAAAAAAAOA/AAAAAAAA4D8AAAAAAADgPwAAAAAAAOA/AAAAAAAA4D8AAAAAAADgPwAAAAAAAOA/AAAAAAAA4D8CAAAAjAAAAAEAAAAAAAAAVKAhDYOxIwAdAAAAAAAAAAAAAAAAAAAAAAAAAAAAAAAAAAAAZAAAAAEAAABAAAAAAAAAAGQAAAAOAQAAAAAAAAAAAAAAAAAAAAAAAAAAAAAAAAAAAAAAAAAAAAAAAAAAAAAAAAAAAAAAAAAAAAAAAAAAAAAAAAAAAAAAAAAAAAAAAAAAFAAAADwAAAAAAAAAAAAAAJDCJgw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VKAhBoOxIwAAAAAAAAAAAAAAAAAAAAAAAAAAAAAAAAAAAAAAAAAAAJDCJgV/f38A6+vrA8zMzADAwP8Af39/AAAAAAAAAAAAAAAAAAAAAAAAAAAAIQAAABgAAAAUAAAA8zYAAMASAAAASwAAMCoAAAAAAAAmAAAACAAAAP//////////"/>
                </a:ext>
              </a:extLst>
            </p:cNvSpPr>
            <p:nvPr/>
          </p:nvSpPr>
          <p:spPr>
            <a:xfrm>
              <a:off x="8932545" y="3048000"/>
              <a:ext cx="3259455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000"/>
              </a:schemeClr>
            </a:solidFill>
            <a:ln>
              <a:noFill/>
            </a:ln>
            <a:effectLst/>
          </p:spPr>
        </p:sp>
        <p:sp>
          <p:nvSpPr>
            <p:cNvPr id="7" name="Rectangle 27"/>
            <p:cNvSpPr>
              <a:extLst>
                <a:ext uri="smNativeData">
                  <pr:smNativeData xmlns:pr="smNativeData" val="SMDATA_16_9tVRXBMAAAAlAAAACwAAAA0AAAAAAAAAAAAAAAAAAAAAAAAAAAAAAAAAAAAAAAAAAAEAAABQAAAAAAAAAAAA4D8AAAAAAADgPwAAAAAAAOA/AAAAAAAA4D8AAAAAAADgPwAAAAAAAOA/AAAAAAAA4D8AAAAAAADgPwAAAAAAAOA/AAAAAAAA4D8CAAAAjAAAAAEAAAAAAAAAP3gYAIOxIwAfAAAAAAAAAAAAAAAAAAAAAAAAAAAAAAAAAAAAZAAAAAEAAABAAAAAAAAAAGQAAAAOAQAAAAAAAAAAAAAAAAAAAAAAAAAAAAAAAAAAAAAAAAAAAAAAAAAAAAAAAAAAAAAAAAAAAAAAAAAAAAAAAAAAAAAAAAAAAAAAAAAAFAAAADwAAAAAAAAAAAAAAJDCJgw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P3gYAIOxIwAAAAAAAAAAAAAAAAAAAAAAAAAAAAAAAAAAAAAAAAAAAJDCJgV/f38A6+vrA8zMzADAwP8Af39/AAAAAAAAAAAAAAAAAAAAAAAAAAAAIQAAABgAAAAUAAAAbDkAAPP////7SgAAMCoAAAAAAAAmAAAACAAAAP//////////"/>
                </a:ext>
              </a:extLst>
            </p:cNvSpPr>
            <p:nvPr/>
          </p:nvSpPr>
          <p:spPr>
            <a:xfrm>
              <a:off x="9334500" y="-8255"/>
              <a:ext cx="2854325" cy="6866255"/>
            </a:xfrm>
            <a:custGeom>
              <a:avLst/>
              <a:gdLst/>
              <a:ahLst/>
              <a:cxnLst/>
              <a:rect l="0" t="0" r="2854325" b="6866255"/>
              <a:pathLst>
                <a:path w="2854325" h="6866255">
                  <a:moveTo>
                    <a:pt x="0" y="0"/>
                  </a:moveTo>
                  <a:lnTo>
                    <a:pt x="2854325" y="0"/>
                  </a:lnTo>
                  <a:lnTo>
                    <a:pt x="2854325" y="6866255"/>
                  </a:lnTo>
                  <a:lnTo>
                    <a:pt x="2470749" y="68662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000"/>
              </a:srgbClr>
            </a:solidFill>
            <a:ln>
              <a:noFill/>
            </a:ln>
            <a:effectLst/>
          </p:spPr>
        </p:sp>
        <p:sp>
          <p:nvSpPr>
            <p:cNvPr id="6" name="Rectangle 28"/>
            <p:cNvSpPr>
              <a:extLst>
                <a:ext uri="smNativeData">
                  <pr:smNativeData xmlns:pr="smNativeData" val="SMDATA_16_9tVRXBMAAAAlAAAACwAAAA0AAAAAAAAAAAAAAAAAAAAAAAAAAAAAAAAAAAAAAAAAAAEAAABQAAAAAAAAAAAA4D8AAAAAAADgPwAAAAAAAOA/AAAAAAAA4D8AAAAAAADgPwAAAAAAAOA/AAAAAAAA4D8AAAAAAADgPwAAAAAAAOA/AAAAAAAA4D8CAAAAjAAAAAEAAAAAAAAAv+RyAIOxIwAfAAAAAAAAAAAAAAAAAAAAAAAAAAAAAAAAAAAAZAAAAAEAAABAAAAAAAAAAGQAAAAOAQAAAAAAAAAAAAAAAAAAAAAAAAAAAAAAAAAAAAAAAAAAAAAAAAAAAAAAAAAAAAAAAAAAAAAAAAAAAAAAAAAAAAAAAAAAAAAAAAAAFAAAADwAAAAAAAAAAAAAAJDCJgw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v+RyAIOxIwAAAAAAAAAAAAAAAAAAAAAAAAAAAAAAAAAAAAAAAAAAAJDCJgV/f38A6+vrA8zMzADAwP8Af39/AAAAAAAAAAAAAAAAAAAAAAAAAAAAIQAAABgAAAAUAAAAC0MAAPP////7SgAAMCoAAAAAAAAmAAAACAAAAP//////////"/>
                </a:ext>
              </a:extLst>
            </p:cNvSpPr>
            <p:nvPr/>
          </p:nvSpPr>
          <p:spPr>
            <a:xfrm>
              <a:off x="10898505" y="-8255"/>
              <a:ext cx="1290320" cy="6866255"/>
            </a:xfrm>
            <a:custGeom>
              <a:avLst/>
              <a:gdLst/>
              <a:ahLst/>
              <a:cxnLst/>
              <a:rect l="0" t="0" r="1290320" b="6866255"/>
              <a:pathLst>
                <a:path w="1290320" h="6866255">
                  <a:moveTo>
                    <a:pt x="1019914" y="0"/>
                  </a:moveTo>
                  <a:lnTo>
                    <a:pt x="1290320" y="0"/>
                  </a:lnTo>
                  <a:lnTo>
                    <a:pt x="1290320" y="6866255"/>
                  </a:lnTo>
                  <a:lnTo>
                    <a:pt x="0" y="6866255"/>
                  </a:lnTo>
                  <a:lnTo>
                    <a:pt x="1019914" y="0"/>
                  </a:lnTo>
                  <a:close/>
                </a:path>
              </a:pathLst>
            </a:custGeom>
            <a:solidFill>
              <a:srgbClr val="BFE472">
                <a:alpha val="69000"/>
              </a:srgbClr>
            </a:solidFill>
            <a:ln>
              <a:noFill/>
            </a:ln>
            <a:effectLst/>
          </p:spPr>
        </p:sp>
        <p:sp>
          <p:nvSpPr>
            <p:cNvPr id="5" name="Rectangle 29"/>
            <p:cNvSpPr>
              <a:extLst>
                <a:ext uri="smNativeData">
                  <pr:smNativeData xmlns:pr="smNativeData" val="SMDATA_16_9tVRXBMAAAAlAAAACwAAAA0AAAAAAAAAAAAAAAAAAAAAAAAAAAAAAAAAAAAAAAAAAAEAAABQAAAAAAAAAAAA4D8AAAAAAADgPwAAAAAAAOA/AAAAAAAA4D8AAAAAAADgPwAAAAAAAOA/AAAAAAAA4D8AAAAAAADgPwAAAAAAAOA/AAAAAAAA4D8CAAAAjAAAAAEAAAAAAAAAkMImDIOxIwAkAAAAAAAAAAAAAAAAAAAAAAAAAAAAAAAAAAAAZAAAAAEAAABAAAAAAAAAAGQAAAAOAQAAAAAAAAAAAAAAAAAAAAAAAAAAAAAAAAAAAAAAAAAAAAAAAAAAAAAAAAAAAAAAAAAAAAAAAAAAAAAAAAAAAAAAAAAAAAAAAAAAFAAAADwAAAAAAAAAAAAAAJDCJgw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kMImBYOxIwAAAAAAAAAAAAAAAAAAAAAAAAAAAAAAAAAAAAAAAAAAAJDCJgV/f38A6+vrA8zMzADAwP8Af39/AAAAAAAAAAAAAAAAAAAAAAAAAAAAIQAAABgAAAAUAAAAS0MAAPP////7SgAAMCoAAAAAAAAmAAAACAAAAP//////////"/>
                </a:ext>
              </a:extLst>
            </p:cNvSpPr>
            <p:nvPr/>
          </p:nvSpPr>
          <p:spPr>
            <a:xfrm>
              <a:off x="10939145" y="-8255"/>
              <a:ext cx="1249680" cy="6866255"/>
            </a:xfrm>
            <a:custGeom>
              <a:avLst/>
              <a:gdLst/>
              <a:ahLst/>
              <a:cxnLst/>
              <a:rect l="0" t="0" r="1249680" b="6866255"/>
              <a:pathLst>
                <a:path w="1249680" h="6866255">
                  <a:moveTo>
                    <a:pt x="0" y="0"/>
                  </a:moveTo>
                  <a:lnTo>
                    <a:pt x="1249680" y="0"/>
                  </a:lnTo>
                  <a:lnTo>
                    <a:pt x="1249680" y="6866255"/>
                  </a:lnTo>
                  <a:lnTo>
                    <a:pt x="1109253" y="68662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000"/>
              </a:schemeClr>
            </a:solidFill>
            <a:ln>
              <a:noFill/>
            </a:ln>
            <a:effectLst/>
          </p:spPr>
        </p:sp>
        <p:sp>
          <p:nvSpPr>
            <p:cNvPr id="4" name="Isosceles Triangle 27"/>
            <p:cNvSpPr>
              <a:extLst>
                <a:ext uri="smNativeData">
                  <pr:smNativeData xmlns:pr="smNativeData" val="SMDATA_16_9tVRXBMAAAAlAAAAagAAAA0AAAAAkAAAAEgAAACQAAAASAAAAAAAAAAAAAAAAAAAAAEAAABQAAAAAAAAAAAA8D8AAAAAAADgPwAAAAAAAOA/AAAAAAAA4D8AAAAAAADgPwAAAAAAAOA/AAAAAAAA4D8AAAAAAADgPwAAAAAAAOA/AAAAAAAA4D8CAAAAjAAAAAEAAAAAAAAAkMImDIOxIwAVAAAAAAAAAAAAAAAAAAAAAAAAAAAAAAAAAAAAZAAAAAEAAABAAAAAAAAAAGQAAAAOAQAAAAAAAAAAAAAAAAAAAAAAAAAAAAAAAAAAAAAAAAAAAAAAAAAAAAAAAAAAAAAAAAAAAAAAAAAAAAAAAAAAAAAAAAAAAAAAAAAAFAAAADwAAAAAAAAAAAAAAJDCJgw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kMImBYOxIwAAAAAAAAAAAAAAAAAAAAAAAAAAAAAAAAAAAAAAAAAAAJDCJgV/f38A6+vrA8zMzADAwP8Af39/AAAAAAAAAAAAAAAAAAAAAAAAAAAAIQAAABgAAAAUAAAAzT8AABUWAAD7SgAAMCoAAAAAAAAmAAAACAAAAP//////////"/>
                </a:ext>
              </a:extLst>
            </p:cNvSpPr>
            <p:nvPr/>
          </p:nvSpPr>
          <p:spPr>
            <a:xfrm>
              <a:off x="10371455" y="3589655"/>
              <a:ext cx="1817370" cy="326834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9000"/>
              </a:schemeClr>
            </a:solidFill>
            <a:ln>
              <a:noFill/>
            </a:ln>
            <a:effectLst/>
          </p:spPr>
        </p:sp>
        <p:sp>
          <p:nvSpPr>
            <p:cNvPr id="3" name="Isosceles Triangle 28"/>
            <p:cNvSpPr>
              <a:extLst>
                <a:ext uri="smNativeData">
                  <pr:smNativeData xmlns:pr="smNativeData" val="SMDATA_16_9tVRXBMAAAAlAAAAagAAAA0AAAAAkAAAAEgAAACQAAAASAAAAAAAAAAAAAAAAAAAAAEAAABQAAAAAAAAAAAAAAAAAAAAAADgPwAAAAAAAOA/AAAAAAAA4D8AAAAAAADgPwAAAAAAAOA/AAAAAAAA4D8AAAAAAADgPwAAAAAAAOA/AAAAAAAA4D8CAAAAjAAAAAEAAAAAAAAAkMImDIOxIwAQAAAAAAAAAAAAAAAAAAAAAAAAAAAAAAAAAAAAZAAAAAEAAABAAAAAAAAAAGQAAAAOAQAAAAAAAAAAAAAAAAAAAAAAAAAAAAAAAAAAAAAAAAAAAAAAAAAAAAAAAAAAAAAAAAAAAAAAAAAAAAAAAAAAAAAAAAAAAAAAAAAAFAAAADwAAAAAAAAAAAAAAJDCJgw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kMImBYOxIwAAAAAAAAAAAAAAAAAAAAAAAAAAAAAAAAAAAAAAAAAAAJDCJgV/f38A6+vrA8zMzADAwP8Af39/AAAAAAAAAAAAAAAAAAAAAAAAAAAAIQAAABgAAAAUAAAAAAAAALAYAADDAgAAMCoAAAAAAAAmAAAACAAAAP//////////"/>
                </a:ext>
              </a:extLst>
            </p:cNvSpPr>
            <p:nvPr/>
          </p:nvSpPr>
          <p:spPr>
            <a:xfrm>
              <a:off x="0" y="4013200"/>
              <a:ext cx="448945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000"/>
              </a:schemeClr>
            </a:solidFill>
            <a:ln>
              <a:noFill/>
            </a:ln>
            <a:effectLst/>
          </p:spPr>
        </p:sp>
      </p:grpSp>
      <p:sp>
        <p:nvSpPr>
          <p:cNvPr id="13" name="Title Placeholder 1"/>
          <p:cNvSpPr>
            <a:spLocks noGrp="1" noChangeArrowheads="1"/>
            <a:extLst>
              <a:ext uri="smNativeData">
                <pr:smNativeData xmlns:pr="smNativeData" val="SMDATA_16_9tVRX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wQAAMADAAANOQAA4AsAABAAAAAmAAAACAAAAL8vAAD//8EB"/>
              </a:ext>
            </a:extLst>
          </p:cNvSpPr>
          <p:nvPr>
            <p:ph type="title"/>
          </p:nvPr>
        </p:nvSpPr>
        <p:spPr>
          <a:xfrm>
            <a:off x="677545" y="609600"/>
            <a:ext cx="8596630" cy="1320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 lang="pt-br"/>
            </a:pPr>
            <a:r>
              <a:t>Clique para editar o título mestre</a:t>
            </a:r>
            <a:endParaRPr lang="en-us"/>
          </a:p>
        </p:txBody>
      </p:sp>
      <p:sp>
        <p:nvSpPr>
          <p:cNvPr id="14" name="Text Placeholder 2"/>
          <p:cNvSpPr>
            <a:spLocks noGrp="1" noChangeArrowheads="1"/>
            <a:extLst>
              <a:ext uri="smNativeData">
                <pr:smNativeData xmlns:pr="smNativeData" val="SMDATA_16_9tVRX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wQAAEsNAAANOQAAKiUAABAAAAAmAAAACAAAAD8vAAD//8EB"/>
              </a:ext>
            </a:extLst>
          </p:cNvSpPr>
          <p:nvPr>
            <p:ph type="body" idx="1"/>
          </p:nvPr>
        </p:nvSpPr>
        <p:spPr>
          <a:xfrm>
            <a:off x="677545" y="2160905"/>
            <a:ext cx="8596630" cy="388048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 lang="pt-br"/>
            </a:pPr>
            <a:r>
              <a:t>Clique para editar o texto mestre</a:t>
            </a:r>
          </a:p>
          <a:p>
            <a:pPr lvl="1">
              <a:defRPr lang="pt-br"/>
            </a:pPr>
            <a:r>
              <a:t>Segundo nível</a:t>
            </a:r>
          </a:p>
          <a:p>
            <a:pPr lvl="2">
              <a:defRPr lang="pt-br"/>
            </a:pPr>
            <a:r>
              <a:t>Terceiro nível</a:t>
            </a:r>
          </a:p>
          <a:p>
            <a:pPr lvl="3">
              <a:defRPr lang="pt-br"/>
            </a:pPr>
            <a:r>
              <a:t>Quarto nível</a:t>
            </a:r>
          </a:p>
          <a:p>
            <a:pPr lvl="4">
              <a:defRPr lang="pt-br"/>
            </a:pPr>
            <a:r>
              <a:t>Quinto nível</a:t>
            </a:r>
            <a:endParaRPr lang="en-us"/>
          </a:p>
        </p:txBody>
      </p:sp>
      <p:sp>
        <p:nvSpPr>
          <p:cNvPr id="15" name="Date Placeholder 3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ywAAColAADvMQAAaScAABAAAAAmAAAACAAAAL+PAAD//8EB"/>
              </a:ext>
            </a:extLst>
          </p:cNvSpPr>
          <p:nvPr>
            <p:ph type="dt" sz="half" idx="2"/>
          </p:nvPr>
        </p:nvSpPr>
        <p:spPr>
          <a:xfrm>
            <a:off x="7205345" y="6041390"/>
            <a:ext cx="91186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r">
              <a:defRPr lang="pt-br" sz="900">
                <a:solidFill>
                  <a:srgbClr val="8C8C8C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DF09CF-81D2-8AFF-9C67-77AA47296A22}" type="datetime1">
              <a:rPr lang="pt-br"/>
              <a:t/>
            </a:fld>
            <a:endParaRPr lang="pt-br"/>
          </a:p>
        </p:txBody>
      </p:sp>
      <p:sp>
        <p:nvSpPr>
          <p:cNvPr id="16" name="Footer Placeholder 4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wQAAColAADoKgAAaScAABAAAAAmAAAACAAAAL+PAAD//8EB"/>
              </a:ext>
            </a:extLst>
          </p:cNvSpPr>
          <p:nvPr>
            <p:ph type="ftr" sz="quarter" idx="3"/>
          </p:nvPr>
        </p:nvSpPr>
        <p:spPr>
          <a:xfrm>
            <a:off x="677545" y="6041390"/>
            <a:ext cx="6297295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l">
              <a:defRPr lang="pt-br" sz="900">
                <a:solidFill>
                  <a:srgbClr val="8C8C8C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pt-br"/>
          </a:p>
        </p:txBody>
      </p:sp>
      <p:sp>
        <p:nvSpPr>
          <p:cNvPr id="17" name="Slide Number Placeholder 5"/>
          <p:cNvSpPr>
            <a:spLocks noGrp="1" noChangeArrowheads="1"/>
            <a:extLst>
              <a:ext uri="smNativeData">
                <pr:smNativeData xmlns:pr="smNativeData" val="SMDATA_16_9tVR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2TQAAColAAANOQAAaScAABAAAAAmAAAACAAAAL+PAAD//8EB"/>
              </a:ext>
            </a:extLst>
          </p:cNvSpPr>
          <p:nvPr>
            <p:ph type="sldNum" sz="quarter" idx="4"/>
          </p:nvPr>
        </p:nvSpPr>
        <p:spPr>
          <a:xfrm>
            <a:off x="8590915" y="6041390"/>
            <a:ext cx="68326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r">
              <a:defRPr lang="pt-br" sz="900">
                <a:solidFill>
                  <a:schemeClr val="accent1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DF2800-4ED2-8ADE-9C67-B88B66296AED}" type="slidenum">
              <a:rPr lang="pt-br"/>
              <a:t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 spd="slow" p14:dur="1800">
    <p:push dir="u"/>
    <p:extLst>
      <p:ext uri="smNativeData">
        <pr:smNativeData xmlns:pr="smNativeData" val="9tVRXAAAAAAIBwAAAAAAABQAAAABAAAAAAAAAAAAAAAAAAAAAQAAAAAAAAAAAAAAAAAAAAAAAAAAAAAA"/>
      </p:ext>
    </p:extLst>
  </p:transition>
  <p:hf sldNum="0" hdr="0" ftr="0" dt="0"/>
  <p:txStyles>
    <p:titleStyle>
      <a:lvl1pPr marL="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br" sz="3600" b="0" i="0" u="none" strike="noStrike" kern="1" spc="0" baseline="0">
          <a:solidFill>
            <a:schemeClr val="accent1"/>
          </a:solidFill>
          <a:effectLst/>
          <a:txBgFill val="auto"/>
          <a:latin typeface="Trebuchet MS" pitchFamily="2" charset="0"/>
          <a:ea typeface="Trebuchet MS" pitchFamily="2" charset="0"/>
          <a:cs typeface="Trebuchet MS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br" sz="1800" b="0" i="0" u="none" strike="noStrike" kern="1" spc="0" baseline="0">
          <a:solidFill>
            <a:schemeClr val="tx2"/>
          </a:solidFill>
          <a:effectLst/>
          <a:txBgFill val="auto"/>
          <a:latin typeface="Trebuchet MS" pitchFamily="2" charset="0"/>
          <a:ea typeface="Trebuchet MS" pitchFamily="2" charset="0"/>
          <a:cs typeface="Trebuchet MS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br" sz="1800" b="0" i="0" u="none" strike="noStrike" kern="1" spc="0" baseline="0">
          <a:solidFill>
            <a:schemeClr val="tx2"/>
          </a:solidFill>
          <a:effectLst/>
          <a:txBgFill val="auto"/>
          <a:latin typeface="Trebuchet MS" pitchFamily="2" charset="0"/>
          <a:ea typeface="Trebuchet MS" pitchFamily="2" charset="0"/>
          <a:cs typeface="Trebuchet MS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br" sz="1800" b="0" i="0" u="none" strike="noStrike" kern="1" spc="0" baseline="0">
          <a:solidFill>
            <a:schemeClr val="tx2"/>
          </a:solidFill>
          <a:effectLst/>
          <a:txBgFill val="auto"/>
          <a:latin typeface="Trebuchet MS" pitchFamily="2" charset="0"/>
          <a:ea typeface="Trebuchet MS" pitchFamily="2" charset="0"/>
          <a:cs typeface="Trebuchet MS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br" sz="1800" b="0" i="0" u="none" strike="noStrike" kern="1" spc="0" baseline="0">
          <a:solidFill>
            <a:schemeClr val="tx2"/>
          </a:solidFill>
          <a:effectLst/>
          <a:txBgFill val="auto"/>
          <a:latin typeface="Trebuchet MS" pitchFamily="2" charset="0"/>
          <a:ea typeface="Trebuchet MS" pitchFamily="2" charset="0"/>
          <a:cs typeface="Trebuchet MS" pitchFamily="2" charset="0"/>
        </a:defRPr>
      </a:lvl5pPr>
      <a:lvl6pPr marL="22860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br" sz="1800" b="0" i="0" u="none" strike="noStrike" kern="1" spc="0" baseline="0">
          <a:solidFill>
            <a:schemeClr val="tx2"/>
          </a:solidFill>
          <a:effectLst/>
          <a:txBgFill val="auto"/>
          <a:latin typeface="Trebuchet MS" pitchFamily="2" charset="0"/>
          <a:ea typeface="Trebuchet MS" pitchFamily="2" charset="0"/>
          <a:cs typeface="Trebuchet MS" pitchFamily="2" charset="0"/>
        </a:defRPr>
      </a:lvl6pPr>
      <a:lvl7pPr marL="2743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br" sz="1800" b="0" i="0" u="none" strike="noStrike" kern="1" spc="0" baseline="0">
          <a:solidFill>
            <a:schemeClr val="tx2"/>
          </a:solidFill>
          <a:effectLst/>
          <a:txBgFill val="auto"/>
          <a:latin typeface="Trebuchet MS" pitchFamily="2" charset="0"/>
          <a:ea typeface="Trebuchet MS" pitchFamily="2" charset="0"/>
          <a:cs typeface="Trebuchet MS" pitchFamily="2" charset="0"/>
        </a:defRPr>
      </a:lvl7pPr>
      <a:lvl8pPr marL="3200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br" sz="1800" b="0" i="0" u="none" strike="noStrike" kern="1" spc="0" baseline="0">
          <a:solidFill>
            <a:schemeClr val="tx2"/>
          </a:solidFill>
          <a:effectLst/>
          <a:txBgFill val="auto"/>
          <a:latin typeface="Trebuchet MS" pitchFamily="2" charset="0"/>
          <a:ea typeface="Trebuchet MS" pitchFamily="2" charset="0"/>
          <a:cs typeface="Trebuchet MS" pitchFamily="2" charset="0"/>
        </a:defRPr>
      </a:lvl8pPr>
      <a:lvl9pPr marL="3657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br" sz="1800" b="0" i="0" u="none" strike="noStrike" kern="1" spc="0" baseline="0">
          <a:solidFill>
            <a:schemeClr val="tx2"/>
          </a:solidFill>
          <a:effectLst/>
          <a:txBgFill val="auto"/>
          <a:latin typeface="Trebuchet MS" pitchFamily="2" charset="0"/>
          <a:ea typeface="Trebuchet MS" pitchFamily="2" charset="0"/>
          <a:cs typeface="Trebuchet MS" pitchFamily="2" charset="0"/>
        </a:defRPr>
      </a:lvl9pPr>
    </p:titleStyle>
    <p:bodyStyle>
      <a:lvl1pPr marL="342900" marR="0" indent="-342900" algn="l" defTabSz="45720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ts val="1440"/>
        <a:buFont typeface="Wingdings 3" pitchFamily="1" charset="2"/>
        <a:buChar char=""/>
        <a:tabLst/>
        <a:defRPr lang="pt-br" sz="1800" b="0" i="0" u="none" strike="noStrike" kern="1" spc="0" baseline="0">
          <a:solidFill>
            <a:srgbClr val="3F3F3F"/>
          </a:solidFill>
          <a:effectLst/>
          <a:txBgFill val="auto"/>
          <a:latin typeface="Trebuchet MS" pitchFamily="2" charset="0"/>
          <a:ea typeface="Trebuchet MS" pitchFamily="2" charset="0"/>
          <a:cs typeface="Trebuchet MS" pitchFamily="2" charset="0"/>
        </a:defRPr>
      </a:lvl1pPr>
      <a:lvl2pPr marL="742950" marR="0" indent="-285750" algn="l" defTabSz="45720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ts val="1280"/>
        <a:buFont typeface="Wingdings 3" pitchFamily="1" charset="2"/>
        <a:buChar char=""/>
        <a:tabLst/>
        <a:defRPr lang="pt-br" sz="1600" b="0" i="0" u="none" strike="noStrike" kern="1" spc="0" baseline="0">
          <a:solidFill>
            <a:srgbClr val="3F3F3F"/>
          </a:solidFill>
          <a:effectLst/>
          <a:txBgFill val="auto"/>
          <a:latin typeface="Trebuchet MS" pitchFamily="2" charset="0"/>
          <a:ea typeface="Trebuchet MS" pitchFamily="2" charset="0"/>
          <a:cs typeface="Trebuchet MS" pitchFamily="2" charset="0"/>
        </a:defRPr>
      </a:lvl2pPr>
      <a:lvl3pPr marL="1143000" marR="0" indent="-228600" algn="l" defTabSz="45720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ts val="1120"/>
        <a:buFont typeface="Wingdings 3" pitchFamily="1" charset="2"/>
        <a:buChar char=""/>
        <a:tabLst/>
        <a:defRPr lang="pt-br" sz="1400" b="0" i="0" u="none" strike="noStrike" kern="1" spc="0" baseline="0">
          <a:solidFill>
            <a:srgbClr val="3F3F3F"/>
          </a:solidFill>
          <a:effectLst/>
          <a:txBgFill val="auto"/>
          <a:latin typeface="Trebuchet MS" pitchFamily="2" charset="0"/>
          <a:ea typeface="Trebuchet MS" pitchFamily="2" charset="0"/>
          <a:cs typeface="Trebuchet MS" pitchFamily="2" charset="0"/>
        </a:defRPr>
      </a:lvl3pPr>
      <a:lvl4pPr marL="1600200" marR="0" indent="-228600" algn="l" defTabSz="45720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ts val="960"/>
        <a:buFont typeface="Wingdings 3" pitchFamily="1" charset="2"/>
        <a:buChar char=""/>
        <a:tabLst/>
        <a:defRPr lang="pt-br" sz="1200" b="0" i="0" u="none" strike="noStrike" kern="1" spc="0" baseline="0">
          <a:solidFill>
            <a:srgbClr val="3F3F3F"/>
          </a:solidFill>
          <a:effectLst/>
          <a:txBgFill val="auto"/>
          <a:latin typeface="Trebuchet MS" pitchFamily="2" charset="0"/>
          <a:ea typeface="Trebuchet MS" pitchFamily="2" charset="0"/>
          <a:cs typeface="Trebuchet MS" pitchFamily="2" charset="0"/>
        </a:defRPr>
      </a:lvl4pPr>
      <a:lvl5pPr marL="2057400" marR="0" indent="-228600" algn="l" defTabSz="45720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ts val="960"/>
        <a:buFont typeface="Wingdings 3" pitchFamily="1" charset="2"/>
        <a:buChar char=""/>
        <a:tabLst/>
        <a:defRPr lang="pt-br" sz="1200" b="0" i="0" u="none" strike="noStrike" kern="1" spc="0" baseline="0">
          <a:solidFill>
            <a:srgbClr val="3F3F3F"/>
          </a:solidFill>
          <a:effectLst/>
          <a:txBgFill val="auto"/>
          <a:latin typeface="Trebuchet MS" pitchFamily="2" charset="0"/>
          <a:ea typeface="Trebuchet MS" pitchFamily="2" charset="0"/>
          <a:cs typeface="Trebuchet MS" pitchFamily="2" charset="0"/>
        </a:defRPr>
      </a:lvl5pPr>
      <a:lvl6pPr marL="2514600" marR="0" indent="-228600" algn="l" defTabSz="45720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Tx/>
        <a:buFont typeface="Wingdings 3" pitchFamily="1" charset="2"/>
        <a:buChar char=""/>
        <a:tabLst/>
        <a:defRPr lang="pt-br" sz="1200" b="0" i="0" u="none" strike="noStrike" kern="1" spc="0" baseline="0">
          <a:solidFill>
            <a:srgbClr val="3F3F3F"/>
          </a:solidFill>
          <a:effectLst/>
          <a:txBgFill val="auto"/>
          <a:latin typeface="Trebuchet MS" pitchFamily="2" charset="0"/>
          <a:ea typeface="Trebuchet MS" pitchFamily="2" charset="0"/>
          <a:cs typeface="Trebuchet MS" pitchFamily="2" charset="0"/>
        </a:defRPr>
      </a:lvl6pPr>
      <a:lvl7pPr marL="2971800" marR="0" indent="-228600" algn="l" defTabSz="45720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Tx/>
        <a:buFont typeface="Wingdings 3" pitchFamily="1" charset="2"/>
        <a:buChar char=""/>
        <a:tabLst/>
        <a:defRPr lang="pt-br" sz="1200" b="0" i="0" u="none" strike="noStrike" kern="1" spc="0" baseline="0">
          <a:solidFill>
            <a:srgbClr val="3F3F3F"/>
          </a:solidFill>
          <a:effectLst/>
          <a:txBgFill val="auto"/>
          <a:latin typeface="Trebuchet MS" pitchFamily="2" charset="0"/>
          <a:ea typeface="Trebuchet MS" pitchFamily="2" charset="0"/>
          <a:cs typeface="Trebuchet MS" pitchFamily="2" charset="0"/>
        </a:defRPr>
      </a:lvl7pPr>
      <a:lvl8pPr marL="3429000" marR="0" indent="-228600" algn="l" defTabSz="45720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Tx/>
        <a:buFont typeface="Wingdings 3" pitchFamily="1" charset="2"/>
        <a:buChar char=""/>
        <a:tabLst/>
        <a:defRPr lang="pt-br" sz="1200" b="0" i="0" u="none" strike="noStrike" kern="1" spc="0" baseline="0">
          <a:solidFill>
            <a:srgbClr val="3F3F3F"/>
          </a:solidFill>
          <a:effectLst/>
          <a:txBgFill val="auto"/>
          <a:latin typeface="Trebuchet MS" pitchFamily="2" charset="0"/>
          <a:ea typeface="Trebuchet MS" pitchFamily="2" charset="0"/>
          <a:cs typeface="Trebuchet MS" pitchFamily="2" charset="0"/>
        </a:defRPr>
      </a:lvl8pPr>
      <a:lvl9pPr marL="3886200" marR="0" indent="-228600" algn="l" defTabSz="45720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Tx/>
        <a:buFont typeface="Wingdings 3" pitchFamily="1" charset="2"/>
        <a:buChar char=""/>
        <a:tabLst/>
        <a:defRPr lang="pt-br" sz="1200" b="0" i="0" u="none" strike="noStrike" kern="1" spc="0" baseline="0">
          <a:solidFill>
            <a:srgbClr val="3F3F3F"/>
          </a:solidFill>
          <a:effectLst/>
          <a:txBgFill val="auto"/>
          <a:latin typeface="Trebuchet MS" pitchFamily="2" charset="0"/>
          <a:ea typeface="Trebuchet MS" pitchFamily="2" charset="0"/>
          <a:cs typeface="Trebuchet MS" pitchFamily="2" charset="0"/>
        </a:defRPr>
      </a:lvl9pPr>
    </p:bodyStyle>
    <p:otherStyle>
      <a:lvl1pPr marL="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txBgFill val="auto"/>
          <a:latin typeface="Trebuchet MS" pitchFamily="2" charset="0"/>
          <a:ea typeface="Trebuchet MS" pitchFamily="2" charset="0"/>
          <a:cs typeface="Trebuchet MS" pitchFamily="2" charset="0"/>
        </a:defRPr>
      </a:lvl1pPr>
      <a:lvl2pPr marL="4572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txBgFill val="auto"/>
          <a:latin typeface="Trebuchet MS" pitchFamily="2" charset="0"/>
          <a:ea typeface="Trebuchet MS" pitchFamily="2" charset="0"/>
          <a:cs typeface="Trebuchet MS" pitchFamily="2" charset="0"/>
        </a:defRPr>
      </a:lvl2pPr>
      <a:lvl3pPr marL="9144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txBgFill val="auto"/>
          <a:latin typeface="Trebuchet MS" pitchFamily="2" charset="0"/>
          <a:ea typeface="Trebuchet MS" pitchFamily="2" charset="0"/>
          <a:cs typeface="Trebuchet MS" pitchFamily="2" charset="0"/>
        </a:defRPr>
      </a:lvl3pPr>
      <a:lvl4pPr marL="13716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txBgFill val="auto"/>
          <a:latin typeface="Trebuchet MS" pitchFamily="2" charset="0"/>
          <a:ea typeface="Trebuchet MS" pitchFamily="2" charset="0"/>
          <a:cs typeface="Trebuchet MS" pitchFamily="2" charset="0"/>
        </a:defRPr>
      </a:lvl4pPr>
      <a:lvl5pPr marL="18288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txBgFill val="auto"/>
          <a:latin typeface="Trebuchet MS" pitchFamily="2" charset="0"/>
          <a:ea typeface="Trebuchet MS" pitchFamily="2" charset="0"/>
          <a:cs typeface="Trebuchet MS" pitchFamily="2" charset="0"/>
        </a:defRPr>
      </a:lvl5pPr>
      <a:lvl6pPr marL="22860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txBgFill val="auto"/>
          <a:latin typeface="Trebuchet MS" pitchFamily="2" charset="0"/>
          <a:ea typeface="Trebuchet MS" pitchFamily="2" charset="0"/>
          <a:cs typeface="Trebuchet MS" pitchFamily="2" charset="0"/>
        </a:defRPr>
      </a:lvl6pPr>
      <a:lvl7pPr marL="27432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txBgFill val="auto"/>
          <a:latin typeface="Trebuchet MS" pitchFamily="2" charset="0"/>
          <a:ea typeface="Trebuchet MS" pitchFamily="2" charset="0"/>
          <a:cs typeface="Trebuchet MS" pitchFamily="2" charset="0"/>
        </a:defRPr>
      </a:lvl7pPr>
      <a:lvl8pPr marL="32004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txBgFill val="auto"/>
          <a:latin typeface="Trebuchet MS" pitchFamily="2" charset="0"/>
          <a:ea typeface="Trebuchet MS" pitchFamily="2" charset="0"/>
          <a:cs typeface="Trebuchet MS" pitchFamily="2" charset="0"/>
        </a:defRPr>
      </a:lvl8pPr>
      <a:lvl9pPr marL="36576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txBgFill val="auto"/>
          <a:latin typeface="Trebuchet MS" pitchFamily="2" charset="0"/>
          <a:ea typeface="Trebuchet MS" pitchFamily="2" charset="0"/>
          <a:cs typeface="Trebuchet MS" pitchFamily="2" charset="0"/>
        </a:defRPr>
      </a:lvl9pPr>
    </p:other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1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Relationship Id="rId3" Type="http://schemas.openxmlformats.org/officeDocument/2006/relationships/image" Target="../media/image5.png"/></Relationships>
</file>

<file path=ppt/slides/_rels/slide1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Relationship Id="rId3" Type="http://schemas.openxmlformats.org/officeDocument/2006/relationships/image" Target="../media/image5.png"/></Relationships>
</file>

<file path=ppt/slides/_rels/slide1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Relationship Id="rId3" Type="http://schemas.openxmlformats.org/officeDocument/2006/relationships/image" Target="../media/image6.png"/></Relationships>
</file>

<file path=ppt/slides/_rels/slide1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Relationship Id="rId3" Type="http://schemas.openxmlformats.org/officeDocument/2006/relationships/image" Target="../media/image4.png"/></Relationships>
</file>

<file path=ppt/slides/_rels/slide1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/><Relationship Id="rId3" Type="http://schemas.openxmlformats.org/officeDocument/2006/relationships/image" Target="../media/image4.png"/></Relationships>
</file>

<file path=ppt/slides/_rels/slide1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Relationship Id="rId3" Type="http://schemas.openxmlformats.org/officeDocument/2006/relationships/image" Target="../media/image3.png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Relationship Id="rId3" Type="http://schemas.openxmlformats.org/officeDocument/2006/relationships/image" Target="../media/image3.png"/></Relationships>
</file>

<file path=ppt/slides/_rels/slide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Relationship Id="rId3" Type="http://schemas.openxmlformats.org/officeDocument/2006/relationships/image" Target="../media/image4.png"/></Relationships>
</file>

<file path=ppt/slides/_rels/slide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 noChangeArrowheads="1"/>
            <a:extLst>
              <a:ext uri="smNativeData">
                <pr:smNativeData xmlns:pr="smNativeData" val="SMDATA_16_9tVRXB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6+vrA8zMzADAwP8Af39/AAAAAAAAAAAAAAAAAAAAAAAAAAAAIQAAABgAAAAUAAAARQkAAPIKAAANOQAAExUAABAAAAAmAAAACAAAAAEgAAAAAAAA"/>
              </a:ext>
            </a:extLst>
          </p:cNvSpPr>
          <p:nvPr>
            <p:ph type="ctrTitle"/>
          </p:nvPr>
        </p:nvSpPr>
        <p:spPr>
          <a:xfrm>
            <a:off x="1506855" y="1779270"/>
            <a:ext cx="7767320" cy="1646555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pPr algn="ctr">
              <a:defRPr lang="pt-br"/>
            </a:pPr>
            <a:br/>
            <a:r>
              <a:rPr lang="pt-br" b="1">
                <a:solidFill>
                  <a:srgbClr val="3F7818"/>
                </a:solidFill>
                <a:latin typeface="Arial" pitchFamily="2" charset="0"/>
                <a:ea typeface="Trebuchet MS" pitchFamily="2" charset="0"/>
                <a:cs typeface="Arial" pitchFamily="2" charset="0"/>
              </a:rPr>
              <a:t>ACESSO E PERMANÊNCIA NO IFCE </a:t>
            </a:r>
            <a:r>
              <a:rPr lang="pt-br" b="1" i="1">
                <a:solidFill>
                  <a:srgbClr val="3F7818"/>
                </a:solidFill>
                <a:latin typeface="Arial" pitchFamily="2" charset="0"/>
                <a:ea typeface="Trebuchet MS" pitchFamily="2" charset="0"/>
                <a:cs typeface="Arial" pitchFamily="2" charset="0"/>
              </a:rPr>
              <a:t>CAMPUS</a:t>
            </a:r>
            <a:r>
              <a:rPr lang="pt-br" b="1">
                <a:solidFill>
                  <a:srgbClr val="3F7818"/>
                </a:solidFill>
                <a:latin typeface="Arial" pitchFamily="2" charset="0"/>
                <a:ea typeface="Trebuchet MS" pitchFamily="2" charset="0"/>
                <a:cs typeface="Arial" pitchFamily="2" charset="0"/>
              </a:rPr>
              <a:t> UMIRIM: ESTRATÉGIAS PARA O ÊXITO ESTUDANTIL</a:t>
            </a:r>
            <a:br/>
            <a:endParaRPr lang="pt-br">
              <a:latin typeface="Arial" pitchFamily="2" charset="0"/>
              <a:ea typeface="Trebuchet MS" pitchFamily="2" charset="0"/>
              <a:cs typeface="Arial" pitchFamily="2" charset="0"/>
            </a:endParaRPr>
          </a:p>
        </p:txBody>
      </p:sp>
      <p:pic>
        <p:nvPicPr>
          <p:cNvPr id="3" name="Imagem 3" descr="download.jpg"/>
          <p:cNvPicPr>
            <a:picLocks noChangeAspect="1"/>
            <a:extLst>
              <a:ext uri="smNativeData">
                <pr:smNativeData xmlns:pr="smNativeData" val="SMDATA_18_9tVRXBMAAAAlAAAAEQAAAC0AAAAAkAAAAEgAAACQAAAASAAAAAAAAAAAAAAAAAAAAAEAAABQAAAAAAAAAAAA4D8AAAAAAADgPwAAAAAAAOA/AAAAAAAA4D8AAAAAAADgPwAAAAAAAOA/AAAAAAAA4D8AAAAAAADgPwAAAAAAAOA/AAAAAAAA4D8CAAAAjAAAAAAAAAAAAAAAkMIm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JDCJgX///8BAAAAAAAAAAAAAAAAAAAAAAAAAAAAAAAAAAAAAAAAAAAAAAACf39/AOvr6wPMzMwAwMD/AH9/fwAAAAAAAAAAAAAAAAD///8AAAAAACEAAAAYAAAAFAAAAOQCAADCIgAA/BEAAPkoAAAQ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469900" y="5650230"/>
            <a:ext cx="2453640" cy="101028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4" name="Imagem 2"/>
          <p:cNvPicPr>
            <a:picLocks noChangeAspect="1"/>
            <a:extLst>
              <a:ext uri="smNativeData">
                <pr:smNativeData xmlns:pr="smNativeData" val="SMDATA_18_9tVRXBMAAAAlAAAAEQAAAC0AAAAAkAAAAEgAAACQAAAASAAAAAAAAAAAAAAAAAAAAAEAAABQAAAAAAAAAAAA4D8AAAAAAADgPwAAAAAAAOA/AAAAAAAA4D8AAAAAAADgPwAAAAAAAOA/AAAAAAAA4D8AAAAAAADgPwAAAAAAAOA/AAAAAAAA4D8CAAAAjAAAAAAAAAAAAAAAkMIm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AcAAAA4AAAAAAAAAAAAAAAAAAAA////AAAAAAAAAAAAAAAAAAAAAADQBAAABwcAAAAAAABkAAAAZAAAAAA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JDCJgX///8BAAAAAAAAAAAAAAAAAAAAAAAAAAAAAAAAAAAAAAAAAAAAAAACf39/AOvr6wPMzMwAwMD/AH9/fwAAAAAAAAAAAAAAAAD///8AAAAAACEAAAAYAAAAFAAAAHYXAADIEgAA3CoAAMIiAAAQAAAAJgAAAAgAAAD//////////w=="/>
              </a:ext>
            </a:extLst>
          </p:cNvPicPr>
          <p:nvPr/>
        </p:nvPicPr>
        <p:blipFill>
          <a:blip r:embed="rId3"/>
          <a:srcRect l="0" t="0" r="12320" b="17990"/>
          <a:stretch>
            <a:fillRect/>
          </a:stretch>
        </p:blipFill>
        <p:spPr>
          <a:xfrm>
            <a:off x="3813810" y="3053080"/>
            <a:ext cx="3153410" cy="259715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slow" p14:dur="1800">
    <p:push dir="u"/>
    <p:extLst>
      <p:ext uri="smNativeData">
        <pr:smNativeData xmlns:pr="smNativeData" val="9tVRXAAAAAAIBwAAAAAAABQAAAAB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 noChangeArrowheads="1"/>
            <a:extLst>
              <a:ext uri="smNativeData">
                <pr:smNativeData xmlns:pr="smNativeData" val="SMDATA_16_9tVRX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6+vrA8zMzADAwP8Af39/AAAAAAAAAAAAAAAAAAAAAAAAAAAAIQAAABgAAAAUAAAAQgQAAC4FAAAkOQAATg0AABAAAAAmAAAACAAAAAEgAAAAAAAA"/>
              </a:ext>
            </a:extLst>
          </p:cNvSpPr>
          <p:nvPr>
            <p:ph type="title"/>
          </p:nvPr>
        </p:nvSpPr>
        <p:spPr>
          <a:xfrm>
            <a:off x="692150" y="842010"/>
            <a:ext cx="8596630" cy="1320800"/>
          </a:xfr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algn="ctr">
              <a:defRPr lang="pt-br"/>
            </a:pPr>
            <a:r>
              <a:rPr lang="pt-br" sz="2800" b="1">
                <a:solidFill>
                  <a:srgbClr val="3F7818"/>
                </a:solidFill>
                <a:latin typeface="Arial" pitchFamily="2" charset="0"/>
                <a:ea typeface="Trebuchet MS" pitchFamily="2" charset="0"/>
                <a:cs typeface="Arial" pitchFamily="2" charset="0"/>
              </a:rPr>
              <a:t>RETENÇÃO (2014-2018)</a:t>
            </a:r>
            <a:endParaRPr lang="pt-br" sz="2800" b="1">
              <a:solidFill>
                <a:srgbClr val="3F7818"/>
              </a:solidFill>
              <a:latin typeface="Arial" pitchFamily="2" charset="0"/>
              <a:ea typeface="Trebuchet MS" pitchFamily="2" charset="0"/>
              <a:cs typeface="Arial" pitchFamily="2" charset="0"/>
            </a:endParaRPr>
          </a:p>
        </p:txBody>
      </p:sp>
      <p:graphicFrame>
        <p:nvGraphicFramePr>
          <p:cNvPr id="3" name="Espaço Reservado para Conteúdo 5"/>
          <p:cNvGraphicFramePr>
            <a:graphicFrameLocks noGrp="1" noChangeArrowheads="1"/>
            <a:extLst>
              <a:ext uri="smNativeData">
                <pr:smNativeData xmlns:pr="smNativeData" val="SMDATA_8_9tVRXBMAAAAlAAAAEwAAAA0AAAAAkAAAAEgAAACQAAAASAAAAAAAAAAAAAAAAAAAABcAAAAUAAAAAAAAAAAAAAD/fwAA/38AAAAAAAAJAAAABAAAAFRleHQMAAAAEAAAAAAAAAAAAAAAAAAAAAAAAAALAAAAAAAAAAAAAAAAAAAAAAAAAAEAAAAAAAAAAAAAAAAAAAD///8AAAAAAAAAAAAAAAAAAAAAAAAAAAAAAAAAAAA8AAAAPAAAADwAAAAAAAAAAAAAAKAPAACgDwAAAAAAAAAAAAAAAAAAAAAAAAAAAAAAAAAAAAAAAAAAAAD/////yAAEgDIyAAAAAFQAcgBlAGIAdQBjAGgAZQB0ACAATQBTAAAAAAAAAAAAAAAAAAAAAAAAAAAAAAAAAAAAAAAAAAAAAAAAAAAAAAABAAAAAAAAAAAAAAABAAAAAAAAAAAAAAAAAAAAAAABAAAAAQAAAAAAAAAAAAAAAAAAAAEAAAABAAAA////AAAAAAAAAAAAAAAAAAAAAAAAAAAAAAAAAAAAPAAAADwAAAA8AAAAAAAAAAAAAACgDwAA4QAAAAAAAAAAAAAAAAAAAAAAAAAAAAAAAAAAAAAAAAAAAAAA/////8gABIAyMgAAAABUAHIAZQBiAHUAYwBoAGUAdAAgAE0AUwAAAAAAAAAAAAAAAAAAAAAAAAAAAAAAAAAAAAAAAAAAAAAAAAAAAAAAAQAAAAAAAAAAAAAAAQAAAAAAAAAAAAAAAAAAAAAAAQAAAAEAAAAAAAAAAAAAAAAAAAABAAAAAQAAAP///wAAAAAAAAAAAAAAAAAAAAAAAAAAAAAAAAAAADwAAAA8AAAAPAAAAKAPAADQBwAAAAAAAAAAAAAAAAAAAAAAAAAAAAAAAAAAAAAAAKAPAADQBwAAAAAAAAMAAAD/////yAAEgDIyAAAAAFQAcgBlAGIAdQBjAGgAZQB0ACAATQBTAAAAAAAAAAAAAAAAAAAAAAAAAAAAAAAAAAAAAAAAAAAAAAAAAAAAAAABAAAAAAAAAAAAAAABAAAAAAAAAAAAAAAAAAAAAAAAAAAAAAAAAAAAAAABAAAAAAAAAAAAAAAAAAAA////AAAAAAAAAAAAAAAAAAAAAAAAAAAAAAAAAAAAPAAAADwAAAA8AAAABAIAAAUBAAD7DAAACAwAAAAAAAAAAAAAAAAAAAAAAAAAAAAABAIAAAUBAAAAAAAAFAAAAA8AAAAeAAAAZAAAAGQAAAABAAAAAAAAAAAAAAAPAAAAZAAAAAAAAAAyAAAAAAAAAAAAAAAEAAAACgAAAAAAAAAAAAAAAAAAAEsAAABkAAAA/////wAAAAAAAAAAAwAAAAAAAAAAAAAA/////wAAAAAAAAAAAQAAAAEAAAADAAAAKG2GCgAAAAAAAAAACAAAAEMAbwBsAHUAbgBhAHMAMQAAAAAAAAAAAAAFAAAAAAAAAAIAAAAAAAAAAABLQHC2hwoBAABBABAAAAACAAAAAAAAAADAVECgtocKAQAAQQAQAAAAAgAAAAAAAAAAwGFAkLaHCgEAAEEAEAAAAAIAAAAAAAAAAABhQBC2hwoBAABBABAAAAACAAAAAAAAAABgYEAwtocKAQAAQQAQAAAAAAAAAAAAAAAFAAAAAAAAAAIAAAAAAAAAAHifQEC2hwoBAABBABAAAAACAAAAAAAAAAB8n0AAtocKAQAAQQAQAAAAAgAAAAAAAAAAgJ9AgLaHCgEAAEEAEAAAAAIAAAAAAAAAAISfQFC2hwoBAABBABAAAAACAAAAAAAAAACIn0AgtocKAQAAQQAQAAAAAQAAAAAAAAAAAAAAAAAAAAEAAAD/////AAAAAAAAAAAAAAAAAQAAAAAAAAAAAAAAAQAAAJDCJgAAAAABAAAAAAAAAAAAAAEAAAAAAAAAAAAAAGQAAAABAAAAAQAAAAAAAAAAAAAAAAAAAAAAAAAAAAAACwAAAAoAAADIAAAAAAAAAAAAAAAAAAAAPAAAADwAAAA8AAAAAAAAAAAAAAAAAAAAAAAAAAAAAAAAAAAAAQAAAAAAAAAAAAAAAAAAAAEAAAAAAAAAAAAAAAAAAAD///8AAAAAAAAAAAAAAAAAAAAAAAAAAAAAAAAAAAA8AAAAPAAAADwAAAAAAAAAAAAAAAAAAAAAAAAAAAAAAAAAAAAAAAAAAAAAAAAAAAAAAAAAAAAAAAAAAAD/////yAAEgDIyAAAAAFQAcgBlAGIAdQBjAGgAZQB0ACAATQBTAAAAAAAAAAAAAAAAAAAAAAAAAAAAAAAAAAAAAAAAAAAAAAAAAAAAAAABAAAAAAAAAAAAAAABAAAAAAAAAAAAAAAAAAAAAAD/////AAAAAAEAAAAAAAAAAAAAAAAAAAAQAAAARwBlAG4AZQByAGEAbAAAAAgAAAAAAAAAAAAAAAEAAAAAAAAAAAAAAAAAAAAAAAAAAAAAAAAAAAAAAAAAAAAAAAEAAAAAAAAAAAAAAAAAAAAAAAAAAQAAAAAAAAAAAAAAAAAAAAAAAAABAAAAAAAAAAAAAAAAAAAAAAAAAAEAAAAAAAAAAAAAAAEAAAD/////AAAAAAAAAAABAAAAAQAAAAMAAABIbYYKAAAAAAAAAAAIAAAAQwBvAGwAdQBuAGEAcwAyAAAAAAAAAAAAAAUAAAAAAAAAAgAAAAAAAAAAiJ9AGLguAQEAAEEAEAAAAAIAAAAAAAAAAIifQOi4LgEBAABBABAAAAACAAAAAAAAAACIn0CIuS4BAQAAQQAQAAAAAgAAAAAAAAAAiJ9AiLguAQEAAEEAEAAAAAIAAAAAAAAAAIifQGi4LgEBAABBABAAAAAAAAAAAAAAAAUAAAAAAAAAAgAAAAAAAAAAeJ9A2LguAQEAAEEAEAAAAAIAAAAAAAAAAHyfQAi5LgEBAABBABAAAAACAAAAAAAAAACAn0DIuC4BAQAAQQAQAAAAAgAAAAAAAAAAhJ9A6LcuAQEAAEEAEAAAAAIAAAAAAAAAAIifQEi4LgEBAABBABAAAAABAAAAAAAAAAAAAAAAAAAAAQAAAP////8AAAAAAAAAAAAAAAABAAAAAAAAAAAAAAABAAAAVKAhAAAAAAEAAAAAAAAAAAAAAQAAAAAAAAAAAAAAZAAAAAEAAAABAAAAAAAAAAAAAAAAAAAAAAAAAAAAAAALAAAACgAAAMgAAAAAAAAAAAAAAAAAAAA8AAAAPAAAADwAAAAAAAAAAAAAAAAAAAAAAAAAAAAAAAAAAAABAAAAAAAAAAAAAAAAAAAAAQAAAAAAAAAAAAAAAAAAAP///wAAAAAAAAAAAAAAAAAAAAAAAAAAAAAAAAAAADwAAAA8AAAAPAAAAAAAAAAAAAAAAAAAAAAAAAAAAAAAAAAAAAAAAAAAAAAAAAAAAAAAAAAAAAAAAAAAAP/////IAASAMjIAAAAAVAByAGUAYgB1AGMAaABlAHQAIABNAFMAAAAAAAAAAAAAAAAAAAAAAAAAAAAAAAAAAAAAAAAAAAAAAAAAAAAAAAEAAAAAAAAAAAAAAAEAAAAAAAAAAAAAAAAAAAAAAP////8AAAAAAQAAAAAAAAAAAAAAAAAAABAAAABHAGUAbgBlAHIAYQBsAAAACAAAAAAAAAAAAAAAAQAAAAAAAAAAAAAAAAAAAAAAAAAAAAAAAAAAAAAAAAAAAAAAAQAAAAAAAAAAAAAAAAAAAAAAAAABAAAAAAAAAAAAAAAAAAAAAAAAAAEAAAAAAAAAAAAAAAAAAAAAAAAAAQAAAAAAAAAAAAAAAgAAAP////8AAAAAAAAAAAEAAAABAAAAAwAAAMhthgoAAAAAAAAAAAgAAABDAG8AbAB1AG4AYQBzADMAAAAAAAAAAAAABQAAAAAAAAACAAAAAAAAAACIn0AouC4BAQAAAAAQAAAAAgAAAAAAAAAAiJ9AKLkuAQEAAAAAEAAAAAIAAAAAAAAAAIifQPi3LgEBAAAAABAAAAACAAAAAAAAAACIn0A4uS4BAQAAAAAQAAAAAgAAAAAAAAAAiJ9AeLkuAQEAAAAAEAAAAAAAAAAAAAAABQAAAAAAAAACAAAAAAAAAAB4n0CQW40KAQAAAAAQAAAAAgAAAAAAAAAAfJ9AEFuNCgEAAAAAEAAAAAIAAAAAAAAAAICfQEBbjQoBAAAAABAAAAACAAAAAAAAAACEn0DgWo0KAQAAAAAQAAAAAgAAAAAAAAAAiJ9AAFuNCgEAAAAAEAAAAAEAAAAAAAAAAAAAAAAAAAABAAAA/////wAAAAAAAAAAAAAAAAEAAAAAAAAAAAAAAAEAAADmuR4AAAAAAQAAAAAAAAAAAAABAAAAAAAAAAAAAABkAAAAAQAAAAEAAAAAAAAAAAAAAAAAAAAAAAAAAAAAAAsAAAAKAAAAyAAAAAAAAAAAAAAAAAAAADwAAAA8AAAAPAAAAAAAAAAAAAAAAAAAAAAAAAAAAAAAAAAAAAEAAAAAAAAAAAAAAAAAAAABAAAAAAAAAAAAAAAAAAAA////AAAAAAAAAAAAAAAAAAAAAAAAAAAAAAAAAAAAPAAAADwAAAA8AAAAAAAAAAAAAAAAAAAAAAAAAAAAAAAAAAAAAAAAAAAAAAAAAAAAAAAAAAAAAAAAAAAA/////8gABIAyMgAAAABUAHIAZQBiAHUAYwBoAGUAdAAgAE0AUwAAAAAAAAAAAAAAAAAAAAAAAAAAAAAAAAAAAAAAAAAAAAAAAAAAAAAAAQAAAAAAAAAAAAAAAQAAAAAAAAAAAAAAAAAAAAAA/////wAAAAABAAAAAAAAAAAAAAAAAAAAEAAAAEcAZQBuAGUAcgBhAGwAAAAIAAAAAAAAAAAAAAABAAAAAAAAAAAAAAAAAAAAAAAAAAAAAAAAAAAAAAAAAAAAAAABAAAAAAAAAAAAAAAAAAAAAAAAAAEAAAAAAAAAAAAAAAAAAAAAAAAAAQAAAAAAAAAAAAAAAAAAAAAAAAABAAAAAAAAAAAAAAAAAAAAAQAAAAEAAAAAAAAAAAAAAAAAAADl////2wAAAAAAAAABAAAAlgAAAAAAAABkAAAAAQAAAAAAAAABAAAAAAAAAAAAAAD/AP8AAP//AAEAAAAyAAAA//8AACbCkAAmwpAAJsKQACbCkAAAAAAAAAAAAAAAAAAAAAAAAAAAAAEAAAAAAAAAAQAAAAEAAAAAAAAAAAAAAAAAAAAAAAAAAQAAAAEAAAAAAAAAAAAAAAAAAAAAAAAAAQAAAAEAAAAAAAAAAAAAAAAAAAAAAAAAAQAAAAEAAAAAAAAAAAAAAAAAAAAAAAAAlgAAAAEAAAABAAAAAAAAAAAAAAAAAAAAAQAAAAEAAAD///8AAAAAAAAAAAAAAAAAAAABAAAAAQAAAAAAAAAAAAAAAAAAAAEAAAABAAAA////AAAAAAAAAAAAAAAAAAAAAAAAAAAAAAACAAAAAAAAAAAAAAABAAAA2NjYAAEAAAAAAAAAAAAAAAEAAAABAAAAAAAAAAAAAAAAAAAAAAAAAAAAAAABAAAAAQAAAAAAAAAAAAAAAAAAAAAAAAADAAAA/////2gBB4AyMgAAAABBAHIAaQBhAGwAAABoAGUAdAAgAE0AUwAAAAAAAAAAAAAAAAAAAAAAAAAAAAAAAAAAAAAAAAAAAAAAAAAAAAAAAQAAAD94GAAYAQAAAgAAAAAAAAAAAAAAAAAAAAAAAAAAAAAAAAAAAAAAAAAAAAAAAAABAAAAAQAAAP///wAAAAAAAAAAAAAAAAAAAAAAAAAAAAAAAAAAADwAAAA8AAAAPAAAAAAAAAAAAAAAAAAAAAAAAAAAAAAAAAAAAAAAAAAAAAAAAAAAAAAAAAAAAAAAAAAAAP/////IAASAMjIAAAAAVAByAGUAYgB1AGMAaABlAHQAIABNAFMAAAAAAAAAAAAAAAAAAAAAAAAAAAAAAAAAAAAAAAAAAAAAAAAAAAAAAAEAAAAAAAAAAAAAAAEAAAAAAAAAAAAAAAAAAAAAABAAAABHAGUAbgBlAHIAYQBsAAAAAAAAAAAAAAAAAAAAAAAAAAAAAAAAAPA/AAAAAAAAGEAAAAAAAADwPwAAAAAAAOA/AAAAAAAA8D8BAAAAAQAAAAEAAAABAAAAAQAAAAAAAAAAAAAAAQAAAAAAAQAAAAAAAQAAAAAAAQAAAAAAAAAAAAAAAQAAAAEAAAABAAAAAQAAAAEAAAABAAAAAAAAAAAAAAAAAAAAAQAAAAAAAAABAAAAAAAAAAEAAADY2NgAAQAAAAAAAAAAAAAAAAAAAAEAAAABAAAAAAAAAAAAAAAAAAAAAAAAAAMAAAD/////aAEHgDIyAAAAAEEAcgBpAGEAbAAAAGgAZQB0ACAATQBTAAAAAAAAAAAAAAAAAAAAAAAAAAAAAAAAAAAAAAAAAAAAAAAAAAAAAAABAAAAWVlZABgBAAACAAAAAAAAAAAAAAAAAAAAAAAAAAAAAAAAAAAAAAAAAAAAAAAAAAEAAAABAAAA////AAAAAAAAAAAAAAAAAAAAAAAAAAAAAAAAAAAAPAAAADwAAAA8AAAAAAAAAAAAAAAAAAAAAAAAAAAAAAAAAAAAAAAAAAAAAAAAAAAAAAAAAAAAAAAAAAAA/////8gABIAyMgAAAABUAHIAZQBiAHUAYwBoAGUAdAAgAE0AUwAAAAAAAAAAAAAAAAAAAAAAAAAAAAAAAAAAAAAAAAAAAAAAAAAAAAAAAQAAAAAAAAAAAAAAAQAAAAAAAAAAAAAAAAAAAAAAEAAAAEcAZQBuAGUAcgBhAGwAAAACAAAAAAAAAAAAAAAAAAAAAAAAAAAAAAAAAAAAAIijQAAAAAAAQH9AAAAAAAAAWUAAAAAAAAAAAAEAAAABAAAAAQAAAAEAAAABAAAAAAAAAAAAAAABAAAAAAABAAAAAAABAAAAAAABAAAAAAAAAAAAAAABAAAAAQAAAAAAAAABAAAAAQAAAAEAAAABAAAAAAAAAAAAAAAAAAAAAQAAAAEAAAD///8AAAAAAAAAAAAAAAAAAAABAAAAAQAAAAAAAAAAAAAAAAAAAAEAAAABAAAA////AAAAAAAAAAAAAAAAAAAAAAAAAA8AAAAAAAAAAQAAAB8AAABUAAAAAAAAAAAAAAAAAAAAAAAAAAAAAAAAAAAAAAAAAAAAAAAAAAAAAAAAAAAAAAAAAAAAAAAAAAAAAAAAAAAAAAAAAAAAAAAAAAAAAAAAAAAAAAAAAAAAIQAAABgAAAAUAAAALAQAABwJAAANOQAAKyUAABAAAAAmAAAACAAAAAEBAAAAAAAA"/>
              </a:ext>
            </a:extLst>
          </p:cNvGraphicFramePr>
          <p:nvPr>
            <p:ph type="body" idx="1"/>
          </p:nvPr>
        </p:nvGraphicFramePr>
        <p:xfrm>
          <a:off x="678180" y="1480820"/>
          <a:ext cx="8595995" cy="4561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  <p:txBody>
          <a:bodyPr/>
          <a:lstStyle/>
          <a:p>
            <a:pPr>
              <a:defRPr lang="pt-br"/>
            </a:pPr>
          </a:p>
        </p:txBody>
      </p:graphicFrame>
      <p:pic>
        <p:nvPicPr>
          <p:cNvPr id="4" name="Imagem 6"/>
          <p:cNvPicPr>
            <a:picLocks noChangeAspect="1"/>
            <a:extLst>
              <a:ext uri="smNativeData">
                <pr:smNativeData xmlns:pr="smNativeData" val="SMDATA_18_9tVRXBMAAAAlAAAAEQAAAC0AAAAAkAAAAEgAAACQAAAASAAAAAAAAAAAAAAAAAAAAAEAAABQAAAAAAAAAAAA4D8AAAAAAADgPwAAAAAAAOA/AAAAAAAA4D8AAAAAAADgPwAAAAAAAOA/AAAAAAAA4D8AAAAAAADgPwAAAAAAAOA/AAAAAAAA4D8CAAAAjAAAAAAAAAAAAAAAkMIm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AcAAAA4AAAAAAAAAAAAAAAAAAAA////AAAAAAAAAAAAAAAAAAAAAAAAAAAAAAAAAAAAAABkAAAAZAAAAAAAAAAjAAAABAAAAGQAAAAXAAAAFAAAAAAAAAAAAAAA/38AAP9/AAAAAAAACQAAAAQAAABpAGI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JDCJgX///8BAAAAAAAAAAAAAAAAAAAAAAAAAAAAAAAAAAAAAAAAAAAAAAACf39/AOvr6wPMzMwAwMD/AH9/fwAAAAAAAAAAAAAAAAD///8AAAAAACEAAAAYAAAAFAAAAPgTAACcJQAAvy4AAKYoAAAQAAAAJgAAAAgAAAD//////////w==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3246120" y="6113780"/>
            <a:ext cx="4352925" cy="49403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slow" p14:dur="1800">
    <p:push dir="u"/>
    <p:extLst>
      <p:ext uri="smNativeData">
        <pr:smNativeData xmlns:pr="smNativeData" val="9tVRXAAAAAAIBwAAAAAAABQAAAAB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 noChangeArrowheads="1"/>
            <a:extLst>
              <a:ext uri="smNativeData">
                <pr:smNativeData xmlns:pr="smNativeData" val="SMDATA_16_9tVRX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GE6bW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6+vrA8zMzADAwP8Af39/AAAAAAAAAAAAAAAAAAAAAAAAAAAAIQAAABgAAAAUAAAAKwQAAI4EAAANOQAArgwAABAAAAAmAAAACAAAAAEgAAAAAAAA"/>
              </a:ext>
            </a:extLst>
          </p:cNvSpPr>
          <p:nvPr>
            <p:ph type="title"/>
          </p:nvPr>
        </p:nvSpPr>
        <p:spPr>
          <a:xfrm>
            <a:off x="677545" y="740410"/>
            <a:ext cx="8596630" cy="1320800"/>
          </a:xfr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algn="ctr">
              <a:defRPr lang="pt-br"/>
            </a:pPr>
            <a:r>
              <a:rPr lang="pt-br" sz="2800" b="1">
                <a:solidFill>
                  <a:srgbClr val="3F7818"/>
                </a:solidFill>
                <a:latin typeface="Arial" pitchFamily="2" charset="0"/>
                <a:ea typeface="Trebuchet MS" pitchFamily="2" charset="0"/>
                <a:cs typeface="Arial" pitchFamily="2" charset="0"/>
              </a:rPr>
              <a:t>EVASÃO (2014-2018)</a:t>
            </a:r>
            <a:endParaRPr lang="pt-br" sz="2800" b="1">
              <a:solidFill>
                <a:srgbClr val="3F7818"/>
              </a:solidFill>
              <a:latin typeface="Arial" pitchFamily="2" charset="0"/>
              <a:ea typeface="Trebuchet MS" pitchFamily="2" charset="0"/>
              <a:cs typeface="Arial" pitchFamily="2" charset="0"/>
            </a:endParaRPr>
          </a:p>
        </p:txBody>
      </p:sp>
      <p:graphicFrame>
        <p:nvGraphicFramePr>
          <p:cNvPr id="3" name="Espaço Reservado para Conteúdo 5"/>
          <p:cNvGraphicFramePr>
            <a:graphicFrameLocks noGrp="1" noChangeArrowheads="1"/>
            <a:extLst>
              <a:ext uri="smNativeData">
                <pr:smNativeData xmlns:pr="smNativeData" val="SMDATA_8_9tVRXBMAAAAlAAAAEwAAAA0AAAAAkAAAAEgAAACQAAAASAAAAAAAAAAAAAAAAAAAABcAAAAUAAAAAAAAAAAAAAD/fwAA/38AAAAAAAAJAAAABAAAADgiLz4MAAAAEAAAAAAAAAAAAAAAAAAAAAAAAAALAAAAAAAAAAAAAAAAAAAAAAAAAAEAAAAAAAAAAAAAAAAAAAD///8AAAAAAAAAAAAAAAAAAAAAAAAAAAAAAAAAAAA8AAAAPAAAADwAAAAAAAAAAAAAAKAPAACgDwAAAAAAAAAAAAAAAAAAAAAAAAAAAAAAAAAAAAAAAAAAAAD/////yAAEgDIyAAAAAFQAcgBlAGIAdQBjAGgAZQB0ACAATQBTAAAAAAAAAAAAAAAAAAAAAAAAAAAAAAAAAAAAAAAAAAAAAAAAAAAAAAABAAAAAAAAAAAAAAABAAAAAAAAAAAAAAAAAAAAAAABAAAAAQAAAAAAAAAAAAAAAAAAAAEAAAABAAAA////AAAAAAAAAAAAAAAAAAAAAAAAAAAAAAAAAAAAPAAAADwAAAA8AAAAAAAAAAAAAACgDwAA5gAAAAAAAAAAAAAAAAAAAAAAAAAAAAAAAAAAAAAAAAAAAAAA/////8gABIAyMgAAAABUAHIAZQBiAHUAYwBoAGUAdAAgAE0AUwAAAAAAAAAAAAAAAAAAAAAAAAAAAAAAAAAAAAAAAAAAAAAAAAAAAAAAAQAAAAAAAAAAAAAAAQAAAAAAAAAAAAAAAAAAAAAAAQAAAAEAAAAAAAAAAAAAAAAAAAABAAAAAQAAAP///wAAAAAAAAAAAAAAAAAAAAAAAAAAAAAAAAAAADwAAAA8AAAAPAAAAKAPAADQBwAAAAAAAAAAAAAAAAAAAAAAAAAAAAAAAAAAAAAAAKAPAADQBwAAAAAAAAMAAAD/////yAAEgDIyAAAAAFQAcgBlAGIAdQBjAGgAZQB0ACAATQBTAAAAAAAAAAAAAAAAAAAAAAAAAAAAAAAAAAAAAAAAAAAAAAAAAAAAAAABAAAAAAAAAAAAAAABAAAAAAAAAAAAAAAAAAAAAAAAAAAAAAAAAAAAAAABAAAAAAAAAAAAAAAAAAAA////AAAAAAAAAAAAAAAAAAAAAAAAAAAAAAAAAAAAPAAAADwAAAA8AAAABAIAAAkBAAD7DAAA9wsAAAAAAAAAAAAAAAAAAAAAAAAAAAAABAIAAAkBAAAAAAAAFAAAAA8AAAAeAAAAZAAAAGQAAAABAAAAAAAAAAAAAAAPAAAAZAAAAAAAAAAyAAAAAAAAAAAAAAAEAAAACgAAAAAAAAAAAAAAAAAAAEsAAABkAAAA/////wAAAAAAAAAAAwAAAAAAAAAAAAAA/////wAAAAAAAAAAAQAAAAEAAAADAAAAyGyGCgAAAAAAAAAACAAAAEMAbwBsAHUAbgBhAHMAMQAAAAAAAAAAAAAFAAAAAAAAAAIAAAAAAAAAAABgQCi4LgEBAAAAABAAAAACAAAAAAAAAACgbUAouS4BAQAAAAAQAAAAAgAAAAAAAAAAgGdA+LcuAQEAAAAAEAAAAAIAAAAAAAAAAIBeQDi5LgEBAAAAABAAAAACAAAAAAAAAACARUCIuC4BAQAAAAAQAAAAAAAAAAAAAAAFAAAAAAAAAAIAAAAAAAAAAHifQIi5LgEBAAAAABAAAAACAAAAAAAAAAB8n0DouC4BAQAAAAAQAAAAAgAAAAAAAAAAgJ9AGLguAQEAAAAAEAAAAAIAAAAAAAAAAISfQEi4LgEBAAAAABAAAAACAAAAAAAAAACIn0Doty4BAQAAAAAQAAAAAQAAAAAAAAAAAAAAAAAAAAEAAAD/////AAAAAAAAAAAAAAAAAQAAAAAAAAAAAAAAAQAAAJDCJgAAAAABAAAAAAAAAAAAAAEAAAAAAAAAAAAAAGQAAAABAAAAAQAAAAAAAAAAAAAAAAAAAAAAAAAAAAAACwAAAAoAAADIAAAAAAAAAAAAAAAAAAAAPAAAADwAAAA8AAAAAAAAAAAAAAAAAAAAAAAAAAAAAAAAAAAAAQAAAAAAAAAAAAAAAAAAAAEAAAAAAAAAAAAAAAAAAAD///8AAAAAAAAAAAAAAAAAAAAAAAAAAAAAAAAAAAA8AAAAPAAAADwAAAAAAAAAAAAAAAAAAAAAAAAAAAAAAAAAAAAAAAAAAAAAAAAAAAAAAAAAAAAAAAAAAAD/////yAAEgDIyAAAAAFQAcgBlAGIAdQBjAGgAZQB0ACAATQBTAAAAAAAAAAAAAAAAAAAAAAAAAAAAAAAAAAAAAAAAAAAAAAAAAAAAAAABAAAAAAAAAAAAAAABAAAAAAAAAAAAAAAAAAAAAAD/////AAAAAAEAAAAAAAAAAAAAAAAAAAAQAAAARwBlAG4AZQByAGEAbAAAAAgAAAAAAAAAAAAAAAEAAAAAAAAAAAAAAAAAAAAAAAAAAAAAAAAAAAAAAAAAAAAAAAEAAAAAAAAAAAAAAAAAAAAAAAAAAQAAAAAAAAAAAAAAAAAAAAAAAAABAAAAAAAAAAAAAAAAAAAAAAAAAAEAAAAAAAAAAAAAAAEAAAD/////AAAAAAAAAAABAAAAAQAAAAMAAADIbYYKAAAAAAAAAAAIAAAAQwBvAGwAdQBuAGEAcwAyAAAAAAAAAAAAAAUAAAAAAAAAAgAAAAAAAAAAiJ9A2LguAQEAAAAAEAAAAAIAAAAAAAAAAIifQJi4LgEBAAAAABAAAAACAAAAAAAAAACIn0BIuS4BAQAAAAAQAAAAAgAAAAAAAAAAiJ9AWLkuAQEAAAAAEAAAAAIAAAAAAAAAAIifQBi5LgEBAAAAABAAAAAAAAAAAAAAAAUAAAAAAAAAAgAAAAAAAAAAeJ9AUFuNCgEAAAAAEAAAAAIAAAAAAAAAAHyfQMBajQoBAAAAABAAAAACAAAAAAAAAACAn0DwWo0KAQAAAAAQAAAAAgAAAAAAAAAAhJ9A0FqNCgEAAAAAEAAAAAIAAAAAAAAAAIifQBBbjQoBAAAAABAAAAABAAAAAAAAAAAAAAAAAAAAAQAAAP////8AAAAAAAAAAAAAAAABAAAAAAAAAAAAAAABAAAAVKAhAAAAAAEAAAAAAAAAAAAAAQAAAAAAAAAAAAAAZAAAAAEAAAABAAAAAAAAAAAAAAAAAAAAAAAAAAAAAAALAAAACgAAAMgAAAAAAAAAAAAAAAAAAAA8AAAAPAAAADwAAAAAAAAAAAAAAAAAAAAAAAAAAAAAAAAAAAABAAAAAAAAAAAAAAAAAAAAAQAAAAAAAAAAAAAAAAAAAP///wAAAAAAAAAAAAAAAAAAAAAAAAAAAAAAAAAAADwAAAA8AAAAPAAAAAAAAAAAAAAAAAAAAAAAAAAAAAAAAAAAAAAAAAAAAAAAAAAAAAAAAAAAAAAAAAAAAP/////IAASAMjIAAAAAVAByAGUAYgB1AGMAaABlAHQAIABNAFMAAAAAAAAAAAAAAAAAAAAAAAAAAAAAAAAAAAAAAAAAAAAAAAAAAAAAAAEAAAAAAAAAAAAAAAEAAAAAAAAAAAAAAAAAAAAAAP////8AAAAAAQAAAAAAAAAAAAAAAAAAABAAAABHAGUAbgBlAHIAYQBsAAAACAAAAAAAAAAAAAAAAQAAAAAAAAAAAAAAAAAAAAAAAAAAAAAAAAAAAAAAAAAAAAAAAQAAAAAAAAAAAAAAAAAAAAAAAAABAAAAAAAAAAAAAAAAAAAAAAAAAAEAAAAAAAAAAAAAAAAAAAAAAAAAAQAAAAAAAAAAAAAAAgAAAP////8AAAAAAAAAAAEAAAABAAAAAwAAAChthgoAAAAAAAAAAAgAAABDAG8AbAB1AG4AYQBzADMAAAAAAAAAAAAABQAAAAAAAAACAAAAAAAAAACIn0AAW40KAQAAAAAQAAAAAgAAAAAAAAAAiJ9AYFuNCgEAAAAAEAAAAAIAAAAAAAAAAIifQCBbjQoBAAAAABAAAAACAAAAAAAAAACIn0AwW40KAQAAAAAQAAAAAgAAAAAAAAAAiJ9AcFuNCgEAAAAAEAAAAAAAAAAAAAAABQAAAAAAAAACAAAAAAAAAAB4n0CQW40KAQAAAAAQAAAAAgAAAAAAAAAAfJ9AKMjCCAEAAAAAEAAAAAIAAAAAAAAAAICfQDjIwggBAAAAABAAAAACAAAAAAAAAACEn0C4x8IIAQAAAAAQAAAAAgAAAAAAAAAAiJ9AqMfCCAEAAAAAEAAAAAEAAAAAAAAAAAAAAAAAAAABAAAA/////wAAAAAAAAAAAAAAAAEAAAAAAAAAAAAAAAEAAADmuR4AAAAAAQAAAAAAAAAAAAABAAAAAAAAAAAAAABkAAAAAQAAAAEAAAAAAAAAAAAAAAAAAAAAAAAAAAAAAAsAAAAKAAAAyAAAAAAAAAAAAAAAAAAAADwAAAA8AAAAPAAAAAAAAAAAAAAAAAAAAAAAAAAAAAAAAAAAAAEAAAAAAAAAAAAAAAAAAAABAAAAAAAAAAAAAAAAAAAA////AAAAAAAAAAAAAAAAAAAAAAAAAAAAAAAAAAAAPAAAADwAAAA8AAAAAAAAAAAAAAAAAAAAAAAAAAAAAAAAAAAAAAAAAAAAAAAAAAAAAAAAAAAAAAAAAAAA/////8gABIAyMgAAAABUAHIAZQBiAHUAYwBoAGUAdAAgAE0AUwAAAAAAAAAAAAAAAAAAAAAAAAAAAAAAAAAAAAAAAAAAAAAAAAAAAAAAAQAAAAAAAAAAAAAAAQAAAAAAAAAAAAAAAAAAAAAA/////wAAAAABAAAAAAAAAAAAAAAAAAAAEAAAAEcAZQBuAGUAcgBhAGwAAAAIAAAAAAAAAAAAAAABAAAAAAAAAAAAAAAAAAAAAAAAAAAAAAAAAAAAAAAAAAAAAAABAAAAAAAAAAAAAAAAAAAAAAAAAAEAAAAAAAAAAAAAAAAAAAAAAAAAAQAAAAAAAAAAAAAAAAAAAAAAAAABAAAAAAAAAAAAAAAAAAAAAQAAAAEAAAAAAAAAAAAAAAAAAADl////2wAAAAAAAAABAAAAlgAAAAAAAABkAAAAAQAAAAAAAAABAAAAAAAAAAAAAAD/AP8AAP//AAEAAAAyAAAA//8AAP3///8vAE0BDIL1Qy8AAIAAAAAAAAAAAAAAAAAAAAAAAAAAAAEAAAAAAAAAAQAAAAEAAAAAAAAAAAAAAAAAAAAAAAAAAQAAAAEAAAAAAAAAAAAAAAAAAAAAAAAAAQAAAAEAAAAAAAAAAAAAAAAAAAAAAAAAAQAAAAEAAAAAAAAAAAAAAAAAAAAAAAAAlgAAAAEAAAABAAAAAAAAAAAAAAAAAAAAAQAAAAEAAAD///8AAAAAAAAAAAAAAAAAAAABAAAAAQAAAAAAAAAAAAAAAAAAAAEAAAABAAAA////AAAAAAAAAAAAAAAAAAAAAAAAAAAAAAACAAAAAAAAAAAAAAABAAAA2NjYAAEAAAAAAAAAAAAAAAEAAAABAAAAAAAAAAAAAAAAAAAAAAAAAAAAAAABAAAAAQAAAAAAAAAAAAAAAAAAAAAAAAADAAAA/////2gBB4AyMgAAAABBAHIAaQBhAGwAAABoAGUAdAAgAE0AUwAAAAAAAAAAAAAAAAAAAAAAAAAAAAAAAAAAAAAAAAAAAAAAAAAAAAAAAQAAAD94GAAYAQAAAgAAAAAAAAAAAAAAAAAAAAAAAAAAAAAAAAAAAAAAAAAAAAAAAAABAAAAAQAAAP///wAAAAAAAAAAAAAAAAAAAAAAAAAAAAAAAAAAADwAAAA8AAAAPAAAAAAAAAAAAAAAAAAAAAAAAAAAAAAAAAAAAAAAAAAAAAAAAAAAAAAAAAAAAAAAAAAAAP/////IAASAMjIAAAAAVAByAGUAYgB1AGMAaABlAHQAIABNAFMAAAAAAAAAAAAAAAAAAAAAAAAAAAAAAAAAAAAAAAAAAAAAAAAAAAAAAAEAAAAAAAAAAAAAAAEAAAAAAAAAAAAAAAAAAAAAABAAAABHAGUAbgBlAHIAYQBsAAAAAAAAAAAAAAAAAAAAAAAAAAAAAAAAAPA/AAAAAAAAGEAAAAAAAADwPwAAAAAAAOA/AAAAAAAA8D8BAAAAAQAAAAEAAAABAAAAAQAAAAAAAAAAAAAAAQAAAAAAAQAAAAAAAQAAAAAAAQAAAAAAAAAAAAAAAQAAAAEAAAABAAAAAQAAAAEAAAABAAAAAAAAAAAAAAAAAAAAAQAAAAAAAAABAAAAAAAAAAEAAADY2NgAAQAAAAAAAAAAAAAAAAAAAAEAAAABAAAAAAAAAAAAAAAAAAAAAAAAAAMAAAD/////aAEHgDIyAAAAAEEAcgBpAGEAbAAAAGgAZQB0ACAATQBTAAAAAAAAAAAAAAAAAAAAAAAAAAAAAAAAAAAAAAAAAAAAAAAAAAAAAAABAAAAWVlZABgBAAACAAAAAAAAAAAAAAAAAAAAAAAAAAAAAAAAAAAAAAAAAAAAAAAAAAEAAAABAAAA////AAAAAAAAAAAAAAAAAAAAAAAAAAAAAAAAAAAAPAAAADwAAAA8AAAAAAAAAAAAAAAAAAAAAAAAAAAAAAAAAAAAAAAAAAAAAAAAAAAAAAAAAAAAAAAAAAAA/////8gABIAyMgAAAABUAHIAZQBiAHUAYwBoAGUAdAAgAE0AUwAAAAAAAAAAAAAAAAAAAAAAAAAAAAAAAAAAAAAAAAAAAAAAAAAAAAAAAQAAAAAAAAAAAAAAAQAAAAAAAAAAAAAAAAAAAAAAEAAAAEcAZQBuAGUAcgBhAGwAAAACAAAAAAAAAAAAAAAAAAAAAAAAAAAAAAAAAAAAAIijQAAAAAAAQH9AAAAAAAAAWUAAAAAAAAAAAAEAAAABAAAAAQAAAAEAAAABAAAAAAAAAAAAAAABAAAAAAABAAAAAAABAAAAAAABAAAAAAAAAAAAAAABAAAAAQAAAAAAAAABAAAAAQAAAAEAAAABAAAAAAAAAAAAAAAAAAAAAQAAAAEAAAD///8AAAAAAAAAAAAAAAAAAAABAAAAAQAAAAAAAAAAAAAAAAAAAAEAAAABAAAA////AAAAAAAAAAAAAAAAAAAAAAAAAA8AAAAAAAAAAQAAAB8AAABUAAAAAAAAAAAAAAAAAAAAAAAAAAAAAAAAAAAAAAAAAAAAAAAAAAAAAAAAAAAAAAAAAAAAAAAAAAAAAAAAAAAAAAAAAAAAAAAAAAAAAAAAAAAAAAAAAAAAIQAAABgAAAAUAAAALAQAALsJAAANOQAAKyUAABAAAAAmAAAACAAAAAEBAAAAAAAA"/>
              </a:ext>
            </a:extLst>
          </p:cNvGraphicFramePr>
          <p:nvPr>
            <p:ph type="body" idx="1"/>
          </p:nvPr>
        </p:nvGraphicFramePr>
        <p:xfrm>
          <a:off x="678180" y="1581785"/>
          <a:ext cx="8595995" cy="44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  <p:txBody>
          <a:bodyPr/>
          <a:lstStyle/>
          <a:p>
            <a:pPr>
              <a:defRPr lang="pt-br"/>
            </a:pPr>
          </a:p>
        </p:txBody>
      </p:graphicFrame>
      <p:pic>
        <p:nvPicPr>
          <p:cNvPr id="4" name="Imagem 6"/>
          <p:cNvPicPr>
            <a:picLocks noChangeAspect="1"/>
            <a:extLst>
              <a:ext uri="smNativeData">
                <pr:smNativeData xmlns:pr="smNativeData" val="SMDATA_18_9tVRXBMAAAAlAAAAEQAAAC0AAAAAkAAAAEgAAACQAAAASAAAAAAAAAAAAAAAAAAAAAEAAABQAAAAAAAAAAAA4D8AAAAAAADgPwAAAAAAAOA/AAAAAAAA4D8AAAAAAADgPwAAAAAAAOA/AAAAAAAA4D8AAAAAAADgPwAAAAAAAOA/AAAAAAAA4D8CAAAAjAAAAAAAAAAAAAAAkMIm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AcAAAA4AAAAAAAAAAAAAAAAAAAA////AAAAAAAAAAAAAAAAAAAAAAAAAAAAAAAAAAAAAABkAAAAZAAAAAAAAAAjAAAABAAAAGQAAAAXAAAAFAAAAAAAAAAAAAAA/38AAP9/AAAAAAAACQAAAAQAAABpAGI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JDCJgX///8BAAAAAAAAAAAAAAAAAAAAAAAAAAAAAAAAAAAAAAAAAAAAAAACf39/AOvr6wPMzMwAwMD/AH9/fwAAAAAAAAAAAAAAAAD///8AAAAAACEAAAAYAAAAFAAAAEoTAACBJgAAES4AAIspAAAQAAAAJgAAAAgAAAD//////////w==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3135630" y="6259195"/>
            <a:ext cx="4352925" cy="49403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slow" p14:dur="1800">
    <p:push dir="u"/>
    <p:extLst>
      <p:ext uri="smNativeData">
        <pr:smNativeData xmlns:pr="smNativeData" val="9tVRXAAAAAAIBwAAAAAAABQAAAAB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 noChangeArrowheads="1"/>
            <a:extLst>
              <a:ext uri="smNativeData">
                <pr:smNativeData xmlns:pr="smNativeData" val="SMDATA_16_9tVRX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GE6bW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6+vrA8zMzADAwP8Af39/AAAAAAAAAAAAAAAAAAAAAAAAAAAAIQAAABgAAAAUAAAAKwQAAMADAAANOQAA4AsAABAAAAAmAAAACAAAAAAgAAAAAAAA"/>
              </a:ext>
            </a:extLst>
          </p:cNvSpPr>
          <p:nvPr>
            <p:ph type="title"/>
          </p:nvPr>
        </p:nvSpPr>
        <p:spPr/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algn="ctr">
              <a:defRPr lang="pt-br"/>
            </a:pPr>
            <a:r>
              <a:rPr lang="pt-br" sz="2800" b="1">
                <a:solidFill>
                  <a:srgbClr val="3F7818"/>
                </a:solidFill>
                <a:latin typeface="Arial" pitchFamily="2" charset="0"/>
                <a:ea typeface="Trebuchet MS" pitchFamily="2" charset="0"/>
                <a:cs typeface="Arial" pitchFamily="2" charset="0"/>
              </a:rPr>
              <a:t>FORMADOS (2014 -2018)</a:t>
            </a:r>
            <a:endParaRPr lang="pt-br" sz="2800" b="1">
              <a:solidFill>
                <a:srgbClr val="3F7818"/>
              </a:solidFill>
              <a:latin typeface="Arial" pitchFamily="2" charset="0"/>
              <a:ea typeface="Trebuchet MS" pitchFamily="2" charset="0"/>
              <a:cs typeface="Arial" pitchFamily="2" charset="0"/>
            </a:endParaRPr>
          </a:p>
        </p:txBody>
      </p:sp>
      <p:graphicFrame>
        <p:nvGraphicFramePr>
          <p:cNvPr id="3" name="Espaço Reservado para Conteúdo 5"/>
          <p:cNvGraphicFramePr>
            <a:graphicFrameLocks noGrp="1" noChangeArrowheads="1"/>
            <a:extLst>
              <a:ext uri="smNativeData">
                <pr:smNativeData xmlns:pr="smNativeData" val="SMDATA_8_9tVRXBMAAAAlAAAAEwAAAA0AAAAAkAAAAEgAAACQAAAASAAAAAAAAAAAAAAAAAAAABcAAAAUAAAAAAAAAAAAAAD/fwAA/38AAAAAAAAJAAAABAAAAC8+PGEMAAAAEAAAAAAAAAAAAAAAAAAAAAAAAAALAAAAAAAAAAAAAAAAAAAAAAAAAAEAAAAAAAAAAAAAAAAAAAD///8AAAAAAAAAAAAAAAAAAAAAAAAAAAAAAAAAAAA8AAAAPAAAADwAAAAAAAAAAAAAAKAPAACgDwAAAAAAAAAAAAAAAAAAAAAAAAAAAAAAAAAAAAAAAAAAAAD/////yAAEgDIyAAAAAFQAcgBlAGIAdQBjAGgAZQB0ACAATQBTAAAAAAAAAAAAAAAAAAAAAAAAAAAAAAAAAAAAAAAAAAAAAAAAAAAAAAABAAAAAAAAAAAAAAABAAAAAAAAAAAAAAAAAAAAAAABAAAAAQAAAAAAAAAAAAAAAAAAAAEAAAABAAAA////AAAAAAAAAAAAAAAAAAAAAAAAAAAAAAAAAAAAPAAAADwAAAA8AAAAAAAAAAAAAACgDwAA3AAAAAAAAAAAAAAAAAAAAAAAAAAAAAAAAAAAAAAAAAAAAAAA/////8gABIAyMgAAAABUAHIAZQBiAHUAYwBoAGUAdAAgAE0AUwAAAAAAAAAAAAAAAAAAAAAAAAAAAAAAAAAAAAAAAAAAAAAAAAAAAAAAAQAAAAAAAAAAAAAAAQAAAAAAAAAAAAAAAAAAAAAAAQAAAAEAAAAAAAAAAAAAAAAAAAABAAAAAQAAAP///wAAAAAAAAAAAAAAAAAAAAAAAAAAAAAAAAAAADwAAAA8AAAAPAAAAKAPAADQBwAAAAAAAAAAAAAAAAAAAAAAAAAAAAAAAAAAAAAAAKAPAADQBwAAAAAAAAMAAAD/////yAAEgDIyAAAAAFQAcgBlAGIAdQBjAGgAZQB0ACAATQBTAAAAAAAAAAAAAAAAAAAAAAAAAAAAAAAAAAAAAAAAAAAAAAAAAAAAAAABAAAAAAAAAAAAAAABAAAAAAAAAAAAAAAAAAAAAAAAAAAAAAAAAAAAAAABAAAAAAAAAAAAAAAAAAAA////AAAAAAAAAAAAAAAAAAAAAAAAAAAAAAAAAAAAPAAAADwAAAA8AAAABAIAAAABAAD7DAAAGgwAAAAAAAAAAAAAAAAAAAAAAAAAAAAABAIAAAABAAAAAAAAFAAAAA8AAAAeAAAAZAAAAGQAAAABAAAAAAAAAAAAAAAPAAAAZAAAAAAAAAAyAAAAAAAAAAAAAAAEAAAACgAAAAAAAAAAAAAAAAAAAEsAAABkAAAA/////wAAAAAAAAAAAwAAAAAAAAAAAAAA/////wAAAAAAAAAAAQAAAAEAAAADAAAASG2GCgAAAAAAAAAACAAAAEMAbwBsAHUAbgBhAHMAMQAAAAAAAAAAAAAFAAAAAAAAAAIAAAAAAAAAAIBhQOjHwggBAABCABAAAAACAAAAAAAAAABgbkBox8IIAQAAQgAQAAAAAgAAAAAAAAAA4GZAKMjCCAEAAEIAEAAAAAIAAAAAAAAAAMBnQDjIwggBAABCABAAAAACAAAAAAAAAACAS0DYx8IIAQAAQgAQAAAAAAAAAAAAAAAFAAAAAAAAAAIAAAAAAAAAAHifQIjHwggBAABCABAAAAACAAAAAAAAAAB8n0DIx8IIAQAAQgAQAAAAAgAAAAAAAAAAgJ9A+MfCCAEAAEIAEAAAAAIAAAAAAAAAAISfQLjHwggBAABCABAAAAACAAAAAAAAAACIn0Cox8IIAQAAQgAQAAAAAQAAAAAAAAAAAAAAAAAAAAEAAAD/////AAAAAAAAAAAAAAAAAQAAAAAAAAAAAAAAAQAAAJDCJgAAAAABAAAAAAAAAAAAAAEAAAAAAAAAAAAAAGQAAAABAAAAAQAAAAAAAAAAAAAAAAAAAAAAAAAAAAAACwAAAAoAAADIAAAAAAAAAAAAAAAAAAAAPAAAADwAAAA8AAAAAAAAAAAAAAAAAAAAAAAAAAAAAAAAAAAAAQAAAAAAAAAAAAAAAAAAAAEAAAAAAAAAAAAAAAAAAAD///8AAAAAAAAAAAAAAAAAAAAAAAAAAAAAAAAAAAA8AAAAPAAAADwAAAAAAAAAAAAAAAAAAAAAAAAAAAAAAAAAAAAAAAAAAAAAAAAAAAAAAAAAAAAAAAAAAAD/////yAAEgDIyAAAAAFQAcgBlAGIAdQBjAGgAZQB0ACAATQBTAAAAAAAAAAAAAAAAAAAAAAAAAAAAAAAAAAAAAAAAAAAAAAAAAAAAAAABAAAAAAAAAAAAAAABAAAAAAAAAAAAAAAAAAAAAAD/////AAAAAAEAAAAAAAAAAAAAAAAAAAAQAAAARwBlAG4AZQByAGEAbAAAAAgAAAAAAAAAAAAAAAEAAAAAAAAAAAAAAAAAAAAAAAAAAAAAAAAAAAAAAAAAAAAAAAEAAAAAAAAAAAAAAAAAAAAAAAAAAQAAAAAAAAAAAAAAAAAAAAAAAAABAAAAAAAAAAAAAAAAAAAAAAAAAAEAAAAAAAAAAAAAAAEAAAD/////AAAAAAAAAAABAAAAAQAAAAMAAAAobYYKAAAAAAAAAAAIAAAAQwBvAGwAdQBuAGEAcwAyAAAAAAAAAAAAAAUAAAAAAAAAAgAAAAAAAAAAiJ9AIFuNCgEAAEEAEAAAAAIAAAAAAAAAAIifQGBbjQoBAABBABAAAAACAAAAAAAAAACIn0AAW40KAQAAQQAQAAAAAgAAAAAAAAAAiJ9AkFuNCgEAAEEAEAAAAAIAAAAAAAAAAIifQBBbjQoBAABBABAAAAAAAAAAAAAAAAUAAAAAAAAAAgAAAAAAAAAAeJ9A0FqNCgEAAEEAEAAAAAIAAAAAAAAAAHyfQPBajQoBAABBABAAAAACAAAAAAAAAACAn0DAWo0KAQAAQQAQAAAAAgAAAAAAAAAAhJ9AUFuNCgEAAEEAEAAAAAIAAAAAAAAAAIifQOBajQoBAABBABAAAAABAAAAAAAAAAAAAAAAAAAAAQAAAP////8AAAAAAAAAAAAAAAABAAAAAAAAAAAAAAABAAAAVKAhAAAAAAEAAAAAAAAAAAAAAQAAAAAAAAAAAAAAZAAAAAEAAAABAAAAAAAAAAAAAAAAAAAAAAAAAAAAAAALAAAACgAAAMgAAAAAAAAAAAAAAAAAAAA8AAAAPAAAADwAAAAAAAAAAAAAAAAAAAAAAAAAAAAAAAAAAAABAAAAAAAAAAAAAAAAAAAAAQAAAAAAAAAAAAAAAAAAAP///wAAAAAAAAAAAAAAAAAAAAAAAAAAAAAAAAAAADwAAAA8AAAAPAAAAAAAAAAAAAAAAAAAAAAAAAAAAAAAAAAAAAAAAAAAAAAAAAAAAAAAAAAAAAAAAAAAAP/////IAASAMjIAAAAAVAByAGUAYgB1AGMAaABlAHQAIABNAFMAAAAAAAAAAAAAAAAAAAAAAAAAAAAAAAAAAAAAAAAAAAAAAAAAAAAAAAEAAAAAAAAAAAAAAAEAAAAAAAAAAAAAAAAAAAAAAP////8AAAAAAQAAAAAAAAAAAAAAAAAAABAAAABHAGUAbgBlAHIAYQBsAAAACAAAAAAAAAAAAAAAAQAAAAAAAAAAAAAAAAAAAAAAAAAAAAAAAAAAAAAAAAAAAAAAAQAAAAAAAAAAAAAAAAAAAAAAAAABAAAAAAAAAAAAAAAAAAAAAAAAAAEAAAAAAAAAAAAAAAAAAAAAAAAAAQAAAAAAAAAAAAAAAgAAAP////8AAAAAAAAAAAEAAAABAAAAAwAAAMhshgoAAAAAAAAAAAgAAABDAG8AbAB1AG4AYQBzADMAAAAAAAAAAAAABQAAAAAAAAACAAAAAAAAAACIn0AYuC4BAQAAdwAQAAAAAgAAAAAAAAAAiJ9ASLguAQEAAHcAEAAAAAIAAAAAAAAAAIifQOi3LgEBAAB3ABAAAAACAAAAAAAAAACIn0AouC4BAQAAdwAQAAAAAgAAAAAAAAAAiJ9AyLguAQEAAHcAEAAAAAAAAAAAAAAABQAAAAAAAAACAAAAAAAAAAB4n0AIuS4BAQAAdwAQAAAAAgAAAAAAAAAAfJ9AiLkuAQEAAHcAEAAAAAIAAAAAAAAAAICfQJi4LgEBAAB3ABAAAAACAAAAAAAAAACEn0BIuS4BAQAAdwAQAAAAAgAAAAAAAAAAiJ9AWLkuAQEAAHcAEAAAAAEAAAAAAAAAAAAAAAAAAAABAAAA/////wAAAAAAAAAAAAAAAAEAAAAAAAAAAAAAAAEAAADmuR4AAAAAAQAAAAAAAAAAAAABAAAAAAAAAAAAAABkAAAAAQAAAAEAAAAAAAAAAAAAAAAAAAAAAAAAAAAAAAsAAAAKAAAAyAAAAAAAAAAAAAAAAAAAADwAAAA8AAAAPAAAAAAAAAAAAAAAAAAAAAAAAAAAAAAAAAAAAAEAAAAAAAAAAAAAAAAAAAABAAAAAAAAAAAAAAAAAAAA////AAAAAAAAAAAAAAAAAAAAAAAAAAAAAAAAAAAAPAAAADwAAAA8AAAAAAAAAAAAAAAAAAAAAAAAAAAAAAAAAAAAAAAAAAAAAAAAAAAAAAAAAAAAAAAAAAAA/////8gABIAyMgAAAABUAHIAZQBiAHUAYwBoAGUAdAAgAE0AUwAAAAAAAAAAAAAAAAAAAAAAAAAAAAAAAAAAAAAAAAAAAAAAAAAAAAAAAQAAAAAAAAAAAAAAAQAAAAAAAAAAAAAAAAAAAAAA/////wAAAAABAAAAAAAAAAAAAAAAAAAAEAAAAEcAZQBuAGUAcgBhAGwAAAAIAAAAAAAAAAAAAAABAAAAAAAAAAAAAAAAAAAAAAAAAAAAAAAAAAAAAAAAAAAAAAABAAAAAAAAAAAAAAAAAAAAAAAAAAEAAAAAAAAAAAAAAAAAAAAAAAAAAQAAAAAAAAAAAAAAAAAAAAAAAAABAAAAAAAAAAAAAAAAAAAAAQAAAAEAAAAAAAAAAAAAAAAAAADl////2wAAAAAAAAABAAAAlgAAAAAAAABkAAAAAQAAAAAAAAABAAAAAAAAAAAAAAD/AP8AAP//AAEAAAAyAAAA//8AAAAAAAAAAAAAAAAAAAAAAAAAAAAAAAAAAAAAAAAAAAAAAAAAAAEAAAAAAAAAAQAAAAEAAAAAAAAAAAAAAAAAAAAAAAAAAQAAAAEAAAAAAAAAAAAAAAAAAAAAAAAAAQAAAAEAAAAAAAAAAAAAAAAAAAAAAAAAAQAAAAEAAAAAAAAAAAAAAAAAAAAAAAAAlgAAAAEAAAABAAAAAAAAAAAAAAAAAAAAAQAAAAEAAAD///8AAAAAAAAAAAAAAAAAAAABAAAAAQAAAAAAAAAAAAAAAAAAAAEAAAABAAAA////AAAAAAAAAAAAAAAAAAAAAAAAAAAAAAACAAAAAAAAAAAAAAABAAAA2NjYAAEAAAAAAAAAAAAAAAEAAAABAAAAAAAAAAAAAAAAAAAAAAAAAAAAAAABAAAAAQAAAAAAAAAAAAAAAAAAAAAAAAADAAAA/////2gBB4AyMgAAAABBAHIAaQBhAGwAAABoAGUAdAAgAE0AUwAAAAAAAAAAAAAAAAAAAAAAAAAAAAAAAAAAAAAAAAAAAAAAAAAAAAAAAQAAAD94GAAYAQAAAgAAAAAAAAAAAAAAAAAAAAAAAAAAAAAAAAAAAAAAAAAAAAAAAAABAAAAAQAAAP///wAAAAAAAAAAAAAAAAAAAAAAAAAAAAAAAAAAADwAAAA8AAAAPAAAAAAAAAAAAAAAAAAAAAAAAAAAAAAAAAAAAAAAAAAAAAAAAAAAAAAAAAAAAAAAAAAAAP/////IAASAMjIAAAAAVAByAGUAYgB1AGMAaABlAHQAIABNAFMAAAAAAAAAAAAAAAAAAAAAAAAAAAAAAAAAAAAAAAAAAAAAAAAAAAAAAAEAAAAAAAAAAAAAAAEAAAAAAAAAAAAAAAAAAAAAABAAAABHAGUAbgBlAHIAYQBsAAAAAAAAAAAAAAAAAAAAAAAAAAAAAAAAAPA/AAAAAAAAGEAAAAAAAADwPwAAAAAAAOA/AAAAAAAA8D8BAAAAAQAAAAEAAAABAAAAAQAAAAAAAAAAAAAAAQAAAAAAAQAAAAAAAQAAAAAAAQAAAAAAAAAAAAAAAQAAAAEAAAABAAAAAQAAAAEAAAABAAAAAAAAAAAAAAAAAAAAAQAAAAAAAAABAAAAAAAAAAEAAADY2NgAAQAAAAAAAAAAAAAAAAAAAAEAAAABAAAAAAAAAAAAAAAAAAAAAAAAAAMAAAD/////aAEHgDIyAAAAAEEAcgBpAGEAbAAAAGgAZQB0ACAATQBTAAAAAAAAAAAAAAAAAAAAAAAAAAAAAAAAAAAAAAAAAAAAAAAAAAAAAAABAAAAWVlZABgBAAACAAAAAAAAAAAAAAAAAAAAAAAAAAAAAAAAAAAAAAAAAAAAAAAAAAEAAAABAAAA////AAAAAAAAAAAAAAAAAAAAAAAAAAAAAAAAAAAAPAAAADwAAAA8AAAAAAAAAAAAAAAAAAAAAAAAAAAAAAAAAAAAAAAAAAAAAAAAAAAAAAAAAAAAAAAAAAAA/////8gABIAyMgAAAABUAHIAZQBiAHUAYwBoAGUAdAAgAE0AUwAAAAAAAAAAAAAAAAAAAAAAAAAAAAAAAAAAAAAAAAAAAAAAAAAAAAAAAQAAAAAAAAAAAAAAAQAAAAAAAAAAAAAAAAAAAAAAEAAAAEcAZQBuAGUAcgBhAGwAAAACAAAAAAAAAAAAAAAAAAAAAAAAAAAAAAAAAAAAAIijQAAAAAAAQH9AAAAAAAAAWUAAAAAAAAAAAAEAAAABAAAAAQAAAAEAAAABAAAAAAAAAAAAAAABAAAAAAABAAAAAAABAAAAAAABAAAAAAAAAAAAAAABAAAAAQAAAAAAAAABAAAAAQAAAAEAAAABAAAAAAAAAAAAAAAAAAAAAQAAAAEAAAD///8AAAAAAAAAAAAAAAAAAAABAAAAAQAAAAAAAAAAAAAAAAAAAAEAAAABAAAA////AAAAAAAAAAAAAAAAAAAAAAAAAA8AAAAAAAAAAQAAAB8AAABUAAAAAAAAAAAAAAAAAAAAAAAAAAAAAAAAAAAAAAAAAAAAAAAAAAAAAAAAAAAAAAAAAAAAAAAAAAAAAAAAAAAAAAAAAAAAAAAAAAAAAAAAAAAAAAAAAAAAIQAAABgAAAAUAAAALAQAAGUIAAANOQAAKyUAABAAAAAmAAAACAAAAAEBAAAAAAAA"/>
              </a:ext>
            </a:extLst>
          </p:cNvGraphicFramePr>
          <p:nvPr>
            <p:ph type="body" idx="1"/>
          </p:nvPr>
        </p:nvGraphicFramePr>
        <p:xfrm>
          <a:off x="678180" y="1364615"/>
          <a:ext cx="8595995" cy="4677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  <p:txBody>
          <a:bodyPr/>
          <a:lstStyle/>
          <a:p>
            <a:pPr>
              <a:defRPr lang="pt-br"/>
            </a:pPr>
          </a:p>
        </p:txBody>
      </p:graphicFrame>
      <p:pic>
        <p:nvPicPr>
          <p:cNvPr id="4" name="Imagem 6"/>
          <p:cNvPicPr>
            <a:picLocks noChangeAspect="1"/>
            <a:extLst>
              <a:ext uri="smNativeData">
                <pr:smNativeData xmlns:pr="smNativeData" val="SMDATA_18_9tVRXBMAAAAlAAAAEQAAAC0AAAAAkAAAAEgAAACQAAAASAAAAAAAAAAAAAAAAAAAAAEAAABQAAAAAAAAAAAA4D8AAAAAAADgPwAAAAAAAOA/AAAAAAAA4D8AAAAAAADgPwAAAAAAAOA/AAAAAAAA4D8AAAAAAADgPwAAAAAAAOA/AAAAAAAA4D8CAAAAjAAAAAAAAAAAAAAAkMIm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AcAAAA4AAAAAAAAAAAAAAAAAAAA////AAAAAAAAAAAAAAAAAAAAAAAAAAAAAAAAAAAAAABkAAAAZAAAAAAAAAAjAAAABAAAAGQAAAAXAAAAFAAAAAAAAAAAAAAA/38AAP9/AAAAAAAACQAAAAQAAABpAGI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JDCJgX///8BAAAAAAAAAAAAAAAAAAAAAAAAAAAAAAAAAAAAAAAAAAAAAAACf39/AOvr6wPMzMwAwMD/AH9/fwAAAAAAAAAAAAAAAAD///8AAAAAACEAAAAYAAAAFAAAADgRAAC6JgAA/ysAAMMpAAAQAAAAJgAAAAgAAAD//////////w==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2799080" y="6295390"/>
            <a:ext cx="4352925" cy="49339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slow" p14:dur="1800">
    <p:push dir="u"/>
    <p:extLst>
      <p:ext uri="smNativeData">
        <pr:smNativeData xmlns:pr="smNativeData" val="9tVRXAAAAAAIBwAAAAAAABQAAAAB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 noChangeArrowheads="1"/>
            <a:extLst>
              <a:ext uri="smNativeData">
                <pr:smNativeData xmlns:pr="smNativeData" val="SMDATA_16_9tVRX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GE6bW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6+vrA8zMzADAwP8Af39/AAAAAAAAAAAAAAAAAAAAAAAAAAAAIQAAABgAAAAUAAAAKwQAAMADAAANOQAA4AsAABAAAAAmAAAACAAAAAAgAAAAAAAA"/>
              </a:ext>
            </a:extLst>
          </p:cNvSpPr>
          <p:nvPr>
            <p:ph type="title"/>
          </p:nvPr>
        </p:nvSpPr>
        <p:spPr/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algn="ctr">
              <a:defRPr lang="pt-br"/>
            </a:pPr>
            <a:r>
              <a:rPr lang="pt-br" sz="2800" b="1">
                <a:solidFill>
                  <a:srgbClr val="3F7818"/>
                </a:solidFill>
                <a:latin typeface="Arial" pitchFamily="2" charset="0"/>
                <a:ea typeface="Trebuchet MS" pitchFamily="2" charset="0"/>
                <a:cs typeface="Arial" pitchFamily="2" charset="0"/>
              </a:rPr>
              <a:t>ESTATÍSTICA FLUXO ESCOLAR </a:t>
            </a:r>
            <a:br/>
            <a:r>
              <a:rPr lang="pt-br" sz="2800" b="1">
                <a:solidFill>
                  <a:srgbClr val="3F7818"/>
                </a:solidFill>
                <a:latin typeface="Arial" pitchFamily="2" charset="0"/>
                <a:ea typeface="Trebuchet MS" pitchFamily="2" charset="0"/>
                <a:cs typeface="Arial" pitchFamily="2" charset="0"/>
              </a:rPr>
              <a:t>(2014 -2018)</a:t>
            </a:r>
            <a:endParaRPr lang="pt-br" sz="2800" b="1">
              <a:solidFill>
                <a:srgbClr val="3F7818"/>
              </a:solidFill>
              <a:latin typeface="Arial" pitchFamily="2" charset="0"/>
              <a:ea typeface="Trebuchet MS" pitchFamily="2" charset="0"/>
              <a:cs typeface="Arial" pitchFamily="2" charset="0"/>
            </a:endParaRPr>
          </a:p>
        </p:txBody>
      </p:sp>
      <p:graphicFrame>
        <p:nvGraphicFramePr>
          <p:cNvPr id="3" name="Espaço Reservado para Conteúdo 7"/>
          <p:cNvGraphicFramePr>
            <a:graphicFrameLocks noGrp="1" noChangeArrowheads="1"/>
            <a:extLst>
              <a:ext uri="smNativeData">
                <pr:smNativeData xmlns:pr="smNativeData" val="SMDATA_8_9tVRXBMAAAAlAAAAEwAAAA0AAAAAkAAAAEgAAACQAAAASAAAAAAAAAAAAAAAAAAAABcAAAAUAAAAAAAAAAAAAAD/fwAA/38AAAAAAAAJAAAABAAAAG1hdHMMAAAAEAAAAAAAAAAAAAAAAAAAAAAAAAALAAAAAAAAAAEAAAABAAAAmZmZAAAAAAAAAAAAAQAAAAAAAAD///8A////AAAAAAAAAAAAAAAAAAAAAAAAAAAAAAA8AAAAPAAAADwAAAAAAAAAAAAAAKAPAACgDwAAAAAAAAAAAAAAAAAAAAAAAAAAAAAAAAAAAAAAAAAAAAD/////aAEEgDIyAAAAAFQAcgBlAGIAdQBjAGgAZQB0ACAATQBTAAAAAAAAAAAAAAAAAAAAAAAAAAAAAAAAAAAAAAAAAAAAAAAAAAAAAAABAAAAAAAAAAAAAAABAAAAAAAAAAAAAAAAAAAAAAABAAAAAQAAAAAAAAAAAAAAAAAAAAEAAAABAAAA////AAAAAAAAAAAAAAAAAAAAAAAAAAAAAAAAAAAAPAAAADwAAAA8AAAAAAAAAAAAAACgDwAAmQEAAAAAAAAAAAAAAAAAAAAAAAAAAAAAAAAAAAAAAAAAAAAA/////2gBBIAyMgAAAABUAHIAZQBiAHUAYwBoAGUAdAAgAE0AUwAAAAAAAAAAAAAAAAAAAAAAAAAAAAAAAAAAAAAAAAAAAAAAAAAAAAAAAQAAAAAAAAAAAAAAAQAAAAAAAAAAAAAAAAAAAAAAAQAAAAEAAAAAAAAAAAAAAAAAAAABAAAAAQAAAP///wAAAAAAAAAAAAAAAAAAAAAAAAAAAAAAAAAAADwAAAA8AAAAPAAAAKAPAADQBwAAAAAAAAAAAAAAAAAAAAAAAAAAAAAAAAAAAAAAAKAPAADQBwAAAAAAAAMAAAD/////aAEEgDIyAAAAAFQAcgBlAGIAdQBjAGgAZQB0ACAATQBTAAAAAAAAAAAAAAAAAAAAAAAAAAAAAAAAAAAAAAAAAAAAAAAAAAAAAAABAAAAAAAAAAAAAAABAAAAAAAAAAAAAAAAAAAAAAABAAAAAAAAAAAAAAAAAAAAAAAAAAEAAAAAAAAA////AP///wAAAAAAAAAAAAAAAAAAAAAAAAAAAAAAPAAAADwAAAA8AAAAVgMAAHgAAAA6CwAAhQwAAAAAAAAAAAAAAAAAAAAAAAAAAAAAVgMAAHgAAAAAAAAAFAAAAA8AAAAeAAAAZAAAAGQAAAABAAAAAAAAAAAAAAAPAAAAZAAAAAAAAAAyAAAAAAAAAAAAAAAEAAAACgAAAAAAAAAAAAAAAAAAAEsAAABkAAAA/////wAAAAAAAAAAAwAAAAAAAAAAAAAA/////wAAAAAAAAAAAQAAAAEAAAADAAAAyG2GCgAAAAAAAAAACAAAAEMAbwBsAHUAbgBhAHMAMwAAAAAAAAAAAAAEAAAAAAAAAAIAAAAAAAAAAJCBQOi4LgEBAABlCBAAAAACAAAAAAAAAACgfkBouC4BAQAAZQgQAAAAAgAAAAAAAAAAoH1ACLkuAQEAAGUIEAAAAAIAAAAAAAAAAMBhQNi4LgEBAABlCBAAAAAAAAAAAAAAAAQAAAABAAAAAwAAAMhshgoAAAAAAAAAAAgAAABFAG0AIABjAHUAcgBzAG8AAAMAAABIbYYKAAAAAAAAAAAIAAAARQB2AGEAZABpAGQAbwBzAAADAAAAqGyGCgAAAAAAAAAACAAAAEYAbwByAG0AYQBkAG8AcwAAAwAAAChKpwoAAAAAAAAAAAcAAABSAGUAdABpAGQAbwBzAAABAAAAAAAAAAAAAAAAAAAAAQAAAP////8BAAAAAAAAAAAAAAABAAAAAAAAAAAAAAABAAAAkMImAAAAAAEAAAAAAAAAAAAAAQAAAAAAAAAAAAAAZAAAAAEAAAABAAAAAAAAAAAAAAAAAAAAAAAAAAAAAAALAAAACgAAAMgAAAAAAAAAAAAAAAAAAAA8AAAAPAAAADwAAAAAAAAAAAAAAAAAAAAAAAAAAAAAAAAAAAABAAAAAAAAAAAAAAAAAAAAAQAAAAAAAAAAAAAAAAAAAP///wAAAAAAAAAAAAAAAAAAAAAAAAAAAAAAAAAAADwAAAA8AAAAPAAAAAAAAAAAAAAAAAAAAAAAAAAAAAAAAAAAAAAAAAAAAAAAAAAAAAAAAAAAAAAAAAAAAP////9oAQSAMjIAAAAAVAByAGUAYgB1AGMAaABlAHQAIABNAFMAAAAAAAAAAAAAAAAAAAAAAAAAAAAAAAAAAAAAAAAAAAAAAAAAAAAAAAEAAAAAAAAAAAAAAAEAAAAAAAAAAAAAAAAAAAAAAP////8AAAAAAQAAAAAAAAAAAAAAAAAAABAAAABHAGUAbgBlAHIAYQBsAAAACAAAAAAAAAAAAAAAAQAAAAAAAAAAAAAAAAAAAAAAAAAAAAAAAAAAAAAAAAAAAAAAAQAAAAAAAAAAAAAAAAAAAAAAAAABAAAAAAAAAAAAAAAAAAAAAAAAAAEAAAAAAAAAAAAAAAAAAAAAAAAAAQAAAAAAAAAAAAAAAQAAAP////8AAAAAAAAAAAEAAAABAAAAAwAAAEhuhgoAAAAAAAAAAAgAAABDAG8AbAB1AG4AYQBzADEAAAAAAAAAAAAABAAAAAAAAAACAAAAAQAAAICEHgAYuS4BAQAAAAAQAAAAAgAAAAEAAACAhB4ASLguAQEAAAAAEAAAAAIAAAABAAAAgIQeAOi3LgEBAAAAABAAAAACAAAAAQAAAICEHgAouC4BAQAAAAAQAAAAAAAAAAAAAAAEAAAAAQAAAAMAAAAIboYKAAAAAAAAAAAIAAAARQBtACAAYwB1AHIAcwBvAAADAAAA6GyGCgAAAAAAAAAACAAAAEUAdgBhAGQAaQBkAG8AcwAAAwAAAChuhgoAAAAAAAAAAAgAAABGAG8AcgBtAGEAZABvAHMAAAMAAABYSqcKAAAAAAAAAAAHAAAAUgBlAHQAaQBkAG8AcwAAAQAAAAAAAAAAAAAAAAAAAAEAAAD/////AQAAAAAAAAAAAAAAAQAAAAAAAAABAAAAAQAAAKVBQQD///8AAAAAAAAAAAAAAAEAAAAAAAAAAAAAAGQAAAABAAAAAQAAAAAAAAAAAAAAAAAAAAAAAAAAAAAACwAAAAoAAADIAAAAAAAAAAAAAAAAAAAAPAAAADwAAAA8AAAAAAAAAAAAAAAAAAAAAAAAAAAAAAAAAAAAAQAAAAAAAAAAAAAAAAAAAAEAAAAAAAAAAAAAAAAAAAD///8AAAAAAAAAAAAAAAAAAAAAAAAAAAAAAAAAAAA8AAAAPAAAADwAAAAAAAAAAAAAAAAAAAAAAAAAAAAAAAAAAAAAAAAAAAAAAAAAAAAAAAAAAAAAAAAAAAD/////aAEEgDIyAAAAAFQAcgBlAGIAdQBjAGgAZQB0ACAATQBTAAAAAAAAAAAAAAAAAAAAAAAAAAAAAAAAAAAAAAAAAAAAAAAAAAAAAAABAAAAAAAAAAAAAAABAAAAAAAAAAAAAAAAAAAAAAD/////AAAAAAEAAAAAAAAAAAAAAAAAAAAQAAAARwBlAG4AZQByAGEAbAAAAAgAAAAAAAAAAAAAAAEAAAAAAAAAAAAAAAAAAAAAAAAAAAAAAAAAAAAAAAAAAAAAAAEAAAAAAAAAAAAAAAAAAAAAAAAAAQAAAAAAAAAAAAAAAAAAAAAAAAABAAAAAAAAAAAAAAAAAAAAAAAAAAEAAAAAAAAAAAAAAAIAAAD/////AAAAAAAAAAABAAAAAQAAAAMAAADobYYKAAAAAAAAAAAIAAAAQwBvAGwAdQBuAGEAcwAyAAAAAAAAAAAAAAQAAAAAAAAAAgAAAAEAAACAhB4AmLguAQEAAAAAEAAAAAIAAAABAAAAgIQeAEi5LgEBAAAAABAAAAACAAAAAQAAAICEHgBYuS4BAQAAAAAQAAAAAgAAAAEAAACAhB4AGLguAQEAAAAAEAAAAAAAAAAAAAAABAAAAAEAAAADAAAAiG2GCgAAAAAAAAAACAAAAEUAbQAgAGMAdQByAHMAbwAAAwAAAGhthgoAAAAAAAAAAAgAAABFAHYAYQBkAGkAZABvAHMAAAMAAACobYYKAAAAAAAAAAAIAAAARgBvAHIAbQBhAGQAbwBzAAADAAAAiEqnCgAAAAAAAAAABwAAAFIAZQB0AGkAZABvAHMAAAEAAAAAAAAAAAAAAAAAAAABAAAA/////wEAAAAAAAAAAAAAAAEAAAAAAAAAAQAAAAEAAAC6VlYA////AAAAAAAAAAAAAAABAAAAAAAAAAAAAABkAAAAAQAAAAEAAAAAAAAAAAAAAAAAAAAAAAAAAAAAAAsAAAAKAAAAyAAAAAAAAAAAAAAAAAAAADwAAAA8AAAAPAAAAAAAAAAAAAAAAAAAAAAAAAAAAAAAAAAAAAEAAAAAAAAAAAAAAAAAAAABAAAAAAAAAAAAAAAAAAAA////AAAAAAAAAAAAAAAAAAAAAAAAAAAAAAAAAAAAPAAAADwAAAA8AAAAAAAAAAAAAAAAAAAAAAAAAAAAAAAAAAAAAAAAAAAAAAAAAAAAAAAAAAAAAAAAAAAA/////2gBBIAyMgAAAABUAHIAZQBiAHUAYwBoAGUAdAAgAE0AUwAAAAAAAAAAAAAAAAAAAAAAAAAAAAAAAAAAAAAAAAAAAAAAAAAAAAAAAQAAAAAAAAAAAAAAAQAAAAAAAAAAAAAAAAAAAAAA/////wAAAAABAAAAAAAAAAAAAAAAAAAAEAAAAEcAZQBuAGUAcgBhAGwAAAAIAAAAAAAAAAAAAAABAAAAAAAAAAAAAAAAAAAAAAAAAAAAAAAAAAAAAAAAAAAAAAABAAAAAAAAAAAAAAAAAAAAAAAAAAEAAAAAAAAAAAAAAAAAAAAAAAAAAQAAAAAAAAAAAAAAAAAAAAAAAAABAAAAAAAAAAAAAAAAAAAAAQAAAAEAAAAAAAAAAQAAAAAAAAAAAAAAlgAAAAAAAAABAAAAlgAAAAAAAABkAAAAAQAAAAAAAAABAAAAAAAAAAAAAAD/AP8AAP//AAEAAAAyAAAA//8AAAAAAAAAAAAAAAAAAAAAAAAAAAAAAAAAAAAAAAAAAAAAAAAAAAEAAAAAAAAAAQAAAAEAAAAAAAAAAAAAAAAAAAAAAAAAAQAAAAEAAAAAAAAAAAAAAAAAAAAAAAAAAQAAAAEAAAAAAAAAAAAAAAAAAAAAAAAAAQAAAAEAAAAAAAAAAAAAAAAAAAAAAAAAlgAAAAEAAAABAAAAAAAAAAAAAAAAAAAAAQAAAAEAAAD///8AAAAAAAAAAAAAAAAAAAABAAAAAQAAAAAAAAAAAAAAAAAAAAEAAAABAAAA////AAAAAAAAAAAAAAAAAAAAAAAAAAAAAAACAAAAAAAAAAEAAAABAAAAmZmZAAAAAAAAAAAAAAAAAAEAAAABAAAAAAAAAAAAAAAAAAAAAgAAAAAAAAABAAAAAQAAAAAAAAAAAAAAAAAAAAAAAAADAAAA/////2gBBIAyMgAAAABBAHIAaQBhAGwAAABoAGUAdAAgAE0AUwAAAAAAAAAAAAAAAAAAAAAAAAAAAAAAAAAAAAAAAAAAAAAAAAAAAAAAAQAAAAAAAAAAAAAAAQAAAAAAAAAAAAAAAAAAAAAAAAAAAAAAAAAAAAAAAAAAAAAAAAABAAAAAQAAAP///wAAAAAAAAAAAAAAAAAAAAAAAAAAAAAAAAAAADwAAAA8AAAAPAAAAAAAAAAAAAAAAAAAAAAAAAAAAAAAAAAAAAAAAAAAAAAAAAAAAAAAAAAAAAAAAAAAAP////9oAQSAMjIAAAAAVAByAGUAYgB1AGMAaABlAHQAIABNAFMAAAAAAAAAAAAAAAAAAAAAAAAAAAAAAAAAAAAAAAAAAAAAAAAAAAAAAAEAAAAAAAAAAAAAAAEAAAAAAAAAAAAAAAAAAAAAABAAAABHAGUAbgBlAHIAYQBsAAAAAAAAAAAAAAAAAAAAAQAAAAAAAAAAAPA/AAAAAAAAFEAAAAAAAADwPwAAAAAAAOA/AAAAAAAA8D8BAAAAAQAAAAEAAAABAAAAAQAAAAAAAAAAAAAAAQAAAAAAAQAAAAAAAQAAAAAAAQAAAAAAAAAAAAAAAQAAAAEAAAABAAAAAQAAAAAAAAABAAAAAQAAAAEAAACZmZkAAAAAAAAAAAABAAAAAQAAAAEAAACZmZkAAAAAAAAAAAACAAAAAAAAAAEAAAABAAAAAAAAAAAAAAAAAAAAAAAAAAMAAAD/////aAEEgDIyAAAAAFQAcgBlAGIAdQBjAGgAZQB0ACAATQBTAAAAAAAAAAAAAAAAAAAAAAAAAAAAAAAAAAAAAAAAAAAAAAAAAAAAAAABAAAAAAAAAAAAAAABAAAAAAAAAAAAAAAAAAAAAAAAAAAAAAAAAAAAAAAAAAAAAAAAAAEAAAABAAAA////AAAAAAAAAAAAAAAAAAAAAAAAAAAAAAAAAAAAPAAAADwAAAA8AAAAAAAAAAAAAAAAAAAAAAAAAAAAAAAAAAAAAAAAAAAAAAAAAAAAAAAAAAAAAAAAAAAA/////2gBBIAyMgAAAABUAHIAZQBiAHUAYwBoAGUAdAAgAE0AUwAAAAAAAAAAAAAAAAAAAAAAAAAAAAAAAAAAAAAAAAAAAAAAAAAAAAAAAQAAAAAAAAAAAAAAAQAAAAAAAAAAAAAAAAAAAAAAEAAAAEcAZQBuAGUAcgBhAGwAAAACAAAAAAAAAAAAAAABAAAAAAAAAAAAAAAAAAAAAMCCQAAAAAAAAFlAAAAAAAAANEAAAAAAAAAAAAEAAAABAAAAAQAAAAEAAAABAAAAAAAAAAAAAAABAAAAAAABAAAAAAABAAAAAAABAAAAAAAAAAAAAAABAAAAAQAAAAAAAAABAAAAAQAAAAEAAAABAAAAAAAAAAAAAAAAAAAAAQAAAAEAAAD///8AAAAAAAAAAAAAAAAAAAABAAAAAQAAAAAAAAAAAAAAAAAAAAEAAAABAAAA////AAAAAAAAAAAAAAAAAAAAAAAAAAkAAAAAAAAAAQAAAB8AAABUAAAAAAAAAAAAAAAAAAAAAAAAAAAAAAAAAAAAAAAAAAAAAAAAAAAAAAAAAAAAAAAAAAAAAAAAAAAAAAAAAAAAAAAAAAAAAAAAAAAAAAAAAAAAAAAAAAAAIQAAABgAAAAUAAAAiAUAAOAKAAAoOAAAtyYAABAAAAAmAAAACAAAAAEBAAAAAAAA"/>
              </a:ext>
            </a:extLst>
          </p:cNvGraphicFramePr>
          <p:nvPr>
            <p:ph type="body" idx="1"/>
          </p:nvPr>
        </p:nvGraphicFramePr>
        <p:xfrm>
          <a:off x="899160" y="1767840"/>
          <a:ext cx="8229600" cy="4525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  <p:txBody>
          <a:bodyPr/>
          <a:lstStyle/>
          <a:p>
            <a:pPr>
              <a:defRPr lang="pt-br"/>
            </a:pPr>
          </a:p>
        </p:txBody>
      </p:graphicFrame>
      <p:pic>
        <p:nvPicPr>
          <p:cNvPr id="4" name="Imagem 2"/>
          <p:cNvPicPr>
            <a:picLocks noChangeAspect="1"/>
            <a:extLst>
              <a:ext uri="smNativeData">
                <pr:smNativeData xmlns:pr="smNativeData" val="SMDATA_18_9tVRXBMAAAAlAAAAEQAAAC0AAAAAkAAAAEgAAACQAAAASAAAAAAAAAAAAAAAAAAAAAEAAABQAAAAAAAAAAAA4D8AAAAAAADgPwAAAAAAAOA/AAAAAAAA4D8AAAAAAADgPwAAAAAAAOA/AAAAAAAA4D8AAAAAAADgPwAAAAAAAOA/AAAAAAAA4D8CAAAAjAAAAAAAAAAAAAAAkMIm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AcAAAA4AAAAAAAAAAAAAAAAAAAA////AAAAAAAAAAAAAAAAAAAAAAAAAAAAAAAAAAAAAABkAAAAZAAAAAAAAAAjAAAABAAAAGQAAAAXAAAAFAAAAAAAAAAAAAAA/38AAP9/AAAAAAAACQAAAAQAAABpAGI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JDCJgX///8BAAAAAAAAAAAAAAAAAAAAAAAAAAAAAAAAAAAAAAAAAAAAAAACf39/AOvr6wPMzMwAwMD/AH9/fwAAAAAAAAAAAAAAAAD///8AAAAAACEAAAAYAAAAFAAAAC4VAAAmJwAA9S8AADAqAAAQAAAAJgAAAAgAAAD//////////w==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3442970" y="6363970"/>
            <a:ext cx="4352925" cy="49403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slow" p14:dur="1800">
    <p:push dir="u"/>
    <p:extLst>
      <p:ext uri="smNativeData">
        <pr:smNativeData xmlns:pr="smNativeData" val="9tVRXAAAAAAIBwAAAAAAABQAAAAB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ço Reservado para Conteúdo 5"/>
          <p:cNvGraphicFramePr>
            <a:graphicFrameLocks noGrp="1" noChangeArrowheads="1"/>
            <a:extLst>
              <a:ext uri="smNativeData">
                <pr:smNativeData xmlns:pr="smNativeData" val="SMDATA_8_9tVRXBMAAAAlAAAAEwAAAA0AAAAAkAAAAEgAAACQAAAASAAAAAAAAAAAAAAAAAAAABcAAAAUAAAAAAAAAAAAAAD/fwAA/38AAAAAAAAJAAAABAAAAHQgc2MMAAAAEAAAAAAAAAAAAAAAAAAAAAAAAAALAAAAAAAAAAAAAAAAAAAAAAAAAAEAAAAAAAAAAAAAAAAAAAD///8AAAAAAAAAAAAAAAAAAAAAAAAAAAAAAAAAAAA8AAAAPAAAADwAAAAAAAAAAAAAAKAPAACgDwAAAAAAAAAAAAAAAAAAAAAAAAAAAAAAAAAAAAAAAAAAAAD/////yAAEgDIyAAAAAFQAcgBlAGIAdQBjAGgAZQB0ACAATQBTAAAAAAAAAAAAAAAAAAAAAAAAAAAAAAAAAAAAAAAAAAAAAAAAAAAAAAABAAAAAAAAAAAAAAABAAAAAAAAAIE0AACFGgAAyAABAAAAAQAAAAAAAAAAAAAAAAAAAAEAAAABAAAA////AAAAAAAAAAAAAAAAAAAAAAAAAAAAAAAAAAAAPAAAADwAAAA8AAAAAAAAAAAAAACgDwAA1gAAAAAAAAAAAAAAAAAAAAAAAAAAAAAAAAAAAAAAAAAAAAAA/////8gABIAyMgAAAABUAHIAZQBiAHUAYwBoAGUAdAAgAE0AUwAAAAAAAAAAAAAAAAAAAAAAAAAAAAAAAAAAAAAAAAAAAAAAAAAAAAAAAQAAAAAAAAAAAAAAAQAAAAAAAACBNAAAhRoAAMgAAAAAAAAAAAAAAAAAAQAAAAAAAAAAAAAAAAAAAP///wAAAAAAAAAAAAAAAAAAAAAAAAAAAAAAAAAAADwAAAA8AAAAPAAAAMoFAAC9DgAACwQAAOMAAAAAAAAAlg0AAIIBAAAAAAAAAAAAAMoFAAC9DgAAAQAAAAAAAAD/////7wAHgDIyAAAAAEEAcgBpAGEAbAAAAGgAZQB0ACAATQBTAAAAAAAAAAAAAAAAAAAAAAAAAAAAAAAAAAAAAAAAAAAAAAAAAAAAAAABAAAAP3gYAAAAAAABAAAAAAAAAIE0AACFGgAA7wAAAAAAAAAAAAAAAAABAAAAAAAAAAAAAAAAAAAA////AAAAAAAAAAAAAAAAAAAAAAAAAAAAAAAAAAAAPAAAADwAAAA8AAAAlgEAAPsAAACRDQAAagoAAAAAAAAAAAAAAAAAAAAAAAAAAAAAlgEAAPsAAAAAAAAAFAAAAA8AAAAeAAAAZAAAAGQAAAABAAAAAAAAAAAAAAAPAAAAZAAAAAAAAAAyAAAAAAAAAAAAAAAEAAAACgAAAAAAAAAAAAAAAAAAAEsAAABkAAAA/////wAAAAAAAAAAAwAAAAAAAAAAAAAA/////wAAAAAAAAAAAQAAAAEAAAADAAAAqGyGCgAAAAAAAAAACAAAAEUATQAgAEMAVQBSAFMATwAAAAAAAAAAAAAFAAAAAAAAAAIAAAAAAAAAAMBdQNi4LgEBAACRCBAAAAACAAAAAAAAAACAVECIuS4BAQAAkQgQAAAAAgAAAAAAAAAA4GNAGLkuAQEAAJEIEAAAAAIAAAAAAAAAAABLQEi4LgEBAACRCBAAAAACAAAAAAAAAABAXUAAAAAAAAAAAAAAAAAABQAAAAEAAAADAAAAmDyHCgAAAAAAAAAAEQAAAEkATgBUAC4AIABBAEcAUgBPAFAARQBDAFUAwQBSAEkAQQAAAwAAAKg7hwoAAAAAAAAAABEAAABJAE4AVAAuACAASQBOAEYATwBSAE0AwQBUAEkAQwBBACAAAAMAAABoPIcKAAAAAAAAAAARAAAAUwBVAEIALgAgAEEARwBSAE8AUABFAEMAVQDBAFIASQBBAAADAAAACDyHCgAAAAAAAAAAEAAAAFMAVQBCAC4AIABJAE4ARgBPAFIATQDBAFQASQBDAEEAAAMAAAAoSqcKAAAAAAAAAAAGAAAATABFAFQAUgBBAFMAAAEAAAAAAAAAAAAAAAAAAAABAAAA/////wAAAAAAAAAAAAAAAAEAAAAAAAAAAAAAAAEAAACQwiYAAAAAAQAAAAAAAAAAAAABAAAAAAAAAAAAAABkAAAAAQAAAAEAAAAAAAAAAAAAAAAAAAAAAAAAAAAAAAsAAAAKAAAAyAAAAAAAAAAAAAAAAAAAADwAAAA8AAAAPAAAAAAAAAAAAAAAAAAAAAAAAAAAAAAAAAAAAAEAAAAAAAAAAAAAAAAAAAABAAAAAAAAAAAAAAAAAAAA////AAAAAAAAAAAAAAAAAAAAAAAAAAAAAAAAAAAAPAAAADwAAAA8AAAAAAAAAAAAAAAAAAAAAAAAAAAAAAAAAAAAAAAAAAAAAAAAAAAAAAAAAAAAAAAAAAAA/////8gABIAyMgAAAABUAHIAZQBiAHUAYwBoAGUAdAAgAE0AUwAAAAAAAAAAAAAAAAAAAAAAAAAAAAAAAAAAAAAAAAAAAAAAAAAAAAAAAQAAAAAAAAAAAAAAAQAAAAAAAACBNAAAhRoAAMgA/////wAAAAABAAAAAAAAAAAAAAAAAAAAEAAAAEcAZQBuAGUAcgBhAGwAAAAIAAAAAAAAAAAAAAABAAAAAAAAAAAAAAAAAAAAAAAAAAgAAABFAE0AIABDAFUAUgBTAE8AAAAAAAAAAAAAAAAAAQAAAAAAAAAAAAAAAAAAAAAAAAABAAAAAAAAAAAAAAAAAAAAAAAAAAEAAAAAAAAAAAAAAAAAAAAAAAAAAQAAAAAAAAAAAAAAAQAAAP////8AAAAAAAAAAAEAAAABAAAAAwAAAMhthgoAAAAAAAAAAAkAAABFAFYAQQBEAEkARABPAFMAIAAAAAAAAAAAAAAFAAAAAAAAAAIAAAAAAAAAAAAwQJi4LgEBAAAAABAAAAACAAAAAAAAAAAAGEBIuS4BAQAAAAAQAAAAAgAAAAAAAAAAACpAWLkuAQEAAAAAEAAAAAIAAAAAAAAAAAAAABi4LgEBAAAAABAAAAACAAAAAAAAAAAAGED4ty4BAQAAAAAQAAAAAAAAAAAAAAAFAAAAAQAAAAMAAADYO4cKAAAAAAAAAAARAAAASQBOAFQALgAgAEEARwBSAE8AUABFAEMAVQDBAFIASQBBAAADAAAAyDyHCgAAAAAAAAAAEQAAAEkATgBUAC4AIABJAE4ARgBPAFIATQDBAFQASQBDAEEAIAAAAwAAAAhNOgYAAAAAAAAAABEAAABTAFUAQgAuACAAQQBHAFIATwBQAEUAQwBVAMEAUgBJAEEAAAMAAACoTDoGAAAAAAAAAAAQAAAAUwBVAEIALgAgAEkATgBGAE8AUgBNAMEAVABJAEMAQQAAAwAAAKBKpwoAAAAAAAAAAAYAAABMAEUAVABSAEEAUwAAAQAAAAAAAAAAAAAAAAAAAAEAAAD/////AAAAAAAAAAAAAAAAAQAAAAAAAAAAAAAAAQAAAFSgIQAAAAABAAAAAAAAAAAAAAEAAAAAAAAAAAAAAGQAAAABAAAAAQAAAAAAAAAAAAAAAAAAAAAAAAAAAAAACwAAAAoAAADIAAAAAAAAAAAAAAAAAAAAPAAAADwAAAA8AAAAAAAAAAAAAAAAAAAAAAAAAAAAAAAAAAAAAQAAAAAAAAAAAAAAAAAAAAEAAAAAAAAAAAAAAAAAAAD///8AAAAAAAAAAAAAAAAAAAAAAAAAAAAAAAAAAAA8AAAAPAAAADwAAAAAAAAAAAAAAAAAAAAAAAAAAAAAAAAAAAAAAAAAAAAAAAAAAAAAAAAAAAAAAAAAAAD/////yAAEgDIyAAAAAFQAcgBlAGIAdQBjAGgAZQB0ACAATQBTAAAAAAAAAAAAAAAAAAAAAAAAAAAAAAAAAAAAAAAAAAAAAAAAAAAAAAABAAAAAAAAAAAAAAABAAAAAAAAAIE0AACFGgAAyAD/////AAAAAAEAAAAAAAAAAAAAAAAAAAAQAAAARwBlAG4AZQByAGEAbAAAAAgAAAAAAAAAAAAAAAEAAAAAAAAAAAAAAAAAAAAAAAAACQAAAEUAVgBBAEQASQBEAE8AUwAgAAAAAAAAAAAAAAAAAAEAAAAAAAAAAAAAAAAAAAAAAAAAAQAAAAAAAAAAAAAAAAAAAAAAAAABAAAAAAAAAAAAAAAAAAAAAAAAAAEAAAAAAAAAAAAAAAIAAAD/////AAAAAAAAAAABAAAAAQAAAAMAAACwTKcKAAAAAAAAAAAHAAAAUwDpAHIAaQBlACAAMwAAAAAAAAAAAAAFAAAAAAAAAAIAAAD+////4PMNADi5LgEBAAAAABAAAAACAAAA/v///+DzDQDIuC4BAQAAAAAQAAAAAgAAAP7////g8w0AiLguAQEAAAAAEAAAAAIAAAD+////4PMNAJBbjQoBAAAAABAAAAACAAAA/v///+DzDQBgW40KAQAAAAAQAAAAAAAAAAAAAAAFAAAAAQAAAAMAAADoSzoGAAAAAAAAAAARAAAASQBOAFQALgAgAEEARwBSAE8AUABFAEMAVQDBAFIASQBBAAADAAAAaE06BgAAAAAAAAAAEQAAAEkATgBUAC4AIABJAE4ARgBPAFIATQDBAFQASQBDAEEAIAAAAwAAAEhMOgYAAAAAAAAAABEAAABTAFUAQgAuACAAQQBHAFIATwBQAEUAQwBVAMEAUgBJAEEAAAMAAABoSjoGAAAAAAAAAAAQAAAAUwBVAEIALgAgAEkATgBGAE8AUgBNAMEAVABJAEMAQQAAAwAAAMhMpwoAAAAAAAAAAAYAAABMAEUAVABSAEEAUwAAAQAAAAAAAAAAAAAAAAAAAAEAAAD/////AAAAAAAAAAAAAAAAAQAAAAAAAAAAAAAAAQAAAOa5HgAAAAABAAAAAAAAAAAAAAEAAAAAAAAAAAAAAGQAAAABAAAAAQAAAAAAAAAAAAAAAAAAAAAAAAAAAAAACwAAAAoAAADIAAAAAAAAAAAAAAAAAAAAPAAAADwAAAA8AAAAAAAAAAAAAAAAAAAAAAAAAAAAAAAAAAAAAQAAAAAAAAAAAAAAAAAAAAEAAAAAAAAAAAAAAAAAAAD///8AAAAAAAAAAAAAAAAAAAAAAAAAAAAAAAAAAAA8AAAAPAAAADwAAAAAAAAAAAAAAAAAAAAAAAAAAAAAAAAAAAAAAAAAAAAAAAAAAAAAAAAAAAAAAAAAAAD/////yAAEgDIyAAAAAFQAcgBlAGIAdQBjAGgAZQB0ACAATQBTAAAAAAAAAAAAAAAAAAAAAAAAAAAAAAAAAAAAAAAAAAAAAAAAAAAAAAABAAAAAAAAAAAAAAABAAAAAAAAAIE0AACFGgAAyAD/////AAAAAAEAAAAAAAAAAAAAAAAAAAAQAAAARwBlAG4AZQByAGEAbAAAAAgAAAAAAAAAAAAAAAEAAAAAAAAAAAAAAAAAAAABAAAA/////wAAAAAAAAAA/////8gABIAyMgAAAABUAHIAZQBiAHUAYwBoAGUAdAAgAE0AUwAAAAAAAAAAAAAAAAAAAAAAAAAAAAAAAAAAAAAAAAAAAAAAAAAAAAAAAQAAAAAAAAAAAAAAAQAAAAAAAACBNAAAhRoAAMgABwAAAFMA6QByAGkAZQAgADMAAAAAAAAAAAAAAAAAAQAAAAAAAAAAAAAAAAAAAAAAAAABAAAAAAAAAAAAAAAAAAAAAAAAAAEAAAAAAAAAAAAAAAAAAAAAAAAAAQAAAAAAAAAAAAAAAAAAAAEAAAABAAAAAAAAAAAAAAAAAAAA5f///9sAAAAAAAAAAQAAAJYAAAAAAAAAZAAAAAEAAAAAAAAAAQAAAAAAAAAAAAAA/wD/AAD//wABAAAAMgAAAP//AAAAAAAAAAAAAAAAAAAAAAAAAAAAAAAAAAAAAAAAAAAAAAAAAAABAAAAAAAAAAEAAAABAAAAAAAAAAAAAAAAAAAAAAAAAAEAAAABAAAAAAAAAAAAAAAAAAAAAAAAAAEAAAABAAAAAAAAAAAAAAAAAAAAAAAAAAEAAAABAAAAAAAAAAAAAAAAAAAAAAAAAJYAAAABAAAAAQAAAAAAAAAAAAAAAAAAAAEAAAABAAAA////AAAAAAAAAAAAAAAAAAAAAQAAAAEAAAAAAAAAAAAAAAAAAAABAAAAAQAAAP///wAAAAAAAAAAAAAAAAAAAAAAAAAAAAAAAgAAAAAAAAAAAAAAAQAAANjY2AABAAAAAAAAAAAAAAABAAAAAQAAAAAAAAAAAAAAAAAAAAAAAAAAAAAAAQAAAAEAAAAAAAAAAAAAAAAAAAAAAAAAAwAAAP////8YAQeAMjIAAAAAQQByAGkAYQBsAAAAaABlAHQAIABNAFMAAAAAAAAAAAAAAAAAAAAAAAAAAAAAAAAAAAAAAAAAAAAAAAAAAAAAAAEAAAA/eBgAGAEAAAIAAAAAAAAAgTQAAIUaAAAYAQAAAAAAAAAAAAAAAAAAAAAAAAAAAQAAAAEAAAD///8AAAAAAAAAAAAAAAAAAAAAAAAAAAAAAAAAAAA8AAAAPAAAADwAAAAAAAAAAAAAAAAAAAAAAAAAAAAAAAAAAAAAAAAAAAAAAAAAAAAAAAAAAAAAAAAAAAD/////yAAEgDIyAAAAAFQAcgBlAGIAdQBjAGgAZQB0ACAATQBTAAAAAAAAAAAAAAAAAAAAAAAAAAAAAAAAAAAAAAAAAAAAAAAAAAAAAAABAAAAAAAAAAAAAAABAAAAAAAAAIE0AACFGgAAyAAQAAAARwBlAG4AZQByAGEAbAAAAAAAAAAAAAAAAAAAAAAAAAAAAAAAAADwPwAAAAAAABhAAAAAAAAA8D8AAAAAAADgPwAAAAAAAPA/AQAAAAEAAAABAAAAAQAAAAEAAAAAAAAAAAAAAAEAAAAAAAEAAAAAAAEAAAAAAAEAAAAAAAAAAAAAAAEAAAABAAAAAQAAAAEAAAABAAAAAQAAAAAAAAAAAAAAAAAAAAEAAAAAAAAAAQAAAAAAAAABAAAA2NjYAAEAAAAAAAAAAAAAAAAAAAABAAAAAQAAAAAAAAAAAAAAAAAAAAAAAAADAAAA/////0ABB4AyMgAAAABBAHIAaQBhAGwAAABoAGUAdAAgAE0AUwAAAAAAAAAAAAAAAAAAAAAAAAAAAAAAAAAAAAAAAAAAAAAAAAAAAAAAAQAAAFlZWQAYAQAAAgAAAAAAAACBNAAAhRoAAEABAAAAAAAAAAAAAAAAAAAAAAAAAAABAAAAAQAAAP///wAAAAAAAAAAAAAAAAAAAAAAAAAAAAAAAAAAADwAAAA8AAAAPAAAAAAAAAAAAAAAAAAAAAAAAAAAAAAAAAAAAAAAAAAAAAAAAAAAAAAAAAAAAAAAAAAAAP/////IAASAMjIAAAAAVAByAGUAYgB1AGMAaABlAHQAIABNAFMAAAAAAAAAAAAAAAAAAAAAAAAAAAAAAAAAAAAAAAAAAAAAAAAAAAAAAAEAAAAAAAAAAAAAAAEAAAAAAAAAgTQAAIUaAADIABAAAABHAGUAbgBlAHIAYQBsAAAAAgAAAAAAAAAAAAAAAAAAAAAAAAAAAAAAAAAAAACAZkAAAAAAAAA0QAAAAAAAABBAAAAAAAAAAAABAAAAAQAAAAEAAAABAAAAAQAAAAAAAAAAAAAAAQAAAAAAAQAAAAAAAQAAAAAAAQAAAAAAAAAAAAAAAQAAAAEAAAAAAAAAAQAAAAEAAAABAAAAAQAAAAAAAAAAAAAAAAAAAAEAAAABAAAA////AAAAAAAAAAAAAAAAAAAAAQAAAAEAAAAAAAAAAAAAAAAAAAABAAAAAQAAAP///wAAAAAAAAAAAAAAAAAAAAAAAAAPAAAAAAAAAAEAAAAfAAAAVAAAAAAAAAAAAAAAAAAAAAAAAAAAAAAAAAAAAAAAAAAAAAAAAAAAAAAAAAAAAAAAAAAAAAAAAAAAAAAAAAAAAAAAAAAAAAAAAAAAAAAAAAAAAAAAAAAAACEAAAAYAAAAFAAAACwEAAAXCgAADTkAAPwkAAAQAAAAJgAAAAgAAAABAQAAAAAAAA=="/>
              </a:ext>
            </a:extLst>
          </p:cNvGraphicFramePr>
          <p:nvPr>
            <p:ph type="body" idx="1"/>
          </p:nvPr>
        </p:nvGraphicFramePr>
        <p:xfrm>
          <a:off x="678180" y="1640205"/>
          <a:ext cx="8595995" cy="437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  <p:txBody>
          <a:bodyPr/>
          <a:lstStyle/>
          <a:p>
            <a:pPr>
              <a:defRPr lang="pt-br"/>
            </a:pPr>
          </a:p>
        </p:txBody>
      </p:graphicFrame>
      <p:sp>
        <p:nvSpPr>
          <p:cNvPr id="3" name="CaixaDeTexto 6"/>
          <p:cNvSpPr>
            <a:extLst>
              <a:ext uri="smNativeData">
                <pr:smNativeData xmlns:pr="smNativeData" val="SMDATA_16_9tVRXBMAAAAlAAAAZAAAAE0AAAAAkAAAAEgAAACQAAAASAAAAAAAAAAAAAAAAAAAAAEAAABQAAAAAAAAAAAA4D8AAAAAAADgPwAAAAAAAOA/AAAAAAAA4D8AAAAAAADgPwAAAAAAAOA/AAAAAAAA4D8AAAAAAADgPwAAAAAAAOA/AAAAAAAA4D8CAAAAjAAAAAAAAAAAAAAAkMIm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GE6bW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kMImBf///wEAAAAAAAAAAAAAAAAAAAAAAAAAAAAAAAAAAAAAAAAAAAAAAAB/f38A6+vrA8zMzADAwP8Af39/AAAAAAAAAAAAAAAAAAAAAAAAAAAAIQAAABgAAAAUAAAAgAwAAAAFAADJMwAAOAgAABAgAAAmAAAACAAAAP//////////"/>
              </a:ext>
            </a:extLst>
          </p:cNvSpPr>
          <p:nvPr/>
        </p:nvSpPr>
        <p:spPr>
          <a:xfrm>
            <a:off x="2032000" y="812800"/>
            <a:ext cx="6386195" cy="52324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 algn="ctr">
              <a:defRPr lang="pt-br"/>
            </a:pPr>
            <a:r>
              <a:rPr lang="pt-br" sz="2800" b="1">
                <a:solidFill>
                  <a:srgbClr val="3F7818"/>
                </a:solidFill>
                <a:latin typeface="Arial" pitchFamily="2" charset="0"/>
                <a:ea typeface="Trebuchet MS" pitchFamily="2" charset="0"/>
                <a:cs typeface="Arial" pitchFamily="2" charset="0"/>
              </a:rPr>
              <a:t>SITUAÇÃO EM 2018 </a:t>
            </a:r>
            <a:endParaRPr lang="pt-br" sz="2800" b="1">
              <a:solidFill>
                <a:srgbClr val="3F7818"/>
              </a:solidFill>
              <a:latin typeface="Arial" pitchFamily="2" charset="0"/>
              <a:ea typeface="Trebuchet MS" pitchFamily="2" charset="0"/>
              <a:cs typeface="Arial" pitchFamily="2" charset="0"/>
            </a:endParaRPr>
          </a:p>
        </p:txBody>
      </p:sp>
      <p:pic>
        <p:nvPicPr>
          <p:cNvPr id="4" name="Imagem1"/>
          <p:cNvPicPr>
            <a:picLocks noChangeAspect="1"/>
            <a:extLst>
              <a:ext uri="smNativeData">
                <pr:smNativeData xmlns:pr="smNativeData" val="SMDATA_18_9tVRXBMAAAAlAAAAEQAAAC0AAAAAkAAAAEgAAACQAAAASAAAAAAAAAAAAAAAAAAAAAEAAABQAAAAAAAAAAAA4D8AAAAAAADgPwAAAAAAAOA/AAAAAAAA4D8AAAAAAADgPwAAAAAAAOA/AAAAAAAA4D8AAAAAAADgPwAAAAAAAOA/AAAAAAAA4D8CAAAAjAAAAAAAAAAAAAAAkMIm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AcAAAA4AAAAAAAAAAAAAAAAAAAA////AAAAAAAAAAAAAAAAAAAAAAAAAAAAAAAAAAAAAABkAAAAZAAAAAAAAAAjAAAABAAAAGQAAAAXAAAAFAAAAAAAAAAAAAAA/38AAP9/AAAAAAAACQAAAAQAAABpAGI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JDCJgX///8BAAAAAAAAAAAAAAAAAAAAAAAAAAAAAAAAAAAAAAAAAAAAAAACf39/AOvr6wPMzMwAwMD/AH9/fwAAAAAAAAAAAAAAAAD///8AAAAAACEAAAAYAAAAFAAAAPYZAADuJQAAKysAAOInAAAAAAAAJgAAAAgAAAD//////////w==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4220210" y="6165850"/>
            <a:ext cx="2797175" cy="31750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slow" p14:dur="1800">
    <p:push dir="u"/>
    <p:extLst>
      <p:ext uri="smNativeData">
        <pr:smNativeData xmlns:pr="smNativeData" val="9tVRXAAAAAAIBwAAAAAAABQAAAAB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3"/>
          <p:cNvSpPr>
            <a:extLst>
              <a:ext uri="smNativeData">
                <pr:smNativeData xmlns:pr="smNativeData" val="SMDATA_16_9tVRXBMAAAAlAAAAZAAAAE0AAAAAkAAAAEgAAACQAAAASAAAAAAAAAAAAAAAAAAAAAEAAABQAAAAAAAAAAAA4D8AAAAAAADgPwAAAAAAAOA/AAAAAAAA4D8AAAAAAADgPwAAAAAAAOA/AAAAAAAA4D8AAAAAAADgPwAAAAAAAOA/AAAAAAAA4D8CAAAAjAAAAAAAAAAAAAAAkMIm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kMImBf///wEAAAAAAAAAAAAAAAAAAAAAAAAAAAAAAAAAAAAAAAAAAAAAAAB/f38A6+vrA8zMzADAwP8Af39/AAAAAAAAAAAAAAAAAAAAAAAAAAAAIQAAABgAAAAUAAAA6wsAAKkmAAAJIQAA7ygAABAgAAAmAAAACAAAAP//////////"/>
              </a:ext>
            </a:extLst>
          </p:cNvSpPr>
          <p:nvPr/>
        </p:nvSpPr>
        <p:spPr>
          <a:xfrm>
            <a:off x="1937385" y="6284595"/>
            <a:ext cx="3432810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>
              <a:defRPr lang="pt-br"/>
            </a:pPr>
            <a:r>
              <a:rPr lang="pt-br" b="1">
                <a:solidFill>
                  <a:srgbClr val="3F7818"/>
                </a:solidFill>
                <a:latin typeface="Arial" pitchFamily="2" charset="0"/>
                <a:ea typeface="Trebuchet MS" pitchFamily="2" charset="0"/>
                <a:cs typeface="Arial" pitchFamily="2" charset="0"/>
              </a:rPr>
              <a:t>FONTE: GOOGLE IMAGENS </a:t>
            </a:r>
            <a:endParaRPr lang="pt-br" b="1">
              <a:solidFill>
                <a:srgbClr val="3F7818"/>
              </a:solidFill>
              <a:latin typeface="Arial" pitchFamily="2" charset="0"/>
              <a:ea typeface="Trebuchet MS" pitchFamily="2" charset="0"/>
              <a:cs typeface="Arial" pitchFamily="2" charset="0"/>
            </a:endParaRPr>
          </a:p>
        </p:txBody>
      </p:sp>
      <p:pic>
        <p:nvPicPr>
          <p:cNvPr id="3" name="Picture 4" descr="Resultado de imagem para meta para 2019"/>
          <p:cNvPicPr>
            <a:picLocks noChangeAspect="1"/>
            <a:extLst>
              <a:ext uri="smNativeData">
                <pr:smNativeData xmlns:pr="smNativeData" val="SMDATA_18_9tVRXBMAAAAlAAAAEQAAAC0AAAAAkAAAAEgAAACQAAAASAAAAAAAAAAAAAAAAAAAAAEAAABQAAAAAAAAAAAA4D8AAAAAAADgPwAAAAAAAOA/AAAAAAAA4D8AAAAAAADgPwAAAAAAAOA/AAAAAAAA4D8AAAAAAADgPwAAAAAAAOA/AAAAAAAA4D8CAAAAjAAAAAAAAAAAAAAAkMIm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FAAAAJDCJg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JDCJgX///8BAAAAAAAAAAAAAAAAAAAAAAAAAAAAAAAAAAAAAAAAAAAAAAACf39/AOvr6wPMzMwAkMImAH9/fwAAAAAAAAAAAAAAAAD///8AAAAAACEAAAAYAAAAFAAAAGcGAAA4BAAAOTQAAIAlAAAQ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040765" y="685800"/>
            <a:ext cx="7448550" cy="5410200"/>
          </a:xfrm>
          <a:prstGeom prst="rect">
            <a:avLst/>
          </a:prstGeom>
          <a:noFill/>
          <a:ln>
            <a:noFill/>
          </a:ln>
          <a:effectLst>
            <a:glow rad="12700">
              <a:srgbClr val="90C226">
                <a:alpha val="40000"/>
              </a:srgbClr>
            </a:glow>
          </a:effectLst>
        </p:spPr>
      </p:pic>
    </p:spTree>
  </p:cSld>
  <p:clrMapOvr>
    <a:masterClrMapping/>
  </p:clrMapOvr>
  <p:transition spd="slow" p14:dur="1800">
    <p:push dir="u"/>
    <p:extLst>
      <p:ext uri="smNativeData">
        <pr:smNativeData xmlns:pr="smNativeData" val="9tVRXAAAAAAIBwAAAAAAABQAAAAB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 noChangeArrowheads="1"/>
            <a:extLst>
              <a:ext uri="smNativeData">
                <pr:smNativeData xmlns:pr="smNativeData" val="SMDATA_16_9tVRX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PXp3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6+vrA8zMzADAwP8Af39/AAAAAAAAAAAAAAAAAAAAAAAAAAAAIQAAABgAAAAUAAAAUwUAACkFAADzNwAAMQwAABAAAAAmAAAACAAAAAEgAAAAAAAA"/>
              </a:ext>
            </a:extLst>
          </p:cNvSpPr>
          <p:nvPr>
            <p:ph type="title"/>
          </p:nvPr>
        </p:nvSpPr>
        <p:spPr>
          <a:xfrm>
            <a:off x="865505" y="838835"/>
            <a:ext cx="8229600" cy="1143000"/>
          </a:xfr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algn="ctr">
              <a:defRPr lang="pt-br"/>
            </a:pPr>
            <a:r>
              <a:rPr lang="pt-br" sz="2790" b="1">
                <a:solidFill>
                  <a:srgbClr val="3F7818"/>
                </a:solidFill>
                <a:latin typeface="Arial" pitchFamily="2" charset="0"/>
                <a:ea typeface="Trebuchet MS" pitchFamily="2" charset="0"/>
                <a:cs typeface="Arial" pitchFamily="2" charset="0"/>
              </a:rPr>
              <a:t>IFCE UMIRIM EM NÚMEROS: UMA AVALIAÇÃO DO ACESSO, PERMANÊNCIA E ÊXITO ESTUDANTIL </a:t>
            </a:r>
            <a:br/>
            <a:br/>
            <a:endParaRPr lang="pt-br" sz="2790" b="1">
              <a:solidFill>
                <a:srgbClr val="3F7818"/>
              </a:solidFill>
              <a:latin typeface="Arial" pitchFamily="2" charset="0"/>
              <a:ea typeface="Trebuchet MS" pitchFamily="2" charset="0"/>
              <a:cs typeface="Arial" pitchFamily="2" charset="0"/>
            </a:endParaRPr>
          </a:p>
        </p:txBody>
      </p:sp>
      <p:sp>
        <p:nvSpPr>
          <p:cNvPr id="3" name="Espaço Reservado para Conteúdo 2"/>
          <p:cNvSpPr>
            <a:spLocks noGrp="1" noChangeArrowheads="1"/>
            <a:extLst>
              <a:ext uri="smNativeData">
                <pr:smNativeData xmlns:pr="smNativeData" val="SMDATA_16_9tVRX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PXp3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6+vrA8zMzADAwP8Af39/AAAAAAAAAAAAAAAAAAAAAAAAAAAAIQAAABgAAAAUAAAAUwUAAI4QAAA2OgAAbSgAABAAAAAmAAAACAAAAAEAAAAAAAAA"/>
              </a:ext>
            </a:extLst>
          </p:cNvSpPr>
          <p:nvPr>
            <p:ph type="body" idx="1"/>
          </p:nvPr>
        </p:nvSpPr>
        <p:spPr>
          <a:xfrm>
            <a:off x="865505" y="2691130"/>
            <a:ext cx="8597265" cy="3880485"/>
          </a:xfrm>
        </p:spPr>
        <p:txBody>
          <a:bodyPr/>
          <a:lstStyle/>
          <a:p>
            <a:pPr>
              <a:defRPr lang="pt-br"/>
            </a:pPr>
            <a:r>
              <a:rPr lang="pt-br" sz="2400" b="1">
                <a:solidFill>
                  <a:srgbClr val="3F7818"/>
                </a:solidFill>
                <a:latin typeface="Arial" pitchFamily="2" charset="0"/>
                <a:ea typeface="Trebuchet MS" pitchFamily="2" charset="0"/>
                <a:cs typeface="Arial" pitchFamily="2" charset="0"/>
              </a:rPr>
              <a:t>CONSTITUIÇÃO FEDERAL, 1988;</a:t>
            </a:r>
            <a:endParaRPr lang="pt-br" sz="2400" b="1">
              <a:solidFill>
                <a:srgbClr val="3F7818"/>
              </a:solidFill>
              <a:latin typeface="Arial" pitchFamily="2" charset="0"/>
              <a:ea typeface="Trebuchet MS" pitchFamily="2" charset="0"/>
              <a:cs typeface="Arial" pitchFamily="2" charset="0"/>
            </a:endParaRPr>
          </a:p>
          <a:p>
            <a:pPr>
              <a:defRPr lang="pt-br"/>
            </a:pPr>
            <a:r>
              <a:rPr lang="pt-br" sz="2400" b="1">
                <a:solidFill>
                  <a:srgbClr val="3F7818"/>
                </a:solidFill>
                <a:latin typeface="Arial" pitchFamily="2" charset="0"/>
                <a:ea typeface="Trebuchet MS" pitchFamily="2" charset="0"/>
                <a:cs typeface="Arial" pitchFamily="2" charset="0"/>
              </a:rPr>
              <a:t>LDB- LEI N° 9394/1996;</a:t>
            </a:r>
            <a:endParaRPr lang="pt-br" sz="2400" b="1">
              <a:solidFill>
                <a:srgbClr val="3F7818"/>
              </a:solidFill>
              <a:latin typeface="Arial" pitchFamily="2" charset="0"/>
              <a:ea typeface="Trebuchet MS" pitchFamily="2" charset="0"/>
              <a:cs typeface="Arial" pitchFamily="2" charset="0"/>
            </a:endParaRPr>
          </a:p>
          <a:p>
            <a:pPr>
              <a:defRPr lang="pt-br"/>
            </a:pPr>
            <a:r>
              <a:rPr lang="pt-br" sz="2400" b="1">
                <a:solidFill>
                  <a:srgbClr val="3F7818"/>
                </a:solidFill>
                <a:latin typeface="Arial" pitchFamily="2" charset="0"/>
                <a:ea typeface="Trebuchet MS" pitchFamily="2" charset="0"/>
                <a:cs typeface="Arial" pitchFamily="2" charset="0"/>
              </a:rPr>
              <a:t>PNE (2014-2024);</a:t>
            </a:r>
            <a:endParaRPr lang="pt-br" sz="2400" b="1">
              <a:solidFill>
                <a:srgbClr val="3F7818"/>
              </a:solidFill>
              <a:latin typeface="Arial" pitchFamily="2" charset="0"/>
              <a:ea typeface="Trebuchet MS" pitchFamily="2" charset="0"/>
              <a:cs typeface="Arial" pitchFamily="2" charset="0"/>
            </a:endParaRPr>
          </a:p>
          <a:p>
            <a:pPr>
              <a:defRPr lang="pt-br"/>
            </a:pPr>
            <a:r>
              <a:rPr lang="pt-br" sz="2400" b="1">
                <a:solidFill>
                  <a:srgbClr val="3F7818"/>
                </a:solidFill>
                <a:latin typeface="Arial" pitchFamily="2" charset="0"/>
                <a:ea typeface="Trebuchet MS" pitchFamily="2" charset="0"/>
                <a:cs typeface="Arial" pitchFamily="2" charset="0"/>
              </a:rPr>
              <a:t>PPE-IFCE, 2017.</a:t>
            </a:r>
            <a:endParaRPr lang="pt-br" sz="2400" b="1">
              <a:solidFill>
                <a:srgbClr val="3F7818"/>
              </a:solidFill>
              <a:latin typeface="Arial" pitchFamily="2" charset="0"/>
              <a:ea typeface="Trebuchet MS" pitchFamily="2" charset="0"/>
              <a:cs typeface="Arial" pitchFamily="2" charset="0"/>
            </a:endParaRPr>
          </a:p>
          <a:p>
            <a:pPr>
              <a:defRPr lang="pt-br"/>
            </a:pPr>
          </a:p>
        </p:txBody>
      </p:sp>
    </p:spTree>
  </p:cSld>
  <p:clrMapOvr>
    <a:masterClrMapping/>
  </p:clrMapOvr>
  <p:transition spd="slow" p14:dur="1800">
    <p:push dir="u"/>
    <p:extLst>
      <p:ext uri="smNativeData">
        <pr:smNativeData xmlns:pr="smNativeData" val="9tVRXAAAAAAIBwAAAAAAABQAAAAB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 noChangeArrowheads="1"/>
            <a:extLst>
              <a:ext uri="smNativeData">
                <pr:smNativeData xmlns:pr="smNativeData" val="SMDATA_16_9tVRX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6+vrA8zMzADAwP8Af39/AAAAAAAAAAAAAAAAAAAAAAAAAAAAIQAAABgAAAAUAAAAEgYAAKEEAACyOAAAqQsAABAAAAAmAAAACAAAAAEgAAAAAAAA"/>
              </a:ext>
            </a:extLst>
          </p:cNvSpPr>
          <p:nvPr>
            <p:ph type="title"/>
          </p:nvPr>
        </p:nvSpPr>
        <p:spPr>
          <a:xfrm>
            <a:off x="986790" y="752475"/>
            <a:ext cx="8229600" cy="1143000"/>
          </a:xfr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algn="ctr">
              <a:defRPr lang="pt-br"/>
            </a:pPr>
            <a:r>
              <a:rPr lang="pt-br" sz="2800" b="1">
                <a:solidFill>
                  <a:srgbClr val="3F7818"/>
                </a:solidFill>
                <a:latin typeface="Arial" pitchFamily="2" charset="0"/>
                <a:ea typeface="Trebuchet MS" pitchFamily="2" charset="0"/>
                <a:cs typeface="Arial" pitchFamily="2" charset="0"/>
              </a:rPr>
              <a:t>MÉDIA DE ALUNOS POR TURMA NO CEARÁ 2017</a:t>
            </a:r>
            <a:endParaRPr lang="pt-br" sz="2800" b="1">
              <a:solidFill>
                <a:srgbClr val="3F7818"/>
              </a:solidFill>
              <a:latin typeface="Arial" pitchFamily="2" charset="0"/>
              <a:ea typeface="Trebuchet MS" pitchFamily="2" charset="0"/>
              <a:cs typeface="Arial" pitchFamily="2" charset="0"/>
            </a:endParaRPr>
          </a:p>
        </p:txBody>
      </p:sp>
      <p:graphicFrame>
        <p:nvGraphicFramePr>
          <p:cNvPr id="3" name="Espaço Reservado para Conteúdo 5"/>
          <p:cNvGraphicFramePr>
            <a:graphicFrameLocks noGrp="1" noChangeArrowheads="1"/>
            <a:extLst>
              <a:ext uri="smNativeData">
                <pr:smNativeData xmlns:pr="smNativeData" val="SMDATA_8_9tVRXBMAAAAlAAAAEwAAAA0AAAAAkAAAAEgAAACQAAAASAAAAAAAAAAAAAAAAAAAABcAAAAUAAAAAAAAAAAAAAD/fwAA/38AAAAAAAAJAAAABAAAAFQAAAAMAAAAEAAAAAAAAAAAAAAAAAAAAAAAAAALAAAAAAAAAAAAAAAAAAAAAAAAAAEAAAAAAAAAAAAAAAAAAAD///8AAAAAAAAAAAAAAAAAAAAAAAAAAAAAAAAAAAA8AAAAPAAAADwAAAAAAAAAAAAAAKAPAACgDwAAAAAAAAAAAAAAAAAAAAAAAAAAAAAAAAAAAAAAAAAAAAD/////yAAEgDIyAAAAAFQAcgBlAGIAdQBjAGgAZQB0ACAATQBTAAAAAAAAAAAAAAAAAAAAAAAAAAAAAAAAAAAAAAAAAAAAAAAAAAAAAAABAAAAAAAAAAAAAAABAAAAAAAAAAAAAAAAAAAAAAABAAAAAQAAAAAAAAAAAAAAAAAAAAEAAAABAAAA////AAAAAAAAAAAAAAAAAAAAAAAAAAAAAAAAAAAAPAAAADwAAAA8AAAAAAAAAAAAAACgDwAAzwAAAAAAAAAAAAAAAAAAAAAAAAAAAAAAAAAAAAAAAAAAAAAA/////8gABIAyMgAAAABUAHIAZQBiAHUAYwBoAGUAdAAgAE0AUwAAAAAAAAAAAAAAAAAAAAAAAAAAAAAAAAAAAAAAAAAAAAAAAAAAAAAAAQAAAAAAAAAAAAAAAQAAAAAAAAAAAAAAAAAAAAAAAAAAAAAAAAAAAAAAAQAAAAAAAAAAAAAAAAAAAP///wAAAAAAAAAAAAAAAAAAAAAAAAAAAAAAAAAAADwAAAA8AAAAPAAAAEkEAABjDgAAJwYAAB0BAAABAAAAeBYAAEYCAACW/v//0v///0kEAABjDgAAAQAAAAAAAAD/////aAEHgDIyAAAAAEEAcgBpAGEAbAAAAGgAZQB0ACAATQBTAAAAAAAAAAAAAAAAAAAAAAAAAAAAAAAAAAAAAAAAAAAAAAAAAAAAAAABAAAAWVlZAAAAAAABAAAAAAAAAAAAAAAAAAAAAAAAAAAAAAAAAAAAAAABAAAAAAAAAAAAAAAAAAAA////AAAAAAAAAAAAAAAAAAAAAAAAAAAAAAAAAAAAPAAAADwAAAA8AAAAgAEAAPoAAACnDQAA6QoAAAAAAAAAAAAAAAAAAAAAAAAAAAAAgAEAAPoAAAAAAAAAFAAAAA8AAAAeAAAAZAAAAGQAAAABAAAAAAAAAAAAAAAPAAAAZAAAAAAAAAAyAAAAAAAAAAAAAAAEAAAACgAAAAAAAAAAAAAAAAAAAEsAAABkAAAA/////wAAAAAAAAAAAwAAAAAAAAAAAAAA/////wAAAAAAAAAAAQAAAAEAAAADAAAA+FeSCgAAAAAAAAAABwAAADEAsAAgACAAQQBOAE8AAAAAAAAAAAAABAAAAAAAAAACAAAAmpmZmZmZPkAYuS4BAQAAdXQQAAAAAgAAAAAAAAAAwEJA+LcuAQEAAHV0EAAAAAIAAAAAAAAAAAA+QIi5LgEBAAB1dBAAAAACAAAAAAAAAAAAPkAAAAAAAAAAAAAAAAAAAwAAAAEAAAADAAAAEFiSCgAAAAAAAAAABwAAAEYARQBEAEUAUgBBAEwAAAMAAAAIboYKAAAAAAAAAAAIAAAARQBTAFQAQQBEAFUAQQBMAAADAAAAKFiSCgAAAAAAAAAABwAAAFAAUgBJAFYAQQBEAEEAAAEAAAAAAAAAAAAAAAAAAAABAAAA/////wAAAAAAAAAAAAAAAAEAAAAAAAAAAAAAAAEAAACQwiYAAAAAAQAAAAAAAAAAAAABAAAAAAAAAAAAAABkAAAAAQAAAAEAAAAAAAAAAAAAAAAAAAAAAAAAAAAAAAsAAAAKAAAAyAAAAAAAAAAAAAAAAAAAADwAAAA8AAAAPAAAAAAAAAAAAAAAAAAAAAAAAAAAAAAAAAAAAAEAAAAAAAAAAAAAAAAAAAABAAAAAAAAAAAAAAAAAAAA////AAAAAAAAAAAAAAAAAAAAAAAAAAAAAAAAAAAAPAAAADwAAAA8AAAAAAAAAAAAAAAAAAAAAAAAAAAAAAAAAAAAAAAAAAAAAAAAAAAAAAAAAAAAAAAAAAAA/////8gABIAyMgAAAABUAHIAZQBiAHUAYwBoAGUAdAAgAE0AUwAAAAAAAAAAAAAAAAAAAAAAAAAAAAAAAAAAAAAAAAAAAAAAAAAAAAAAAQAAAAAAAAAAAAAAAQAAAAAAAAAAAAAAAAAAAAAA/////wAAAAABAAAAAAAAAAAAAAAAAAAAEAAAAEcAZQBuAGUAcgBhAGwAAAAIAAAAAAAAAAAAAAABAAAAAAAAAAAAAAAAAAAAAAAAAAcAAAAxALAAIAAgAEEATgBPAAAAAAAAAAAAAAAAAAEAAAAAAAAAAAAAAAAAAAAAAAAAAQAAAAAAAAAAAAAAAAAAAAAAAAABAAAAAAAAAAAAAAAAAAAAAAAAAAEAAAAAAAAAAAAAAAEAAAD/////AAAAAAAAAAABAAAAAQAAAAMAAABwWJIKAAAAAAAAAAAGAAAAMgCwACAAQQBOAE8AAAAAAAAAAAAABAAAAAAAAAACAAAAZmZmZmbmOUD4uC4BAQAAZGkQAAAAAgAAAJqZmZmZmUFAKLkuAQEAAGRpEAAAAAIAAAAzMzMzM7M9QNi4LgEBAABkaRAAAAACAAAAMzMzMzOzPUAAAAAAAAAAAAAAAAAAAwAAAAEAAAADAAAAiFiSCgAAAAAAAAAABwAAAEYARQBEAEUAUgBBAEwAAAMAAADIbIYKAAAAAAAAAAAIAAAARQBTAFQAQQBEAFUAQQBMAAADAAAAoFiSCgAAAAAAAAAABwAAAFAAUgBJAFYAQQBEAEEAAAEAAAAAAAAAAAAAAAAAAAABAAAA/////wAAAAAAAAAAAAAAAAEAAAAAAAAAAAAAAAEAAABUoCEAAAAAAQAAAAAAAAAAAAABAAAAAAAAAAAAAABkAAAAAQAAAAEAAAAAAAAAAAAAAAAAAAAAAAAAAAAAAAsAAAAKAAAAyAAAAAAAAAAAAAAAAAAAADwAAAA8AAAAPAAAAAAAAAAAAAAAAAAAAAAAAAAAAAAAAAAAAAEAAAAAAAAAAAAAAAAAAAABAAAAAAAAAAAAAAAAAAAA////AAAAAAAAAAAAAAAAAAAAAAAAAAAAAAAAAAAAPAAAADwAAAA8AAAAAAAAAAAAAAAAAAAAAAAAAAAAAAAAAAAAAAAAAAAAAAAAAAAAAAAAAAAAAAAAAAAA/////8gABIAyMgAAAABUAHIAZQBiAHUAYwBoAGUAdAAgAE0AUwAAAAAAAAAAAAAAAAAAAAAAAAAAAAAAAAAAAAAAAAAAAAAAAAAAAAAAAQAAAAAAAAAAAAAAAQAAAAAAAAAAAAAAAAAAAAAA/////wAAAAABAAAAAAAAAAAAAAAAAAAAEAAAAEcAZQBuAGUAcgBhAGwAAAAIAAAAAAAAAAAAAAABAAAAAAAAAAAAAAAAAAAAAAAAAAYAAAAyALAAIABBAE4ATwAAAAAAAAAAAAAAAAABAAAAAAAAAAAAAAAAAAAAAAAAAAEAAAAAAAAAAAAAAAAAAAAAAAAAAQAAAAAAAAAAAAAAAAAAAAAAAAABAAAAAAAAAAAAAAACAAAA/////wAAAAAAAAAAAQAAAAEAAAADAAAA6FiSCgAAAAAAAAAABgAAADMAsAAgAEEATgBPAAAAAAAAAAAAAAQAAAAAAAAAAgAAAM3MzMzMzDVAmLguAQEAAGdiEAAAAAIAAAAzMzMzMzNBQEi4LgEBAABnYhAAAAACAAAAZmZmZmZmPkAouC4BAQAAZ2IQAAAAAgAAAGZmZmZmZj5AAAAAAAAAAAAAAAAAAAMAAAABAAAAAwAAAABZkgoAAAAAAAAAAAcAAABGAEUARABFAFIAQQBMAAADAAAAqGyGCgAAAAAAAAAACAAAAEUAUwBUAEEARABVAEEATAAAAwAAABhZkgoAAAAAAAAAAAcAAABQAFIASQBWAEEARABBAAABAAAAAAAAAAAAAAAAAAAAAQAAAP////8AAAAAAAAAAAAAAAABAAAAAAAAAAAAAAABAAAA5rkeAAAAAAEAAAAAAAAAAAAAAQAAAAAAAAAAAAAAZAAAAAEAAAABAAAAAAAAAAAAAAAAAAAAAAAAAAAAAAALAAAACgAAAMgAAAAAAAAAAAAAAAAAAAA8AAAAPAAAADwAAAAAAAAAAAAAAAAAAAAAAAAAAAAAAAAAAAABAAAAAAAAAAAAAAAAAAAAAQAAAAAAAAAAAAAAAAAAAP///wAAAAAAAAAAAAAAAAAAAAAAAAAAAAAAAAAAADwAAAA8AAAAPAAAAAAAAAAAAAAAAAAAAAAAAAAAAAAAAAAAAAAAAAAAAAAAAAAAAAAAAAAAAAAAAAAAAP/////IAASAMjIAAAAAVAByAGUAYgB1AGMAaABlAHQAIABNAFMAAAAAAAAAAAAAAAAAAAAAAAAAAAAAAAAAAAAAAAAAAAAAAAAAAAAAAAEAAAAAAAAAAAAAAAEAAAAAAAAAAAAAAAAAAAAAAP////8AAAAAAQAAAAAAAAAAAAAAAAAAABAAAABHAGUAbgBlAHIAYQBsAAAACAAAAAAAAAAAAAAAAQAAAAAAAAAAAAAAAAAAAAAAAAAGAAAAMwCwACAAQQBOAE8AAAAAAAAAAAAAAAAAAQAAAAAAAAAAAAAAAAAAAAAAAAABAAAAAAAAAAAAAAAAAAAAAAAAAAEAAAAAAAAAAAAAAAAAAAAAAAAAAQAAAAAAAAAAAAAAAAAAAAEAAAABAAAAAAAAAAAAAAAAAAAA5f///9sAAAAAAAAAAQAAAJYAAAAAAAAAZAAAAAEAAAAAAAAAAQAAAAAAAAAAAAAA/wD/AAD//wABAAAAMgAAAP//AAAAAAAAAAAAAAAAAAAAAAAAAAAAAAAAAAAAAAAAAAAAAAAAAAABAAAAAAAAAAEAAAABAAAAAAAAAAAAAAAAAAAAAAAAAAEAAAABAAAAAAAAAAAAAAAAAAAAAAAAAAEAAAABAAAAAAAAAAAAAAAAAAAAAAAAAAEAAAABAAAAAAAAAAAAAAAAAAAAAAAAAJYAAAABAAAAAQAAAAAAAAAAAAAAAAAAAAEAAAABAAAA////AAAAAAAAAAAAAAAAAAAAAQAAAAEAAAAAAAAAAAAAAAAAAAABAAAAAQAAAP///wAAAAAAAAAAAAAAAAAAAAAAAAAAAAAAAgAAAAAAAAAAAAAAAQAAANjY2AABAAAAAAAAAAAAAAABAAAAAQAAAAAAAAAAAAAAAAAAAAAAAAAAAAAAAQAAAAEAAAAAAAAAAAAAAAAAAAAAAAAAAwAAAP////9oAQeAMjIAAAAAQQByAGkAYQBsAAAAaABlAHQAIABNAFMAAAAAAAAAAAAAAAAAAAAAAAAAAAAAAAAAAAAAAAAAAAAAAAAAAAAAAAEAAABZWVkAGAEAAAIAAAAAAAAAAAAAAAAAAAAAAAAAAAAAAAAAAAAAAAAAAAAAAAAAAQAAAAEAAAD///8AAAAAAAAAAAAAAAAAAAAAAAAAAAAAAAAAAAA8AAAAPAAAADwAAAAAAAAAAAAAAAAAAAAAAAAAAAAAAAAAAAAAAAAAAAAAAAAAAAAAAAAAAAAAAAAAAAD/////yAAEgDIyAAAAAFQAcgBlAGIAdQBjAGgAZQB0ACAATQBTAAAAAAAAAAAAAAAAAAAAAAAAAAAAAAAAAAAAAAAAAAAAAAAAAAAAAAABAAAAAAAAAAAAAAABAAAAAAAAAAAAAAAAAAAAAAAQAAAARwBlAG4AZQByAGEAbAAAAAAAAAAAAAAAAAAAAAAAAAAAAAAAAADwPwAAAAAAABRAAAAAAAAA8D8AAAAAAADgPwAAAAAAAPA/AQAAAAEAAAABAAAAAQAAAAEAAAAAAAAAAAAAAAEAAAAAAAEAAAAAAAEAAAAAAAEAAAAAAAAAAAAAAAEAAAABAAAAAQAAAAEAAAABAAAAAQAAAAAAAAAAAAAAAAAAAAEAAAAAAAAAAQAAAAAAAAABAAAA2NjYAAEAAAAAAAAAAAAAAAAAAAABAAAAAQAAAAAAAAAAAAAAAAAAAAAAAAADAAAA/////2gBB4AyMgAAAABBAHIAaQBhAGwAAABoAGUAdAAgAE0AUwAAAAAAAAAAAAAAAAAAAAAAAAAAAAAAAAAAAAAAAAAAAAAAAAAAAAAAAQAAAFlZWQAYAQAAAgAAAAAAAAAAAAAAAAAAAAAAAAAAAAAAAAAAAAAAAAAAAAAAAAABAAAAAQAAAP///wAAAAAAAAAAAAAAAAAAAAAAAAAAAAAAAAAAADwAAAA8AAAAPAAAAAAAAAAAAAAAAAAAAAAAAAAAAAAAAAAAAAAAAAAAAAAAAAAAAAAAAAAAAAAAAAAAAP/////IAASAMjIAAAAAVAByAGUAYgB1AGMAaABlAHQAIABNAFMAAAAAAAAAAAAAAAAAAAAAAAAAAAAAAAAAAAAAAAAAAAAAAAAAAAAAAAEAAAAAAAAAAAAAAAEAAAAAAAAAAAAAAAAAAAAAABAAAABHAGUAbgBlAHIAYQBsAAAAAgAAAAAAAAAAAAAAAAAAAAAAAAAAAAAAAAAAAAAAREAAAAAAAAAUQAAAAAAAAPA/AAAAAAAAAAABAAAAAQAAAAEAAAABAAAAAQAAAAAAAAAAAAAAAQAAAAAAAQAAAAAAAQAAAAAAAQAAAAAAAAAAAAAAAQAAAAEAAAAAAAAAAQAAAAEAAAABAAAAAQAAAAAAAAAAAAAAAAAAAAEAAAABAAAA////AAAAAAAAAAAAAAAAAAAAAQAAAAEAAAAAAAAAAAAAAAAAAAABAAAAAQAAAP///wAAAAAAAAAAAAAAAAAAAAAAAAAPAAAAAAAAAAEAAAAfAAAAVAAAAAAAAAAAAAAAAAAAAAAAAAAAAAAAAAAAAAAAAAAAAAAAAAAAAAAAAAAAAAAAAAAAAAAAAAAAAAAAAAAAAAAAAAAAAAAAAAAAAAAAAAAAAAAAAAAAACEAAAAYAAAAFAAAAJQGAACnCwAAMTgAADAqAAAQAAAAJgAAAAgAAAABAQAAAAAAAA=="/>
              </a:ext>
            </a:extLst>
          </p:cNvGraphicFramePr>
          <p:nvPr>
            <p:ph type="body" idx="1"/>
          </p:nvPr>
        </p:nvGraphicFramePr>
        <p:xfrm>
          <a:off x="1069340" y="1894205"/>
          <a:ext cx="8065135" cy="4963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  <p:txBody>
          <a:bodyPr/>
          <a:lstStyle/>
          <a:p>
            <a:pPr>
              <a:defRPr lang="pt-br"/>
            </a:pPr>
          </a:p>
        </p:txBody>
      </p:graphicFrame>
    </p:spTree>
  </p:cSld>
  <p:clrMapOvr>
    <a:masterClrMapping/>
  </p:clrMapOvr>
  <p:transition spd="slow" p14:dur="1800">
    <p:push dir="u"/>
    <p:extLst>
      <p:ext uri="smNativeData">
        <pr:smNativeData xmlns:pr="smNativeData" val="9tVRXAAAAAAIBwAAAAAAABQAAAAB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 noChangeArrowheads="1"/>
            <a:extLst>
              <a:ext uri="smNativeData">
                <pr:smNativeData xmlns:pr="smNativeData" val="SMDATA_16_9tVRX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DIk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6+vrA8zMzADAwP8Af39/AAAAAAAAAAAAAAAAAAAAAAAAAAAAIQAAABgAAAAUAAAAKwQAAMADAAANOQAA4AsAABAAAAAmAAAACAAAAAAgAAAAAAAA"/>
              </a:ext>
            </a:extLst>
          </p:cNvSpPr>
          <p:nvPr>
            <p:ph type="title"/>
          </p:nvPr>
        </p:nvSpPr>
        <p:spPr/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algn="ctr">
              <a:defRPr lang="pt-br"/>
            </a:pPr>
            <a:r>
              <a:rPr lang="pt-br" sz="2800" b="1">
                <a:solidFill>
                  <a:srgbClr val="3F7818"/>
                </a:solidFill>
                <a:latin typeface="Arial" pitchFamily="2" charset="0"/>
                <a:ea typeface="Trebuchet MS" pitchFamily="2" charset="0"/>
                <a:cs typeface="Arial" pitchFamily="2" charset="0"/>
              </a:rPr>
              <a:t>TAXA DE APROVAÇÃO NO CEARÁ-2017</a:t>
            </a:r>
            <a:endParaRPr lang="pt-br" sz="2800" b="1">
              <a:solidFill>
                <a:srgbClr val="3F7818"/>
              </a:solidFill>
              <a:latin typeface="Arial" pitchFamily="2" charset="0"/>
              <a:ea typeface="Trebuchet MS" pitchFamily="2" charset="0"/>
              <a:cs typeface="Arial" pitchFamily="2" charset="0"/>
            </a:endParaRPr>
          </a:p>
        </p:txBody>
      </p:sp>
      <p:graphicFrame>
        <p:nvGraphicFramePr>
          <p:cNvPr id="3" name="Espaço Reservado para Conteúdo 5"/>
          <p:cNvGraphicFramePr>
            <a:graphicFrameLocks noGrp="1" noChangeArrowheads="1"/>
            <a:extLst>
              <a:ext uri="smNativeData">
                <pr:smNativeData xmlns:pr="smNativeData" val="SMDATA_8_9tVRXBMAAAAlAAAAEwAAAA0AAAAAkAAAAEgAAACQAAAASAAAAAAAAAAAAAAAAAAAABcAAAAUAAAAAAAAAAAAAAD/fwAA/38AAAAAAAAJAAAABAAAANQAAAAMAAAAEAAAAAAAAAAAAAAAAAAAAAAAAAALAAAAAAAAAAAAAAAAAAAAAAAAAAEAAAAAAAAAAAAAAAAAAAD///8AAAAAAAAAAAAAAAAAAAAAAAAAAAAAAAAAAAA8AAAAPAAAADwAAAAAAAAAAAAAAKAPAACgDwAAAAAAAAAAAAAAAAAAAAAAAAAAAAAAAAAAAAAAAAAAAAD/////yAAEgDIyAAAAAFQAcgBlAGIAdQBjAGgAZQB0ACAATQBTAAAAAAAAAAAAAAAAAAAAAAAAAAAAAAAAAAAAAAAAAAAAAAAAAAAAAAABAAAAAAAAAAAAAAABAAAAAAAAAAAAAAAAAAAAAAABAAAAAQAAAAAAAAAAAAAAAAAAAAEAAAABAAAA////AAAAAAAAAAAAAAAAAAAAAAAAAAAAAAAAAAAAPAAAADwAAAA8AAAAAAAAAAAAAACgDwAA6QAAAAAAAAAAAAAAAAAAAAAAAAAAAAAAAAAAAAAAAAAAAAAA/////8gABIAyMgAAAABUAHIAZQBiAHUAYwBoAGUAdAAgAE0AUwAAAAAAAAAAAAAAAAAAAAAAAAAAAAAAAAAAAAAAAAAAAAAAAAAAAAAAAQAAAAAAAAAAAAAAAQAAAAAAAAAAAAAAAAAAAAAAAAAAAAAAAAAAAAAAAQAAAAAAAAAAAAAAAAAAAP///wAAAAAAAAAAAAAAAAAAAAAAAAAAAAAAAAAAADwAAAA8AAAAPAAAAOsEAAByDgAAygUAAC4BAAAAAAAAdxMAAAYCAAAAAAAAAAAAAOsEAAByDgAAAQAAAAAAAAD/////QAEEgDIyAAAAAEEAcgBpAGEAbAAAAGgAZQB0ACAATQBTAAAAAAAAAAAAAAAAAAAAAAAAAAAAAAAAAAAAAAAAAAAAAAAAAAAAAAABAAAAP3gYAAAAAAABAAAAAAAAAAAAAAAAAAAAAAAAAAAAAAAAAAAAAAABAAAAAAAAAAAAAAAAAAAA////AAAAAAAAAAAAAAAAAAAAAAAAAAAAAAAAAAAAPAAAADwAAAA8AAAAugEAAAgBAABtDQAAmwoAAAAAAAAAAAAAAAAAAAAAAAAAAAAAugEAAAgBAAAAAAAAFAAAAA8AAAAeAAAAZAAAAGQAAAABAAAAAAAAAAAAAAAPAAAAZAAAAAAAAAAyAAAAAAAAAAAAAAAEAAAACgAAAAAAAAAAAAAAAAAAAEsAAABkAAAA/////wAAAAAAAAAAAwAAAAAAAAAAAAAA/////wAAAAAAAAAAAQAAAAEAAAADAAAAGFySCgAAAAAAAAAABgAAADEAsAAgAEEATgBPAAAAAAAAAAAAAAQAAAAAAAAAAgAAAJqZmZmZuVNAWLkuAQEAAAEAEAAAAAIAAADNzMzMzOxUQPi4LgEBAAABABAAAAACAAAAzczMzMxsV0AouS4BAQAAAQAQAAAAAgAAAM3MzMzMbFdAAAAAAAAAAAAAAAAAAAMAAAABAAAAAwAAADBckgoAAAAAAAAAAAcAAABGAEUARABFAFIAQQBMAAADAAAAqGyGCgAAAAAAAAAACAAAAEUAUwBUAEEARABVAEEATAAAAwAAAEhuhgoAAAAAAAAAAAoAAABQAEEAUgBUAEkAQwBVAEwAQQBSAAABAAAAAAAAAAAAAAAAAAAAAQAAAP////8AAAAAAAAAAAAAAAABAAAAAAAAAAAAAAABAAAAkMImAAAAAAEAAAAAAAAAAAAAAQAAAAAAAAAAAAAAZAAAAAEAAAABAAAAAAAAAAAAAAAAAAAAAAAAAAAAAAALAAAACgAAAMgAAAAAAAAAAAAAAAAAAAA8AAAAPAAAADwAAAAAAAAAAAAAAAAAAAAAAAAAAAAAAAAAAAABAAAAAAAAAAAAAAAAAAAAAQAAAAAAAAAAAAAAAAAAAP///wAAAAAAAAAAAAAAAAAAAAAAAAAAAAAAAAAAADwAAAA8AAAAPAAAAAAAAAAAAAAAAAAAAAAAAAAAAAAAAAAAAAAAAAAAAAAAAAAAAAAAAAAAAAAAAAAAAP/////IAASAMjIAAAAAVAByAGUAYgB1AGMAaABlAHQAIABNAFMAAAAAAAAAAAAAAAAAAAAAAAAAAAAAAAAAAAAAAAAAAAAAAAAAAAAAAAEAAAAAAAAAAAAAAAEAAAAAAAAAAAAAAAAAAAAAAP////8AAAAAAQAAAAAAAAAAAAAAAAAAABAAAABHAGUAbgBlAHIAYQBsAAAACAAAAAAAAAAAAAAAAQAAAAAAAAAAAAAAAAAAAAAAAAAGAAAAMQCwACAAQQBOAE8AAAAAAAAAAAAAAAAAAQAAAAAAAAAAAAAAAAAAAAAAAAABAAAAAAAAAAAAAAAAAAAAAAAAAAEAAAAAAAAAAAAAAAAAAAAAAAAAAQAAAAAAAAAAAAAAAQAAAP////8AAAAAAAAAAAEAAAABAAAAAwAAAHhckgoAAAAAAAAAAAYAAAAyALAAIABBAE4ATwAAAAAAAAAAAAAEAAAAAAAAAAIAAAAzMzMzM/NTQJi4LgEBAAABABAAAAACAAAAzczMzMwsVkBIuC4BAQAAAQAQAAAAAgAAAJqZmZmZGVhAKLguAQEAAAEAEAAAAAIAAACamZmZmRlYQAAAAAAAAAAAAAAAAAADAAAAAQAAAAMAAACQXJIKAAAAAAAAAAAHAAAARgBFAEQARQBSAEEATAAAAwAAAAhuhgoAAAAAAAAAAAgAAABFAFMAVABBAEQAVQBBAEwAAAMAAADIbYYKAAAAAAAAAAAKAAAAUABBAFIAVABJAEMAVQBMAEEAUgAAAQAAAAAAAAAAAAAAAAAAAAEAAAD/////AAAAAAAAAAAAAAAAAQAAAAAAAAAAAAAAAQAAAFSgIQAAAAABAAAAAAAAAAAAAAEAAAAAAAAAAAAAAGQAAAABAAAAAQAAAAAAAAAAAAAAAAAAAAAAAAAAAAAACwAAAAoAAADIAAAAAAAAAAAAAAAAAAAAPAAAADwAAAA8AAAAAAAAAAAAAAAAAAAAAAAAAAAAAAAAAAAAAQAAAAAAAAAAAAAAAAAAAAEAAAAAAAAAAAAAAAAAAAD///8AAAAAAAAAAAAAAAAAAAAAAAAAAAAAAAAAAAA8AAAAPAAAADwAAAAAAAAAAAAAAAAAAAAAAAAAAAAAAAAAAAAAAAAAAAAAAAAAAAAAAAAAAAAAAAAAAAD/////yAAEgDIyAAAAAFQAcgBlAGIAdQBjAGgAZQB0ACAATQBTAAAAAAAAAAAAAAAAAAAAAAAAAAAAAAAAAAAAAAAAAAAAAAAAAAAAAAABAAAAAAAAAAAAAAABAAAAAAAAAAAAAAAAAAAAAAD/////AAAAAAEAAAAAAAAAAAAAAAAAAAAQAAAARwBlAG4AZQByAGEAbAAAAAgAAAAAAAAAAAAAAAEAAAAAAAAAAAAAAAAAAAAAAAAABgAAADIAsAAgAEEATgBPAAAAAAAAAAAAAAAAAAEAAAAAAAAAAAAAAAAAAAAAAAAAAQAAAAAAAAAAAAAAAAAAAAAAAAABAAAAAAAAAAAAAAAAAAAAAAAAAAEAAAAAAAAAAAAAAAIAAAD/////AAAAAAAAAAABAAAAAQAAAAMAAADYXJIKAAAAAAAAAAAGAAAAMwCwACAAQQBOAE8AAAAAAAAAAAAABAAAAAAAAAACAAAAzczMzMwMV0D4ty4BAQAAAQAQAAAAAgAAAAAAAAAAgFdAGLkuAQEAAAEAEAAAAAIAAABmZmZmZqZYQIi4LgEBAAABABAAAAACAAAAZmZmZmamWEAAAAAAAAAAAAAAAAAAAwAAAAEAAAADAAAA8FySCgAAAAAAAAAABwAAAEYARQBEAEUAUgBBAEwAAAMAAAAobYYKAAAAAAAAAAAIAAAARQBTAFQAQQBEAFUAQQBMAAADAAAASG2GCgAAAAAAAAAACgAAAFAAQQBSAFQASQBDAFUATABBAFIAAAEAAAAAAAAAAAAAAAAAAAABAAAA/////wAAAAAAAAAAAAAAAAEAAAAAAAAAAAAAAAEAAADmuR4AAAAAAQAAAAAAAAAAAAABAAAAAAAAAAAAAABkAAAAAQAAAAEAAAAAAAAAAAAAAAAAAAAAAAAAAAAAAAsAAAAKAAAAyAAAAAAAAAAAAAAAAAAAADwAAAA8AAAAPAAAAAAAAAAAAAAAAAAAAAAAAAAAAAAAAAAAAAEAAAAAAAAAAAAAAAAAAAABAAAAAAAAAAAAAAAAAAAA////AAAAAAAAAAAAAAAAAAAAAAAAAAAAAAAAAAAAPAAAADwAAAA8AAAAAAAAAAAAAAAAAAAAAAAAAAAAAAAAAAAAAAAAAAAAAAAAAAAAAAAAAAAAAAAAAAAA/////8gABIAyMgAAAABUAHIAZQBiAHUAYwBoAGUAdAAgAE0AUwAAAAAAAAAAAAAAAAAAAAAAAAAAAAAAAAAAAAAAAAAAAAAAAAAAAAAAAQAAAAAAAAAAAAAAAQAAAAAAAAAAAAAAAAAAAAAA/////wAAAAABAAAAAAAAAAAAAAAAAAAAEAAAAEcAZQBuAGUAcgBhAGwAAAAIAAAAAAAAAAAAAAABAAAAAAAAAAAAAAAAAAAAAAAAAAYAAAAzALAAIABBAE4ATwAAAAAAAAAAAAAAAAABAAAAAAAAAAAAAAAAAAAAAAAAAAEAAAAAAAAAAAAAAAAAAAAAAAAAAQAAAAAAAAAAAAAAAAAAAAAAAAABAAAAAAAAAAAAAAAAAAAAAQAAAAEAAAAAAAAAAAAAAAAAAADl////2wAAAAAAAAABAAAAlgAAAAAAAABkAAAAAQAAAAAAAAABAAAAAAAAAAAAAAD/AP8AAP//AAEAAAAyAAAA//8AABhSewhI4IEIAAAAAAAAAAAAAAAAAAAAAAAAAAAAAAAAAAAAAAEAAAAAAAAAAQAAAAEAAAAAAAAAAAAAAAAAAAAAAAAAAQAAAAEAAAAAAAAAAAAAAAAAAAAAAAAAAQAAAAEAAAAAAAAAAAAAAAAAAAAAAAAAAQAAAAEAAAAAAAAAAAAAAAAAAAAAAAAAlgAAAAEAAAABAAAAAAAAAAAAAAAAAAAAAQAAAAEAAAD///8AAAAAAAAAAAAAAAAAAAABAAAAAQAAAAAAAAAAAAAAAAAAAAEAAAABAAAA////AAAAAAAAAAAAAAAAAAAAAAAAAAAAAAACAAAAAAAAAAAAAAABAAAA2NjYAAEAAAAAAAAAAAAAAAEAAAABAAAAAAAAAAAAAAAAAAAAAAAAAAAAAAABAAAAAQAAAAAAAAAAAAAAAAAAAAAAAAADAAAA/////2gBB4AyMgAAAABBAHIAaQBhAGwAAABoAGUAdAAgAE0AUwAAAAAAAAAAAAAAAAAAAAAAAAAAAAAAAAAAAAAAAAAAAAAAAAAAAAAAAQAAAD94GAAYAQAAAgAAAAAAAAAAAAAAAAAAAAAAAAAAAAAAAAAAAAAAAAAAAAAAAAABAAAAAQAAAP///wAAAAAAAAAAAAAAAAAAAAAAAAAAAAAAAAAAADwAAAA8AAAAPAAAAAAAAAAAAAAAAAAAAAAAAAAAAAAAAAAAAAAAAAAAAAAAAAAAAAAAAAAAAAAAAAAAAP/////IAASAMjIAAAAAVAByAGUAYgB1AGMAaABlAHQAIABNAFMAAAAAAAAAAAAAAAAAAAAAAAAAAAAAAAAAAAAAAAAAAAAAAAAAAAAAAAEAAAAAAAAAAAAAAAEAAAAAAAAAAAAAAAAAAAAAABAAAABHAGUAbgBlAHIAYQBsAAAAAAAAAAAAAAAAAAAAAAAAAAAAAAAAAPA/AAAAAAAAFEAAAAAAAADwPwAAAAAAAOA/AAAAAAAA8D8BAAAAAQAAAAEAAAABAAAAAQAAAAAAAAAAAAAAAQAAAAAAAQAAAAAAAQAAAAAAAQAAAAAAAAAAAAAAAQAAAAEAAAABAAAAAQAAAAEAAAABAAAAAAAAAAAAAAAAAAAAAQAAAAAAAAABAAAAAAAAAAEAAADY2NgAAQAAAAAAAAAAAAAAAAAAAAEAAAABAAAAAAAAAAAAAAAAAAAAAAAAAAMAAAD/////aAEHgDIyAAAAAEEAcgBpAGEAbAAAAGgAZQB0ACAATQBTAAAAAAAAAAAAAAAAAAAAAAAAAAAAAAAAAAAAAAAAAAAAAAAAAAAAAAABAAAAWVlZABgBAAACAAAAAAAAAAAAAAAAAAAAAAAAAAAAAAAAAAAAAAAAAAAAAAAAAAEAAAABAAAA////AAAAAAAAAAAAAAAAAAAAAAAAAAAAAAAAAAAAPAAAADwAAAA8AAAAAAAAAAAAAAAAAAAAAAAAAAAAAAAAAAAAAAAAAAAAAAAAAAAAAAAAAAAAAAAAAAAA/////8gABIAyMgAAAABUAHIAZQBiAHUAYwBoAGUAdAAgAE0AUwAAAAAAAAAAAAAAAAAAAAAAAAAAAAAAAAAAAAAAAAAAAAAAAAAAAAAAAQAAAAAAAAAAAAAAAQAAAAAAAAAAAAAAAAAAAAAAEAAAAEcAZQBuAGUAcgBhAGwAAAACAAAAAAAAAAAAAAAAAAAAAAAAAAAAAAAAAAAAAABeQAAAAAAAADRAAAAAAAAAEEAAAAAAAAAAAAEAAAABAAAAAQAAAAEAAAABAAAAAAAAAAAAAAABAAAAAAABAAAAAAABAAAAAAABAAAAAAAAAAAAAAABAAAAAQAAAAAAAAABAAAAAQAAAAEAAAABAAAAAAAAAAAAAAAAAAAAAQAAAAEAAAD///8AAAAAAAAAAAAAAAAAAAABAAAAAQAAAAAAAAAAAAAAAAAAAAEAAAABAAAA////AAAAAAAAAAAAAAAAAAAAAAAAAA8AAAAAAAAAAQAAAB8AAABUAAAAAAAAAAAAAAAAAAAAAAAAAAAAAAAAAAAAAAAAAAAAAAAAAAAAAAAAAAAAAAAAAAAAAAAAAAAAAAAAAAAAAAAAAAAAAAAAAAAAAAAAAAAAAAAAAAAAIQAAABgAAAAUAAAALAQAABAKAAANOQAAKyUAABAAAAAmAAAACAAAAAEBAAAAAAAA"/>
              </a:ext>
            </a:extLst>
          </p:cNvGraphicFramePr>
          <p:nvPr>
            <p:ph type="body" idx="1"/>
          </p:nvPr>
        </p:nvGraphicFramePr>
        <p:xfrm>
          <a:off x="678180" y="1635760"/>
          <a:ext cx="8595995" cy="4406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  <p:txBody>
          <a:bodyPr/>
          <a:lstStyle/>
          <a:p>
            <a:pPr>
              <a:defRPr lang="pt-br"/>
            </a:pPr>
          </a:p>
        </p:txBody>
      </p:graphicFrame>
      <p:sp>
        <p:nvSpPr>
          <p:cNvPr id="4" name="CaixaDeTexto 2"/>
          <p:cNvSpPr>
            <a:extLst>
              <a:ext uri="smNativeData">
                <pr:smNativeData xmlns:pr="smNativeData" val="SMDATA_16_9tVRXBMAAAAlAAAAZAAAAE0AAAAAkAAAAEgAAACQAAAASAAAAAAAAAAAAAAAAAAAAAEAAABQAAAAAAAAAAAA4D8AAAAAAADgPwAAAAAAAOA/AAAAAAAA4D8AAAAAAADgPwAAAAAAAOA/AAAAAAAA4D8AAAAAAADgPwAAAAAAAOA/AAAAAAAA4D8CAAAAjAAAAAAAAAAAAAAAkMIm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GE6bW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kMImBf///wEAAAAAAAAAAAAAAAAAAAAAAAAAAAAAAAAAAAAAAAAAAAAAAAB/f38A6+vrA8zMzADAwP8Af39/AAAAAAAAAAAAAAAAAAAAAAAAAAAAIQAAABgAAAAUAAAAZwYAAP4lAADsMwAAEygAABAgAAAmAAAACAAAAP//////////"/>
              </a:ext>
            </a:extLst>
          </p:cNvSpPr>
          <p:nvPr/>
        </p:nvSpPr>
        <p:spPr>
          <a:xfrm>
            <a:off x="1040765" y="6176010"/>
            <a:ext cx="7399655" cy="3384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>
              <a:defRPr lang="pt-br"/>
            </a:pPr>
            <a:r>
              <a:rPr lang="pt-br" sz="1600" b="1">
                <a:solidFill>
                  <a:srgbClr val="3F7818"/>
                </a:solidFill>
                <a:latin typeface="Arial" pitchFamily="2" charset="0"/>
                <a:ea typeface="Trebuchet MS" pitchFamily="2" charset="0"/>
                <a:cs typeface="Arial" pitchFamily="2" charset="0"/>
              </a:rPr>
              <a:t>FONTE: SINOPSE ESTATÍSTICA DA EDUCAÇÃO BÁSICA ,INEP, 2018.</a:t>
            </a:r>
            <a:endParaRPr lang="pt-br" sz="1600" b="1">
              <a:solidFill>
                <a:srgbClr val="3F7818"/>
              </a:solidFill>
              <a:latin typeface="Arial" pitchFamily="2" charset="0"/>
              <a:ea typeface="Trebuchet MS" pitchFamily="2" charset="0"/>
              <a:cs typeface="Arial" pitchFamily="2" charset="0"/>
            </a:endParaRPr>
          </a:p>
        </p:txBody>
      </p:sp>
    </p:spTree>
  </p:cSld>
  <p:clrMapOvr>
    <a:masterClrMapping/>
  </p:clrMapOvr>
  <p:transition spd="slow" p14:dur="1800">
    <p:push dir="u"/>
    <p:extLst>
      <p:ext uri="smNativeData">
        <pr:smNativeData xmlns:pr="smNativeData" val="9tVRXAAAAAAIBwAAAAAAABQAAAAB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 noChangeArrowheads="1"/>
            <a:extLst>
              <a:ext uri="smNativeData">
                <pr:smNativeData xmlns:pr="smNativeData" val="SMDATA_16_9tVRX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6+vrA8zMzADAwP8Af39/AAAAAAAAAAAAAAAAAAAAAAAAAAAAIQAAABgAAAAUAAAAKwQAAMADAAANOQAA4AsAABAAAAAmAAAACAAAAAAgAAAAAAAA"/>
              </a:ext>
            </a:extLst>
          </p:cNvSpPr>
          <p:nvPr>
            <p:ph type="title"/>
          </p:nvPr>
        </p:nvSpPr>
        <p:spPr/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algn="ctr">
              <a:defRPr lang="pt-br"/>
            </a:pPr>
            <a:r>
              <a:rPr lang="pt-br" sz="2800" b="1">
                <a:solidFill>
                  <a:srgbClr val="3F7818"/>
                </a:solidFill>
                <a:latin typeface="Arial" pitchFamily="2" charset="0"/>
                <a:ea typeface="Trebuchet MS" pitchFamily="2" charset="0"/>
                <a:cs typeface="Arial" pitchFamily="2" charset="0"/>
              </a:rPr>
              <a:t>TAXA DE REPROVAÇÃO NO CEARÁ-2017</a:t>
            </a:r>
            <a:endParaRPr lang="pt-br" sz="2800" b="1">
              <a:solidFill>
                <a:srgbClr val="3F7818"/>
              </a:solidFill>
              <a:latin typeface="Arial" pitchFamily="2" charset="0"/>
              <a:ea typeface="Trebuchet MS" pitchFamily="2" charset="0"/>
              <a:cs typeface="Arial" pitchFamily="2" charset="0"/>
            </a:endParaRPr>
          </a:p>
        </p:txBody>
      </p:sp>
      <p:graphicFrame>
        <p:nvGraphicFramePr>
          <p:cNvPr id="3" name="Espaço Reservado para Conteúdo 5"/>
          <p:cNvGraphicFramePr>
            <a:graphicFrameLocks noGrp="1" noChangeArrowheads="1"/>
            <a:extLst>
              <a:ext uri="smNativeData">
                <pr:smNativeData xmlns:pr="smNativeData" val="SMDATA_8_9tVRXBMAAAAlAAAAEwAAAA0AAAAAkAAAAEgAAACQAAAASAAAAAAAAAAAAAAAAAAAABcAAAAUAAAAAAAAAAAAAAD/fwAA/38AAAAAAAAJAAAABAAAAFYAAAAMAAAAEAAAAAAAAAAAAAAAAAAAAAAAAAALAAAAAAAAAAAAAAAAAAAAAAAAAAEAAAAAAAAAAAAAAAAAAAD///8AAAAAAAAAAAAAAAAAAAAAAAAAAAAAAAAAAAA8AAAAPAAAADwAAAAAAAAAAAAAAKAPAACgDwAAAAAAAAAAAAAAAAAAAAAAAAAAAAAAAAAAAAAAAAAAAAD/////yAAEgDIyAAAAAFQAcgBlAGIAdQBjAGgAZQB0ACAATQBTAAAAAAAAAAAAAAAAAAAAAAAAAAAAAAAAAAAAAAAAAAAAAAAAAAAAAAABAAAAAAAAAAAAAAABAAAAAAAAAAAAAAAAAAAAAAABAAAAAQAAAAAAAAAAAAAAAAAAAAEAAAABAAAA////AAAAAAAAAAAAAAAAAAAAAAAAAAAAAAAAAAAAPAAAADwAAAA8AAAAAAAAAAAAAACgDwAA4wAAAAAAAAAAAAAAAAAAAAAAAAAAAAAAAAAAAAAAAAAAAAAA/////8gABIAyMgAAAABUAHIAZQBiAHUAYwBoAGUAdAAgAE0AUwAAAAAAAAAAAAAAAAAAAAAAAAAAAAAAAAAAAAAAAAAAAAAAAAAAAAAAAQAAAAAAAAAAAAAAAQAAAAAAAAAAAAAAAAAAAAAAAAAAAAAAAAAAAAAAAQAAAAAAAAAAAAAAAAAAAP///wAAAAAAAAAAAAAAAAAAAAAAAAAAAAAAAAAAADwAAAA8AAAAPAAAAOMEAAB6DgAA2gUAACYBAAAAAAAArRMAAAYCAAAAAAAAAAAAAOMEAAB6DgAAAQAAAAAAAAD/////QAEHgDIyAAAAAEEAcgBpAGEAbAAAAGgAZQB0ACAATQBTAAAAAAAAAAAAAAAAAAAAAAAAAAAAAAAAAAAAAAAAAAAAAAAAAAAAAAABAAAAWVlZAAAAAAABAAAAAAAAAAAAAAAAAAAAAAAAAAAAAAAAAAAAAAABAAAAAAAAAAAAAAAAAAAA////AAAAAAAAAAAAAAAAAAAAAAAAAAAAAAAAAAAAPAAAADwAAAA8AAAAiwEAABUBAACcDQAApgoAAAAAAAAAAAAAAAAAAAAAAAAAAAAAiwEAABUBAAAAAAAAFAAAAA8AAAAeAAAAZAAAAGQAAAABAAAAAAAAAAAAAAAPAAAAZAAAAAAAAAAyAAAAAAAAAAAAAAAEAAAACgAAAAAAAAAAAAAAAAAAAEsAAABkAAAA/////wAAAAAAAAAAAwAAAAAAAAAAAAAA/////wAAAAAAAAAAAQAAAAEAAAADAAAASGKSCgAAAAAAAAAABgAAADEAsAAgAEEATgBPAAAAAAAAAAAAAAQAAAAAAAAAAgAAAAAAAAAAADNAmLguAQEAAEEAEAAAAAIAAACamZmZmZkdQEi4LgEBAABBABAAAAACAAAAMzMzMzMzF0AouC4BAQAAQQAQAAAAAgAAADMzMzMzMxdAAAAAAAAAAAAAAAAAAAMAAAABAAAAAwAAAGBikgoAAAAAAAAAAAcAAABGAEUARABFAFIAQQBMAAADAAAACG6GCgAAAAAAAAAACAAAAEUAUwBUAEEARABVAEEATAAAAwAAAMhthgoAAAAAAAAAAAoAAABQAEEAUgBUAEkAQwBVAEwAQQBSAAABAAAAAAAAAAAAAAAAAAAAAQAAAP////8AAAAAAAAAAAAAAAABAAAAAAAAAAAAAAABAAAAkMImAAAAAAEAAAAAAAAAAAAAAQAAAAAAAAAAAAAAZAAAAAEAAAABAAAAAAAAAAAAAAAAAAAAAAAAAAAAAAALAAAACgAAAMgAAAAAAAAAAAAAAAAAAAA8AAAAPAAAADwAAAAAAAAAAAAAAAAAAAAAAAAAAAAAAAAAAAABAAAAAAAAAAAAAAAAAAAAAQAAAAAAAAAAAAAAAAAAAP///wAAAAAAAAAAAAAAAAAAAAAAAAAAAAAAAAAAADwAAAA8AAAAPAAAAAAAAAAAAAAAAAAAAAAAAAAAAAAAAAAAAAAAAAAAAAAAAAAAAAAAAAAAAAAAAAAAAP/////IAASAMjIAAAAAVAByAGUAYgB1AGMAaABlAHQAIABNAFMAAAAAAAAAAAAAAAAAAAAAAAAAAAAAAAAAAAAAAAAAAAAAAAAAAAAAAAEAAAAAAAAAAAAAAAEAAAAAAAAAAAAAAAAAAAAAAP////8AAAAAAQAAAAAAAAAAAAAAAAAAABAAAABHAGUAbgBlAHIAYQBsAAAACAAAAAAAAAAAAAAAAQAAAAAAAAAAAAAAAAAAAAAAAAAGAAAAMQCwACAAQQBOAE8AAAAAAAAAAAAAAAAAAQAAAAAAAAAAAAAAAAAAAAAAAAABAAAAAAAAAAAAAAAAAAAAAAAAAAEAAAAAAAAAAAAAAAAAAAAAAAAAAQAAAAAAAAAAAAAAAQAAAP////8AAAAAAAAAAAEAAAABAAAAAwAAAKhikgoAAAAAAAAAAAYAAAAyALAAIABBAE4ATwAAAAAAAAAAAAAEAAAAAAAAAAIAAAAAAAAAAAAvQBi5LgEBAABBABAAAAACAAAAMzMzMzMzE0CIuC4BAQAAQQAQAAAAAgAAAM3MzMzMzBJAGLguAQEAAEEAEAAAAAIAAADNzMzMzMwSQAAAAAAAAAAAAAAAAAADAAAAAQAAAAMAAADAYpIKAAAAAAAAAAAHAAAARgBFAEQARQBSAEEATAAAAwAAAChthgoAAAAAAAAAAAgAAABFAFMAVABBAEQAVQBBAEwAAAMAAABIbYYKAAAAAAAAAAAKAAAAUABBAFIAVABJAEMAVQBMAEEAUgAAAQAAAAAAAAAAAAAAAAAAAAEAAAD/////AAAAAAAAAAAAAAAAAQAAAAAAAAAAAAAAAQAAAFSgIQAAAAABAAAAAAAAAAAAAAEAAAAAAAAAAAAAAGQAAAABAAAAAQAAAAAAAAAAAAAAAAAAAAAAAAAAAAAACwAAAAoAAADIAAAAAAAAAAAAAAAAAAAAPAAAADwAAAA8AAAAAAAAAAAAAAAAAAAAAAAAAAAAAAAAAAAAAQAAAAAAAAAAAAAAAAAAAAEAAAAAAAAAAAAAAAAAAAD///8AAAAAAAAAAAAAAAAAAAAAAAAAAAAAAAAAAAA8AAAAPAAAADwAAAAAAAAAAAAAAAAAAAAAAAAAAAAAAAAAAAAAAAAAAAAAAAAAAAAAAAAAAAAAAAAAAAD/////yAAEgDIyAAAAAFQAcgBlAGIAdQBjAGgAZQB0ACAATQBTAAAAAAAAAAAAAAAAAAAAAAAAAAAAAAAAAAAAAAAAAAAAAAAAAAAAAAABAAAAAAAAAAAAAAABAAAAAAAAAAAAAAAAAAAAAAD/////AAAAAAEAAAAAAAAAAAAAAAAAAAAQAAAARwBlAG4AZQByAGEAbAAAAAgAAAAAAAAAAAAAAAEAAAAAAAAAAAAAAAAAAAAAAAAABgAAADIAsAAgAEEATgBPAAAAAAAAAAAAAAAAAAEAAAAAAAAAAAAAAAAAAAAAAAAAAQAAAAAAAAAAAAAAAAAAAAAAAAABAAAAAAAAAAAAAAAAAAAAAAAAAAEAAAAAAAAAAAAAAAIAAAD/////AAAAAAAAAAABAAAAAQAAAAMAAAAIY5IKAAAAAAAAAAAGAAAAMwCwACAAQQBOAE8AAAAAAAAAAAAABAAAAAAAAAACAAAAZmZmZmZmDkBYuS4BAQAAQQAQAAAAAgAAADMzMzMzMwNAaLguAQEAAEEAEAAAAAIAAABmZmZmZmYCQOi4LgEBAABBABAAAAACAAAAZmZmZmZmAkAAAAAAAAAAAAAAAAAAAwAAAAEAAAADAAAAIGOSCgAAAAAAAAAABwAAAEYARQBEAEUAUgBBAEwAAAMAAADIbIYKAAAAAAAAAAAIAAAARQBTAFQAQQBEAFUAQQBMAAADAAAAqGyGCgAAAAAAAAAACgAAAFAAQQBSAFQASQBDAFUATABBAFIAAAEAAAAAAAAAAAAAAAAAAAABAAAA/////wAAAAAAAAAAAAAAAAEAAAAAAAAAAAAAAAEAAADmuR4AAAAAAQAAAAAAAAAAAAABAAAAAAAAAAAAAABkAAAAAQAAAAEAAAAAAAAAAAAAAAAAAAAAAAAAAAAAAAsAAAAKAAAAyAAAAAAAAAAAAAAAAAAAADwAAAA8AAAAPAAAAAAAAAAAAAAAAAAAAAAAAAAAAAAAAAAAAAEAAAAAAAAAAAAAAAAAAAABAAAAAAAAAAAAAAAAAAAA////AAAAAAAAAAAAAAAAAAAAAAAAAAAAAAAAAAAAPAAAADwAAAA8AAAAAAAAAAAAAAAAAAAAAAAAAAAAAAAAAAAAAAAAAAAAAAAAAAAAAAAAAAAAAAAAAAAA/////8gABIAyMgAAAABUAHIAZQBiAHUAYwBoAGUAdAAgAE0AUwAAAAAAAAAAAAAAAAAAAAAAAAAAAAAAAAAAAAAAAAAAAAAAAAAAAAAAAQAAAAAAAAAAAAAAAQAAAAAAAAAAAAAAAAAAAAAA/////wAAAAABAAAAAAAAAAAAAAAAAAAAEAAAAEcAZQBuAGUAcgBhAGwAAAAIAAAAAAAAAAAAAAABAAAAAAAAAAAAAAAAAAAAAAAAAAYAAAAzALAAIABBAE4ATwAAAAAAAAAAAAAAAAABAAAAAAAAAAAAAAAAAAAAAAAAAAEAAAAAAAAAAAAAAAAAAAAAAAAAAQAAAAAAAAAAAAAAAAAAAAAAAAABAAAAAAAAAAAAAAAAAAAAAQAAAAEAAAAAAAAAAAAAAAAAAADl////2wAAAAAAAAABAAAAlgAAAAAAAABkAAAAAQAAAAAAAAABAAAAAAAAAAAAAAD/AP8AAP//AAEAAAAyAAAA//8AAAAAAAAAAAAAAAAAAAAAAAAAAAAAAAAAAAAAAAAAAAAAAAAAAAEAAAAAAAAAAQAAAAEAAAAAAAAAAAAAAAAAAAAAAAAAAQAAAAEAAAAAAAAAAAAAAAAAAAAAAAAAAQAAAAEAAAAAAAAAAAAAAAAAAAAAAAAAAQAAAAEAAAAAAAAAAAAAAAAAAAAAAAAAlgAAAAEAAAABAAAAAAAAAAAAAAAAAAAAAQAAAAEAAAD///8AAAAAAAAAAAAAAAAAAAABAAAAAQAAAAAAAAAAAAAAAAAAAAEAAAABAAAA////AAAAAAAAAAAAAAAAAAAAAAAAAAAAAAACAAAAAAAAAAAAAAABAAAA2NjYAAEAAAAAAAAAAAAAAAEAAAABAAAAAAAAAAAAAAAAAAAAAAAAAAAAAAABAAAAAQAAAAAAAAAAAAAAAAAAAAAAAAADAAAA/////2gBB4AyMgAAAABBAHIAaQBhAGwAAABoAGUAdAAgAE0AUwAAAAAAAAAAAAAAAAAAAAAAAAAAAAAAAAAAAAAAAAAAAAAAAAAAAAAAAQAAAFlZWQAYAQAAAgAAAAAAAAAAAAAAAAAAAAAAAAAAAAAAAAAAAAAAAAAAAAAAAAABAAAAAQAAAP///wAAAAAAAAAAAAAAAAAAAAAAAAAAAAAAAAAAADwAAAA8AAAAPAAAAAAAAAAAAAAAAAAAAAAAAAAAAAAAAAAAAAAAAAAAAAAAAAAAAAAAAAAAAAAAAAAAAP/////IAASAMjIAAAAAVAByAGUAYgB1AGMAaABlAHQAIABNAFMAAAAAAAAAAAAAAAAAAAAAAAAAAAAAAAAAAAAAAAAAAAAAAAAAAAAAAAEAAAAAAAAAAAAAAAEAAAAAAAAAAAAAAAAAAAAAABAAAABHAGUAbgBlAHIAYQBsAAAAAAAAAAAAAAAAAAAAAAAAAAAAAAAAAPA/AAAAAAAAFEAAAAAAAADwPwAAAAAAAOA/AAAAAAAA8D8BAAAAAQAAAAEAAAABAAAAAQAAAAAAAAAAAAAAAQAAAAAAAQAAAAAAAQAAAAAAAQAAAAAAAAAAAAAAAQAAAAEAAAABAAAAAQAAAAEAAAABAAAAAAAAAAAAAAAAAAAAAQAAAAAAAAABAAAAAAAAAAEAAADY2NgAAQAAAAAAAAAAAAAAAAAAAAEAAAABAAAAAAAAAAAAAAAAAAAAAAAAAAMAAAD/////kAEHgDIyAAAAAEEAcgBpAGEAbAAAAGgAZQB0ACAATQBTAAAAAAAAAAAAAAAAAAAAAAAAAAAAAAAAAAAAAAAAAAAAAAAAAAAAAAABAAAAWVlZABgBAAACAAAAAAAAAAAAAAAAAAAAAAAAAAAAAAAAAAAAAAAAAAAAAAAAAAEAAAABAAAA////AAAAAAAAAAAAAAAAAAAAAAAAAAAAAAAAAAAAPAAAADwAAAA8AAAAAAAAAAAAAAAAAAAAAAAAAAAAAAAAAAAAAAAAAAAAAAAAAAAAAAAAAAAAAAAAAAAA/////8gABIAyMgAAAABUAHIAZQBiAHUAYwBoAGUAdAAgAE0AUwAAAAAAAAAAAAAAAAAAAAAAAAAAAAAAAAAAAAAAAAAAAAAAAAAAAAAAAQAAAAAAAAAAAAAAAQAAAAAAAAAAAAAAAAAAAAAAEAAAAEcAZQBuAGUAcgBhAGwAAAACAAAAAAAAAAAAAAAAAAAAAAAAAAAAAAAAAAAAAAA0QAAAAAAAAABAmpmZmZmZ2T8AAAAAAAAAAAEAAAABAAAAAQAAAAEAAAABAAAAAAAAAAAAAAABAAAAAAABAAAAAAABAAAAAAABAAAAAAAAAAAAAAABAAAAAQAAAAAAAAABAAAAAQAAAAEAAAABAAAAAAAAAAAAAAAAAAAAAQAAAAEAAAD///8AAAAAAAAAAAAAAAAAAAABAAAAAQAAAAAAAAAAAAAAAAAAAAEAAAABAAAA////AAAAAAAAAAAAAAAAAAAAAAAAAA8AAAAAAAAAAQAAAB8AAABUAAAAAAAAAAAAAAAAAAAAAAAAAAAAAAAAAAAAAAAAAAAAAAAAAAAAAAAAAAAAAAAAAAAAAAAAAAAAAAAAAAAAAAAAAAAAAAAAAAAAAAAAAAAAAAAAAAAAIQAAABgAAAAUAAAALAQAAFkJAAANOQAAKyUAABAAAAAmAAAACAAAAAEBAAAAAAAA"/>
              </a:ext>
            </a:extLst>
          </p:cNvGraphicFramePr>
          <p:nvPr>
            <p:ph type="body" idx="1"/>
          </p:nvPr>
        </p:nvGraphicFramePr>
        <p:xfrm>
          <a:off x="678180" y="1519555"/>
          <a:ext cx="8595995" cy="4522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  <p:txBody>
          <a:bodyPr/>
          <a:lstStyle/>
          <a:p>
            <a:pPr>
              <a:defRPr lang="pt-br"/>
            </a:pPr>
          </a:p>
        </p:txBody>
      </p:graphicFrame>
      <p:pic>
        <p:nvPicPr>
          <p:cNvPr id="4" name="Imagem 2"/>
          <p:cNvPicPr>
            <a:picLocks noChangeAspect="1"/>
            <a:extLst>
              <a:ext uri="smNativeData">
                <pr:smNativeData xmlns:pr="smNativeData" val="SMDATA_18_9tVRXBMAAAAlAAAAEQAAAC0AAAAAkAAAAEgAAACQAAAASAAAAAAAAAAAAAAAAAAAAAEAAABQAAAAAAAAAAAA4D8AAAAAAADgPwAAAAAAAOA/AAAAAAAA4D8AAAAAAADgPwAAAAAAAOA/AAAAAAAA4D8AAAAAAADgPwAAAAAAAOA/AAAAAAAA4D8CAAAAjAAAAAAAAAAAAAAAkMIm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JDCJgX///8BAAAAAAAAAAAAAAAAAAAAAAAAAAAAAAAAAAAAAAAAAAAAAAACf39/AOvr6wPMzMwAwMD/AH9/fwAAAAAAAAAAAAAAAAD///8AAAAAACEAAAAYAAAAFAAAAMwFAADvJQAAjTMAAJkoAAAQAAAAJgAAAAgAAAD//////////w==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942340" y="6166485"/>
            <a:ext cx="7437755" cy="43307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slow" p14:dur="1800">
    <p:push dir="u"/>
    <p:extLst>
      <p:ext uri="smNativeData">
        <pr:smNativeData xmlns:pr="smNativeData" val="9tVRXAAAAAAIBwAAAAAAABQAAAAB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 noChangeArrowheads="1"/>
            <a:extLst>
              <a:ext uri="smNativeData">
                <pr:smNativeData xmlns:pr="smNativeData" val="SMDATA_16_9tVRX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GE6bW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6+vrA8zMzADAwP8Af39/AAAAAAAAAAAAAAAAAAAAAAAAAAAAIQAAABgAAAAUAAAAKwQAAMADAAANOQAA4AsAABAAAAAmAAAACAAAAAAgAAAAAAAA"/>
              </a:ext>
            </a:extLst>
          </p:cNvSpPr>
          <p:nvPr>
            <p:ph type="title"/>
          </p:nvPr>
        </p:nvSpPr>
        <p:spPr/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algn="ctr">
              <a:defRPr lang="pt-br"/>
            </a:pPr>
            <a:r>
              <a:rPr lang="pt-br" sz="2800" b="1">
                <a:solidFill>
                  <a:srgbClr val="3F7818"/>
                </a:solidFill>
                <a:latin typeface="Arial" pitchFamily="2" charset="0"/>
                <a:ea typeface="Trebuchet MS" pitchFamily="2" charset="0"/>
                <a:cs typeface="Arial" pitchFamily="2" charset="0"/>
              </a:rPr>
              <a:t>TAXA DE ABANDONO NO CEARÁ-2017</a:t>
            </a:r>
            <a:endParaRPr lang="pt-br" sz="2800" b="1">
              <a:solidFill>
                <a:srgbClr val="3F7818"/>
              </a:solidFill>
              <a:latin typeface="Arial" pitchFamily="2" charset="0"/>
              <a:ea typeface="Trebuchet MS" pitchFamily="2" charset="0"/>
              <a:cs typeface="Arial" pitchFamily="2" charset="0"/>
            </a:endParaRPr>
          </a:p>
        </p:txBody>
      </p:sp>
      <p:graphicFrame>
        <p:nvGraphicFramePr>
          <p:cNvPr id="3" name="Espaço Reservado para Conteúdo 5"/>
          <p:cNvGraphicFramePr>
            <a:graphicFrameLocks noGrp="1" noChangeArrowheads="1"/>
            <a:extLst>
              <a:ext uri="smNativeData">
                <pr:smNativeData xmlns:pr="smNativeData" val="SMDATA_8_9tVRXBMAAAAlAAAAEwAAAA0AAAAAkAAAAEgAAACQAAAASAAAAAAAAAAAAAAAAAAAABcAAAAUAAAAAAAAAAAAAAD/fwAA/38AAAAAAAAJAAAABAAAABgCAAAMAAAAEAAAAAAAAAAAAAAAAAAAAAAAAAALAAAAAAAAAAAAAAAAAAAAAAAAAAEAAAAAAAAAAAAAAAAAAAD///8AAAAAAAAAAAAAAAAAAAAAAAAAAAAAAAAAAAA8AAAAPAAAADwAAAAAAAAAAAAAAKAPAACgDwAAAAAAAAAAAAAAAAAAAAAAAAAAAAAAAAAAAAAAAAAAAAD/////yAAEgDIyAAAAAFQAcgBlAGIAdQBjAGgAZQB0ACAATQBTAAAAAAAAAAAAAAAAAAAAAAAAAAAAAAAAAAAAAAAAAAAAAAAAAAAAAAABAAAAAAAAAAAAAAABAAAAAAAAAAAAAAAAAAAAAAABAAAAAQAAAAAAAAAAAAAAAAAAAAEAAAABAAAA////AAAAAAAAAAAAAAAAAAAAAAAAAAAAAAAAAAAAPAAAADwAAAA8AAAAAAAAAAAAAACgDwAA6gAAAAAAAAAAAAAAAAAAAAAAAAAAAAAAAAAAAAAAAAAAAAAA/////8gABIAyMgAAAABUAHIAZQBiAHUAYwBoAGUAdAAgAE0AUwAAAAAAAAAAAAAAAAAAAAAAAAAAAAAAAAAAAAAAAAAAAAAAAAAAAAAAAQAAAAAAAAAAAAAAAQAAAAAAAAAAAAAAAAAAAAAAAAAAAAAAAAAAAAAAAQAAAAAAAAAAAAAAAAAAAP///wAAAAAAAAAAAAAAAAAAAAAAAAAAAAAAAAAAADwAAAA8AAAAPAAAAOMEAABxDgAA2gUAAC8BAAAAAAAArRMAAAYCAAAAAAAAAAAAAOMEAABxDgAAAQAAAAAAAAD/////QAEHgDIyAAAAAEEAcgBpAGEAbAAAAGgAZQB0ACAATQBTAAAAAAAAAAAAAAAAAAAAAAAAAAAAAAAAAAAAAAAAAAAAAAAAAAAAAAABAAAAP3gYAAAAAAABAAAAAAAAAAAAAAAAAAAAAAAAAAAAAAAAAAAAAAABAAAAAAAAAAAAAAAAAAAA////AAAAAAAAAAAAAAAAAAAAAAAAAAAAAAAAAAAAPAAAADwAAAA8AAAAiwEAABsBAACcDQAAhwoAAAAAAAAAAAAAAAAAAAAAAAAAAAAAiwEAABsBAAAAAAAAFAAAAA8AAAAeAAAAZAAAAGQAAAABAAAAAAAAAAAAAAAPAAAAZAAAAAAAAAAyAAAAAAAAAAAAAAAEAAAACgAAAAAAAAAAAAAAAAAAAEsAAABkAAAA/////wAAAAAAAAAAAwAAAAAAAAAAAAAA/////wAAAAAAAAAAAQAAAAEAAAADAAAAsGaSCgAAAAAAAAAABgAAADEAsAAgAEEATgBPAAAAAAAAAAAAAAQAAAAAAAAAAgAAADMzMzMzMwNAiLguAQEAAAAAEAAAAAIAAADNzMzMzMwhQBi4LgEBAAAAABAAAAACAAAAAAAAAAAA4D9IuS4BAQAAAAAQAAAAAgAAAAAAAAAAAOA/AAAAAAAAAAAAAAAAAAMAAAABAAAAAwAAAMhmkgoAAAAAAAAAAAcAAABGAEUARABFAFIAQQBMAAADAAAASG2GCgAAAAAAAAAACAAAAEUAUwBUAEEARABVAEEATAAAAwAAAFDtoAoAAAAAAAAAAAcAAABQAFIASQBWAEEARABBAAABAAAAAAAAAAAAAAAAAAAAAQAAAP////8AAAAAAAAAAAAAAAABAAAAAAAAAAAAAAABAAAAkMImAAAAAAEAAAAAAAAAAAAAAQAAAAAAAAAAAAAAZAAAAAEAAAABAAAAAAAAAAAAAAAAAAAAAAAAAAAAAAALAAAACgAAAMgAAAAAAAAAAAAAAAAAAAA8AAAAPAAAADwAAAAAAAAAAAAAAAAAAAAAAAAAAAAAAAAAAAABAAAAAAAAAAAAAAAAAAAAAQAAAAAAAAAAAAAAAAAAAP///wAAAAAAAAAAAAAAAAAAAAAAAAAAAAAAAAAAADwAAAA8AAAAPAAAAAAAAAAAAAAAAAAAAAAAAAAAAAAAAAAAAAAAAAAAAAAAAAAAAAAAAAAAAAAAAAAAAP/////IAASAMjIAAAAAVAByAGUAYgB1AGMAaABlAHQAIABNAFMAAAAAAAAAAAAAAAAAAAAAAAAAAAAAAAAAAAAAAAAAAAAAAAAAAAAAAAEAAAAAAAAAAAAAAAEAAAAAAAAAAAAAAAAAAAAAAP////8AAAAAAQAAAAAAAAAAAAAAAAAAABAAAABHAGUAbgBlAHIAYQBsAAAACAAAAAAAAAAAAAAAAQAAAAAAAAAAAAAAAAAAAAAAAAAGAAAAMQCwACAAQQBOAE8AAAAAAAAAAAAAAAAAAQAAAAAAAAAAAAAAAAAAAAAAAAABAAAAAAAAAAAAAAAAAAAAAAAAAAEAAAAAAAAAAAAAAAAAAAAAAAAAAQAAAAAAAAAAAAAAAQAAAP////8AAAAAAAAAAAEAAAABAAAAAwAAAJjtoAoAAAAAAAAAAAYAAAAyALAAIABBAE4ATwAAAAAAAAAAAAAEAAAAAAAAAAIAAAAzMzMzMzMRQOi4LgEBAAAAABAAAAACAAAAAAAAAAAAGkCIuS4BAQAAAAAQAAAAAgAAADMzMzMzM9M/KLguAQEAAAAAEAAAAAIAAAAzMzMzMzPTPwAAAAAAAAAAAAAAAAADAAAAAQAAAAMAAACw7aAKAAAAAAAAAAAHAAAARgBFAEQARQBSAEEATAAAAwAAAChthgoAAAAAAAAAAAgAAABFAFMAVABBAEQAVQBBAEwAAAMAAADI7aAKAAAAAAAAAAAHAAAAUABSAEkAVgBBAEQAQQAAAQAAAAAAAAAAAAAAAAAAAAEAAAD/////AAAAAAAAAAAAAAAAAQAAAAAAAAAAAAAAAQAAAFSgIQAAAAABAAAAAAAAAAAAAAEAAAAAAAAAAAAAAGQAAAABAAAAAQAAAAAAAAAAAAAAAAAAAAAAAAAAAAAACwAAAAoAAADIAAAAAAAAAAAAAAAAAAAAPAAAADwAAAA8AAAAAAAAAAAAAAAAAAAAAAAAAAAAAAAAAAAAAQAAAAAAAAAAAAAAAAAAAAEAAAAAAAAAAAAAAAAAAAD///8AAAAAAAAAAAAAAAAAAAAAAAAAAAAAAAAAAAA8AAAAPAAAADwAAAAAAAAAAAAAAAAAAAAAAAAAAAAAAAAAAAAAAAAAAAAAAAAAAAAAAAAAAAAAAAAAAAD/////yAAEgDIyAAAAAFQAcgBlAGIAdQBjAGgAZQB0ACAATQBTAAAAAAAAAAAAAAAAAAAAAAAAAAAAAAAAAAAAAAAAAAAAAAAAAAAAAAABAAAAAAAAAAAAAAABAAAAAAAAAAAAAAAAAAAAAAD/////AAAAAAEAAAAAAAAAAAAAAAAAAAAQAAAARwBlAG4AZQByAGEAbAAAAAgAAAAAAAAAAAAAAAEAAAAAAAAAAAAAAAAAAAAAAAAABgAAADIAsAAgAEEATgBPAAAAAAAAAAAAAAAAAAEAAAAAAAAAAAAAAAAAAAAAAAAAAQAAAAAAAAAAAAAAAAAAAAAAAAABAAAAAAAAAAAAAAAAAAAAAAAAAAEAAAAAAAAAAAAAAAIAAAD/////AAAAAAAAAAABAAAAAQAAAAMAAAAQ7qAKAAAAAAAAAAAGAAAAMwCwACAAQQBOAE8AAAAAAAAAAAAABAAAAAAAAAACAAAAAAAAAAAAEED4ty4BAQAAAAAQAAAAAgAAAM3MzMzMzAxA2LguAQEAAAAAEAAAAAIAAACamZmZmZnJPwi5LgEBAAAAABAAAAACAAAAmpmZmZmZyT8AAAAAAAAAAAAAAAAAAwAAAAEAAAADAAAAKO6gCgAAAAAAAAAABwAAAEYARQBEAEUAUgBBAEwAAAMAAADIbIYKAAAAAAAAAAAIAAAARQBTAFQAQQBEAFUAQQBMAAADAAAAQO6gCgAAAAAAAAAABwAAAFAAUgBJAFYAQQBEAEEAAAEAAAAAAAAAAAAAAAAAAAABAAAA/////wAAAAAAAAAAAAAAAAEAAAAAAAAAAAAAAAEAAADmuR4AAAAAAQAAAAAAAAAAAAABAAAAAAAAAAAAAABkAAAAAQAAAAEAAAAAAAAAAAAAAAAAAAAAAAAAAAAAAAsAAAAKAAAAyAAAAAAAAAAAAAAAAAAAADwAAAA8AAAAPAAAAAAAAAAAAAAAAAAAAAAAAAAAAAAAAAAAAAEAAAAAAAAAAAAAAAAAAAABAAAAAAAAAAAAAAAAAAAA////AAAAAAAAAAAAAAAAAAAAAAAAAAAAAAAAAAAAPAAAADwAAAA8AAAAAAAAAAAAAAAAAAAAAAAAAAAAAAAAAAAAAAAAAAAAAAAAAAAAAAAAAAAAAAAAAAAA/////8gABIAyMgAAAABUAHIAZQBiAHUAYwBoAGUAdAAgAE0AUwAAAAAAAAAAAAAAAAAAAAAAAAAAAAAAAAAAAAAAAAAAAAAAAAAAAAAAAQAAAAAAAAAAAAAAAQAAAAAAAAAAAAAAAAAAAAAA/////wAAAAABAAAAAAAAAAAAAAAAAAAAEAAAAEcAZQBuAGUAcgBhAGwAAAAIAAAAAAAAAAAAAAABAAAAAAAAAAAAAAAAAAAAAAAAAAYAAAAzALAAIABBAE4ATwAAAAAAAAAAAAAAAAABAAAAAAAAAAAAAAAAAAAAAAAAAAEAAAAAAAAAAAAAAAAAAAAAAAAAAQAAAAAAAAAAAAAAAAAAAAAAAAABAAAAAAAAAAAAAAAAAAAAAQAAAAEAAAAAAAAAAAAAAAAAAADl////2wAAAAAAAAABAAAAlgAAAAAAAABkAAAAAQAAAAAAAAABAAAAAAAAAAAAAAD/AP8AAP//AAEAAAAyAAAA//8AAAAAAAAAAAAAAAAAAAAAAAAAAAAAAAAAAAAAAAAAAAAAAAAAAAEAAAAAAAAAAQAAAAEAAAAAAAAAAAAAAAAAAAAAAAAAAQAAAAEAAAAAAAAAAAAAAAAAAAAAAAAAAQAAAAEAAAAAAAAAAAAAAAAAAAAAAAAAAQAAAAEAAAAAAAAAAAAAAAAAAAAAAAAAlgAAAAEAAAABAAAAAAAAAAAAAAAAAAAAAQAAAAEAAAD///8AAAAAAAAAAAAAAAAAAAABAAAAAQAAAAAAAAAAAAAAAAAAAAEAAAABAAAA////AAAAAAAAAAAAAAAAAAAAAAAAAAAAAAACAAAAAAAAAAAAAAABAAAA2NjYAAEAAAAAAAAAAAAAAAEAAAABAAAAAAAAAAAAAAAAAAAAAAAAAAAAAAABAAAAAQAAAAAAAAAAAAAAAAAAAAAAAAADAAAA/////2gBB4AyMgAAAABBAHIAaQBhAGwAAABoAGUAdAAgAE0AUwAAAAAAAAAAAAAAAAAAAAAAAAAAAAAAAAAAAAAAAAAAAAAAAAAAAAAAAQAAAD94GAAYAQAAAgAAAAAAAAAAAAAAAAAAAAAAAAAAAAAAAAAAAAAAAAAAAAAAAAABAAAAAQAAAP///wAAAAAAAAAAAAAAAAAAAAAAAAAAAAAAAAAAADwAAAA8AAAAPAAAAAAAAAAAAAAAAAAAAAAAAAAAAAAAAAAAAAAAAAAAAAAAAAAAAAAAAAAAAAAAAAAAAP/////IAASAMjIAAAAAVAByAGUAYgB1AGMAaABlAHQAIABNAFMAAAAAAAAAAAAAAAAAAAAAAAAAAAAAAAAAAAAAAAAAAAAAAAAAAAAAAAEAAAAAAAAAAAAAAAEAAAAAAAAAAAAAAAAAAAAAABAAAABHAGUAbgBlAHIAYQBsAAAAAAAAAAAAAAAAAAAAAAAAAAAAAAAAAPA/AAAAAAAAFEAAAAAAAADwPwAAAAAAAOA/AAAAAAAA8D8BAAAAAQAAAAEAAAABAAAAAQAAAAAAAAAAAAAAAQAAAAAAAQAAAAAAAQAAAAAAAQAAAAAAAAAAAAAAAQAAAAEAAAABAAAAAQAAAAEAAAABAAAAAAAAAAAAAAAAAAAAAQAAAAAAAAABAAAAAAAAAAEAAADY2NgAAQAAAAAAAAAAAAAAAAAAAAEAAAABAAAAAAAAAAAAAAAAAAAAAAAAAAMAAAD/////kAEHgDIyAAAAAEEAcgBpAGEAbAAAAGgAZQB0ACAATQBTAAAAAAAAAAAAAAAAAAAAAAAAAAAAAAAAAAAAAAAAAAAAAAAAAAAAAAABAAAAWVlZABgBAAACAAAAAAAAAAAAAAAAAAAAAAAAAAAAAAAAAAAAAAAAAAAAAAAAAAEAAAABAAAA////AAAAAAAAAAAAAAAAAAAAAAAAAAAAAAAAAAAAPAAAADwAAAA8AAAAAAAAAAAAAAAAAAAAAAAAAAAAAAAAAAAAAAAAAAAAAAAAAAAAAAAAAAAAAAAAAAAA/////8gABIAyMgAAAABUAHIAZQBiAHUAYwBoAGUAdAAgAE0AUwAAAAAAAAAAAAAAAAAAAAAAAAAAAAAAAAAAAAAAAAAAAAAAAAAAAAAAAQAAAAAAAAAAAAAAAQAAAAAAAAAAAAAAAAAAAAAAEAAAAEcAZQBuAGUAcgBhAGwAAAACAAAAAAAAAAAAAAAAAAAAAAAAAAAAAAAAAAAAAAAkQAAAAAAAAABAmpmZmZmZ2T8AAAAAAAAAAAEAAAABAAAAAQAAAAEAAAABAAAAAAAAAAAAAAABAAAAAAABAAAAAAABAAAAAAABAAAAAAAAAAAAAAABAAAAAQAAAAAAAAABAAAAAQAAAAEAAAABAAAAAAAAAAAAAAAAAAAAAQAAAAEAAAD///8AAAAAAAAAAAAAAAAAAAABAAAAAQAAAAAAAAAAAAAAAAAAAAEAAAABAAAA////AAAAAAAAAAAAAAAAAAAAAAAAAA8AAAAAAAAAAQAAAB8AAABUAAAAAAAAAAAAAAAAAAAAAAAAAAAAAAAAAAAAAAAAAAAAAAAAAAAAAAAAAAAAAAAAAAAAAAAAAAAAAAAAAAAAAAAAAAAAAAAAAAAAAAAAAAAAAAAAAAAAIQAAABgAAAAUAAAALAQAACQKAAANOQAAKyUAABAAAAAmAAAACAAAAAEBAAAAAAAA"/>
              </a:ext>
            </a:extLst>
          </p:cNvGraphicFramePr>
          <p:nvPr>
            <p:ph type="body" idx="1"/>
          </p:nvPr>
        </p:nvGraphicFramePr>
        <p:xfrm>
          <a:off x="678180" y="1648460"/>
          <a:ext cx="8595995" cy="4393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  <p:txBody>
          <a:bodyPr/>
          <a:lstStyle/>
          <a:p>
            <a:pPr>
              <a:defRPr lang="pt-br"/>
            </a:pPr>
          </a:p>
        </p:txBody>
      </p:graphicFrame>
      <p:pic>
        <p:nvPicPr>
          <p:cNvPr id="4" name="Imagem 2"/>
          <p:cNvPicPr>
            <a:picLocks noChangeAspect="1"/>
            <a:extLst>
              <a:ext uri="smNativeData">
                <pr:smNativeData xmlns:pr="smNativeData" val="SMDATA_18_9tVRXBMAAAAlAAAAEQAAAC0AAAAAkAAAAEgAAACQAAAASAAAAAAAAAAAAAAAAAAAAAEAAABQAAAAAAAAAAAA4D8AAAAAAADgPwAAAAAAAOA/AAAAAAAA4D8AAAAAAADgPwAAAAAAAOA/AAAAAAAA4D8AAAAAAADgPwAAAAAAAOA/AAAAAAAA4D8CAAAAjAAAAAAAAAAAAAAAkMIm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AcAAAA4AAAAAAAAAAAAAAAAAAAA////AAAAAAAAAAAAAAAAAAAAAAAAAAAAAAAAAAAAAABkAAAAZAAAAAAAAAAjAAAABAAAAGQAAAAXAAAAFAAAAAAAAAAAAAAA/38AAP9/AAAAAAAACQAAAAQAAABpAGI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JDCJgX///8BAAAAAAAAAAAAAAAAAAAAAAAAAAAAAAAAAAAAAAAAAAAAAAACf39/AOvr6wPMzMwAwMD/AH9/fwAAAAAAAAAAAAAAAAD///8AAAAAACEAAAAYAAAAFAAAAA4GAABeJgAAzzMAAAgpAAAQAAAAJgAAAAgAAAD//////////w==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984250" y="6236970"/>
            <a:ext cx="7437755" cy="43307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slow" p14:dur="1800">
    <p:push dir="u"/>
    <p:extLst>
      <p:ext uri="smNativeData">
        <pr:smNativeData xmlns:pr="smNativeData" val="9tVRXAAAAAAIBwAAAAAAABQAAAAB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 noChangeArrowheads="1"/>
            <a:extLst>
              <a:ext uri="smNativeData">
                <pr:smNativeData xmlns:pr="smNativeData" val="SMDATA_16_9tVRX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GE6bW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6+vrA8zMzADAwP8Af39/AAAAAAAAAAAAAAAAAAAAAAAAAAAAIQAAABgAAAAUAAAAKwQAAMADAAANOQAA4AsAABAAAAAmAAAACAAAAAAgAAAAAAAA"/>
              </a:ext>
            </a:extLst>
          </p:cNvSpPr>
          <p:nvPr>
            <p:ph type="title"/>
          </p:nvPr>
        </p:nvSpPr>
        <p:spPr/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algn="ctr">
              <a:defRPr lang="pt-br"/>
            </a:pPr>
            <a:r>
              <a:rPr lang="pt-br" sz="2800" b="1">
                <a:solidFill>
                  <a:srgbClr val="3F7818"/>
                </a:solidFill>
                <a:latin typeface="Arial" pitchFamily="2" charset="0"/>
                <a:ea typeface="Trebuchet MS" pitchFamily="2" charset="0"/>
                <a:cs typeface="Arial" pitchFamily="2" charset="0"/>
              </a:rPr>
              <a:t>ACESSO (2014-2018)</a:t>
            </a:r>
            <a:endParaRPr lang="pt-br" sz="2800" b="1">
              <a:solidFill>
                <a:srgbClr val="3F7818"/>
              </a:solidFill>
              <a:latin typeface="Arial" pitchFamily="2" charset="0"/>
              <a:ea typeface="Trebuchet MS" pitchFamily="2" charset="0"/>
              <a:cs typeface="Arial" pitchFamily="2" charset="0"/>
            </a:endParaRP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960755" y="1463675"/>
          <a:ext cx="7859395" cy="411861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584325"/>
                <a:gridCol w="1800225"/>
                <a:gridCol w="2232025"/>
                <a:gridCol w="2242820"/>
              </a:tblGrid>
              <a:tr h="683895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20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ANO</a:t>
                      </a:r>
                      <a:endParaRPr lang="pt-br" sz="20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20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CURSOS</a:t>
                      </a:r>
                      <a:endParaRPr lang="pt-br" sz="20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20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INGRESSANTES</a:t>
                      </a:r>
                      <a:endParaRPr lang="pt-br" sz="20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20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MATRICULADOS</a:t>
                      </a:r>
                      <a:endParaRPr lang="pt-br" sz="20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48867062" type="min" val="683895"/>
                  </a:ext>
                </a:extLst>
              </a:tr>
              <a:tr h="69850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2000" b="1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2014</a:t>
                      </a:r>
                      <a:endParaRPr lang="pt-br" sz="2000" b="1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20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3</a:t>
                      </a:r>
                      <a:endParaRPr lang="pt-br" sz="20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20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150</a:t>
                      </a:r>
                      <a:endParaRPr lang="pt-br" sz="20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20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328</a:t>
                      </a:r>
                      <a:endParaRPr lang="pt-br" sz="20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48867062" type="min" val="698500"/>
                  </a:ext>
                </a:extLst>
              </a:tr>
              <a:tr h="683895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2000" b="1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2015</a:t>
                      </a:r>
                      <a:endParaRPr lang="pt-br" sz="2000" b="1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20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8</a:t>
                      </a:r>
                      <a:endParaRPr lang="pt-br" sz="20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20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330</a:t>
                      </a:r>
                      <a:endParaRPr lang="pt-br" sz="20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20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565 </a:t>
                      </a:r>
                      <a:endParaRPr lang="pt-br" sz="20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48867062" type="min" val="683895"/>
                  </a:ext>
                </a:extLst>
              </a:tr>
              <a:tr h="683895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2000" b="1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2016</a:t>
                      </a:r>
                      <a:endParaRPr lang="pt-br" sz="2000" b="1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20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8</a:t>
                      </a:r>
                      <a:endParaRPr lang="pt-br" sz="20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20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319</a:t>
                      </a:r>
                      <a:endParaRPr lang="pt-br" sz="20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20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559</a:t>
                      </a:r>
                      <a:endParaRPr lang="pt-br" sz="20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48867062" type="min" val="683895"/>
                  </a:ext>
                </a:extLst>
              </a:tr>
              <a:tr h="683895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2000" b="1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2017</a:t>
                      </a:r>
                      <a:endParaRPr lang="pt-br" sz="2000" b="1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20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12</a:t>
                      </a:r>
                      <a:endParaRPr lang="pt-br" sz="20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20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381</a:t>
                      </a:r>
                      <a:endParaRPr lang="pt-br" sz="20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20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706</a:t>
                      </a:r>
                      <a:endParaRPr lang="pt-br" sz="20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48867062" type="min" val="683895"/>
                  </a:ext>
                </a:extLst>
              </a:tr>
              <a:tr h="683895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2000" b="1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2018</a:t>
                      </a:r>
                      <a:endParaRPr lang="pt-br" sz="2000" b="1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20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7</a:t>
                      </a:r>
                      <a:endParaRPr lang="pt-br" sz="20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20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310</a:t>
                      </a:r>
                      <a:endParaRPr lang="pt-br" sz="20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20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643</a:t>
                      </a:r>
                      <a:endParaRPr lang="pt-br" sz="20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48867062" type="min" val="683895"/>
                  </a:ext>
                </a:extLst>
              </a:tr>
            </a:tbl>
          </a:graphicData>
        </a:graphic>
      </p:graphicFrame>
      <p:sp>
        <p:nvSpPr>
          <p:cNvPr id="4" name="CaixaDeTexto 2"/>
          <p:cNvSpPr>
            <a:extLst>
              <a:ext uri="smNativeData">
                <pr:smNativeData xmlns:pr="smNativeData" val="SMDATA_16_9tVRXBMAAAAlAAAAZAAAAE0AAAAAkAAAAEgAAACQAAAASAAAAAAAAAAAAAAAAAAAAAEAAABQAAAAAAAAAAAA4D8AAAAAAADgPwAAAAAAAOA/AAAAAAAA4D8AAAAAAADgPwAAAAAAAOA/AAAAAAAA4D8AAAAAAADgPwAAAAAAAOA/AAAAAAAA4D8CAAAAjAAAAAAAAAAAAAAAkMIm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HBsb3Q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kMImBf///wEAAAAAAAAAAAAAAAAAAAAAAAAAAAAAAAAAAAAAAAAAAAAAAAB/f38A6+vrA8zMzADAwP8Af39/AAAAAAAAAAAAAAAAAAAAAAAAAAAAIQAAABgAAAAUAAAA7hYAAGcmAABkMQAArCgAABAgAAAmAAAACAAAAP//////////"/>
              </a:ext>
            </a:extLst>
          </p:cNvSpPr>
          <p:nvPr/>
        </p:nvSpPr>
        <p:spPr>
          <a:xfrm>
            <a:off x="3727450" y="6242685"/>
            <a:ext cx="4301490" cy="3689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>
              <a:defRPr lang="pt-br"/>
            </a:pPr>
            <a:r>
              <a:rPr lang="pt-br" b="1">
                <a:solidFill>
                  <a:srgbClr val="3F7818"/>
                </a:solidFill>
                <a:latin typeface="Arial" pitchFamily="2" charset="0"/>
                <a:ea typeface="Trebuchet MS" pitchFamily="2" charset="0"/>
                <a:cs typeface="Arial" pitchFamily="2" charset="0"/>
              </a:rPr>
              <a:t>FONTE: IFCE EM NÚMEROS</a:t>
            </a:r>
            <a:endParaRPr lang="pt-br" b="1">
              <a:solidFill>
                <a:srgbClr val="3F7818"/>
              </a:solidFill>
              <a:latin typeface="Arial" pitchFamily="2" charset="0"/>
              <a:ea typeface="Trebuchet MS" pitchFamily="2" charset="0"/>
              <a:cs typeface="Arial" pitchFamily="2" charset="0"/>
            </a:endParaRPr>
          </a:p>
        </p:txBody>
      </p:sp>
    </p:spTree>
  </p:cSld>
  <p:clrMapOvr>
    <a:masterClrMapping/>
  </p:clrMapOvr>
  <p:transition spd="slow" p14:dur="1800">
    <p:push dir="u"/>
    <p:extLst>
      <p:ext uri="smNativeData">
        <pr:smNativeData xmlns:pr="smNativeData" val="9tVRXAAAAAAIBwAAAAAAABQAAAAB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 noChangeArrowheads="1"/>
            <a:extLst>
              <a:ext uri="smNativeData">
                <pr:smNativeData xmlns:pr="smNativeData" val="SMDATA_16_9tVRX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6+vrA8zMzADAwP8Af39/AAAAAAAAAAAAAAAAAAAAAAAAAAAAIQAAABgAAAAUAAAAAgQAAE4EAADkOAAAbgwAABAAAAAmAAAACAAAAAEgAAAAAAAA"/>
              </a:ext>
            </a:extLst>
          </p:cNvSpPr>
          <p:nvPr>
            <p:ph type="title"/>
          </p:nvPr>
        </p:nvSpPr>
        <p:spPr>
          <a:xfrm>
            <a:off x="651510" y="699770"/>
            <a:ext cx="8596630" cy="1320800"/>
          </a:xfr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algn="ctr">
              <a:defRPr lang="pt-br"/>
            </a:pPr>
            <a:r>
              <a:rPr lang="pt-br" sz="2800" b="1">
                <a:solidFill>
                  <a:srgbClr val="3F7818"/>
                </a:solidFill>
                <a:latin typeface="Arial" pitchFamily="2" charset="0"/>
                <a:ea typeface="Trebuchet MS" pitchFamily="2" charset="0"/>
                <a:cs typeface="Arial" pitchFamily="2" charset="0"/>
              </a:rPr>
              <a:t>MATRÍCULAS (2014-2018)</a:t>
            </a:r>
            <a:endParaRPr lang="pt-br" sz="2800" b="1">
              <a:solidFill>
                <a:srgbClr val="3F7818"/>
              </a:solidFill>
              <a:latin typeface="Arial" pitchFamily="2" charset="0"/>
              <a:ea typeface="Trebuchet MS" pitchFamily="2" charset="0"/>
              <a:cs typeface="Arial" pitchFamily="2" charset="0"/>
            </a:endParaRPr>
          </a:p>
        </p:txBody>
      </p:sp>
      <p:graphicFrame>
        <p:nvGraphicFramePr>
          <p:cNvPr id="3" name="Espaço Reservado para Conteúdo 5"/>
          <p:cNvGraphicFramePr>
            <a:graphicFrameLocks noGrp="1" noChangeArrowheads="1"/>
            <a:extLst>
              <a:ext uri="smNativeData">
                <pr:smNativeData xmlns:pr="smNativeData" val="SMDATA_8_9tVRXBMAAAAlAAAAEwAAAA0AAAAAkAAAAEgAAACQAAAASAAAAAAAAAAAAAAAAAAAABcAAAAUAAAAAAAAAAAAAAD/fwAA/38AAAAAAAAJAAAABAAAADxPdmUMAAAAEAAAAAAAAAAAAAAAAAAAAAAAAAALAAAAAAAAAAAAAAAAAAAAAAAAAAEAAAAAAAAAAAAAAAAAAAD///8AAAAAAAAAAAAAAAAAAAAAAAAAAAAAAAAAAAA8AAAAPAAAADwAAAAAAAAAAAAAAKAPAACgDwAAAAAAAAAAAAAAAAAAAAAAAAAAAAAAAAAAAAAAAAAAAAD/////yAAEgDIyAAAAAFQAcgBlAGIAdQBjAGgAZQB0ACAATQBTAAAAAAAAAAAAAAAAAAAAAAAAAAAAAAAAAAAAAAAAAAAAAAAAAAAAAAABAAAAAAAAAAAAAAABAAAAAAAAAAAAAAAAAAAAAAABAAAAAQAAAAAAAAAAAAAAAAAAAAEAAAABAAAA////AAAAAAAAAAAAAAAAAAAAAAAAAAAAAAAAAAAAPAAAADwAAAA8AAAAAAAAAAAAAACgDwAA4gAAAAAAAAAAAAAAAAAAAAAAAAAAAAAAAAAAAAAAAAAAAAAA/////8gABIAyMgAAAABUAHIAZQBiAHUAYwBoAGUAdAAgAE0AUwAAAAAAAAAAAAAAAAAAAAAAAAAAAAAAAAAAAAAAAAAAAAAAAAAAAAAAAQAAAAAAAAAAAAAAAQAAAAAAAAAAAAAAAAAAAAAAAQAAAAEAAAAAAAAAAAAAAAAAAAABAAAAAQAAAP///wAAAAAAAAAAAAAAAAAAAAAAAAAAAAAAAAAAADwAAAA8AAAAPAAAAKAPAADQBwAAAAAAAAAAAAAAAAAAAAAAAAAAAAAAAAAAAAAAAKAPAADQBwAAAAAAAAMAAAD/////yAAEgDIyAAAAAFQAcgBlAGIAdQBjAGgAZQB0ACAATQBTAAAAAAAAAAAAAAAAAAAAAAAAAAAAAAAAAAAAAAAAAAAAAAAAAAAAAAABAAAAAAAAAAAAAAABAAAAAAAAAAAAAAAAAAAAAAAAAAAAAAAAAAAAAAABAAAAAAAAAAAAAAAAAAAA////AAAAAAAAAAAAAAAAAAAAAAAAAAAAAAAAAAAAPAAAADwAAAA8AAAA5QAAAFoAAAB0DgAAGQ4AAAEAAAAAAAAAAAAAAAAAAAAAAAAA5QAAAFoAAAAAAAAAFAAAAA8AAAAeAAAAZAAAAGQAAAABAAAAAAAAAAAAAAAPAAAAZAAAAAAAAAAyAAAAAAAAAAAAAAAEAAAACgAAAAAAAAAAAAAAAAAAAEsAAABkAAAA/////wAAAAAAAAAAAwAAAAAAAAAAAAAA/////wAAAAAAAAAAAQAAAAEAAAADAAAAyG2GCgAAAAAAAAAACAAAAEMAbwBsAHUAbgBhAHMAMQAAAAAAAAAAAAAFAAAAAAAAAAIAAAAAAAAAAIB0QOi4LgEBAAAAABAAAAACAAAAAAAAAACogUCIuS4BAQAAAAAQAAAAAgAAAAAAAAAAeIFAKLguAQEAAAAAEAAAAAIAAAAAAAAAABCGQCi5LgEBAAAAABAAAAACAAAAAAAAAAAYhED4ty4BAQAAAAAQAAAAAAAAAAAAAAAFAAAAAAAAAAIAAAAAAAAAAHifQNi4LgEBAAAAABAAAAACAAAAAAAAAAB8n0AIuS4BAQAAAAAQAAAAAgAAAAAAAAAAgJ9AGLkuAQEAAAAAEAAAAAIAAAAAAAAAAISfQEi5LgEBAAAAABAAAAACAAAAAAAAAACIn0AYuC4BAQAAAAAQAAAAAQAAAAAAAAAAAAAAAAAAAAEAAAD/////AAAAAAAAAAAAAAAAAQAAAAAAAAAAAAAAAQAAAJDCJgAAAAABAAAAAAAAAAAAAAEAAAAAAAAAAAAAAGQAAAABAAAAAQAAAAAAAAAAAAAAAAAAAAAAAAAAAAAACwAAAAoAAADIAAAAAAAAAAAAAAAAAAAAPAAAADwAAAA8AAAAAAAAAAAAAAAAAAAAAAAAAAAAAAAAAAAAAQAAAAAAAAAAAAAAAAAAAAEAAAAAAAAAAAAAAAAAAAD///8AAAAAAAAAAAAAAAAAAAAAAAAAAAAAAAAAAAA8AAAAPAAAADwAAAAAAAAAAAAAAAAAAAAAAAAAAAAAAAAAAAAAAAAAAAAAAAAAAAAAAAAAAAAAAAAAAAD/////yAAEgDIyAAAAAFQAcgBlAGIAdQBjAGgAZQB0ACAATQBTAAAAAAAAAAAAAAAAAAAAAAAAAAAAAAAAAAAAAAAAAAAAAAAAAAAAAAABAAAAAAAAAAAAAAABAAAAAAAAAAAAAAAAAAAAAAD/////AAAAAAEAAAAAAAAAAAAAAAAAAAAQAAAARwBlAG4AZQByAGEAbAAAAAgAAAAAAAAAAAAAAAEAAAAAAAAAAAAAAAAAAAAAAAAAAAAAAAAAAAAAAAAAAAAAAAEAAAAAAAAAAAAAAAAAAAAAAAAAAQAAAAAAAAAAAAAAAAAAAAAAAAABAAAAAAAAAAAAAAAAAAAAAAAAAAEAAAAAAAAAAAAAAAEAAAD/////AAAAAAAAAAABAAAAAQAAAAMAAADIbIYKAAAAAAAAAAAIAAAAQwBvAGwAdQBuAGEAcwAyAAAAAAAAAAAAAAUAAAAAAAAAAgAAAAAAAAAAiJ9AeLkuAQEAAAAAEAAAAAIAAAAAAAAAAIifQMi4LgEBAAAAABAAAAACAAAAAAAAAACIn0Doty4BAQAAAAAQAAAAAgAAAAAAAAAAiJ9ASLguAQEAAAAAEAAAAAIAAAAAAAAAAIifQFi5LgEBAAAAABAAAAAAAAAAAAAAAAUAAAAAAAAAAgAAAAAAAAAAeJ9AOLkuAQEAAAAAEAAAAAIAAAAAAAAAAHyfQPBajQoBAAAAABAAAAACAAAAAAAAAACAn0DQWo0KAQAAAAAQAAAAAgAAAAAAAAAAhJ9AMFuNCgEAAAAAEAAAAAIAAAAAAAAAAIifQCBbjQoBAAAAABAAAAABAAAAAAAAAAAAAAAAAAAAAQAAAP////8AAAAAAAAAAAAAAAABAAAAAAAAAAAAAAABAAAAVKAhAAAAAAEAAAAAAAAAAAAAAQAAAAAAAAAAAAAAZAAAAAEAAAABAAAAAAAAAAAAAAAAAAAAAAAAAAAAAAALAAAACgAAAMgAAAAAAAAAAAAAAAAAAAA8AAAAPAAAADwAAAAAAAAAAAAAAAAAAAAAAAAAAAAAAAAAAAABAAAAAAAAAAAAAAAAAAAAAQAAAAAAAAAAAAAAAAAAAP///wAAAAAAAAAAAAAAAAAAAAAAAAAAAAAAAAAAADwAAAA8AAAAPAAAAAAAAAAAAAAAAAAAAAAAAAAAAAAAAAAAAAAAAAAAAAAAAAAAAAAAAAAAAAAAAAAAAP/////IAASAMjIAAAAAVAByAGUAYgB1AGMAaABlAHQAIABNAFMAAAAAAAAAAAAAAAAAAAAAAAAAAAAAAAAAAAAAAAAAAAAAAAAAAAAAAAEAAAAAAAAAAAAAAAEAAAAAAAAAAAAAAAAAAAAAAP////8AAAAAAQAAAAAAAAAAAAAAAAAAABAAAABHAGUAbgBlAHIAYQBsAAAACAAAAAAAAAAAAAAAAQAAAAAAAAAAAAAAAAAAAAAAAAAAAAAAAAAAAAAAAAAAAAAAAQAAAAAAAAAAAAAAAAAAAAAAAAABAAAAAAAAAAAAAAAAAAAAAAAAAAEAAAAAAAAAAAAAAAAAAAAAAAAAAQAAAAAAAAAAAAAAAgAAAP////8AAAAAAAAAAAEAAAABAAAAAwAAAEhthgoAAAAAAAAAAAgAAABDAG8AbAB1AG4AYQBzADMAAAAAAAAAAAAABQAAAAAAAAACAAAAAAAAAACIn0AAW40KAQAAAAAQAAAAAgAAAAAAAAAAiJ9A4FqNCgEAAAAAEAAAAAIAAAAAAAAAAIifQEBbjQoBAAAAABAAAAACAAAAAAAAAACIn0AQW40KAQAAAAAQAAAAAgAAAAAAAAAAiJ9AkFuNCgEAAAAAEAAAAAAAAAAAAAAABQAAAAAAAAACAAAAAAAAAAB4n0BwW40KAQAAAAAQAAAAAgAAAAAAAAAAfJ9AYFuNCgEAAAAAEAAAAAIAAAAAAAAAAICfQKC2hwoBAAAAABAAAAACAAAAAAAAAACEn0CQtocKAQAAAAAQAAAAAgAAAAAAAAAAiJ9AULaHCgEAAAAAEAAAAAEAAAAAAAAAAAAAAAAAAAABAAAA/////wAAAAAAAAAAAAAAAAEAAAAAAAAAAAAAAAEAAADmuR4AAAAAAQAAAAAAAAAAAAABAAAAAAAAAAAAAABkAAAAAQAAAAEAAAAAAAAAAAAAAAAAAAAAAAAAAAAAAAsAAAAKAAAAyAAAAAAAAAAAAAAAAAAAADwAAAA8AAAAPAAAAAAAAAAAAAAAAAAAAAAAAAAAAAAAAAAAAAEAAAAAAAAAAAAAAAAAAAABAAAAAAAAAAAAAAAAAAAA////AAAAAAAAAAAAAAAAAAAAAAAAAAAAAAAAAAAAPAAAADwAAAA8AAAAAAAAAAAAAAAAAAAAAAAAAAAAAAAAAAAAAAAAAAAAAAAAAAAAAAAAAAAAAAAAAAAA/////8gABIAyMgAAAABUAHIAZQBiAHUAYwBoAGUAdAAgAE0AUwAAAAAAAAAAAAAAAAAAAAAAAAAAAAAAAAAAAAAAAAAAAAAAAAAAAAAAAQAAAAAAAAAAAAAAAQAAAAAAAAAAAAAAAAAAAAAA/////wAAAAABAAAAAAAAAAAAAAAAAAAAEAAAAEcAZQBuAGUAcgBhAGwAAAAIAAAAAAAAAAAAAAABAAAAAAAAAAAAAAAAAAAAAAAAAAAAAAAAAAAAAAAAAAAAAAABAAAAAAAAAAAAAAAAAAAAAAAAAAEAAAAAAAAAAAAAAAAAAAAAAAAAAQAAAAAAAAAAAAAAAAAAAAAAAAABAAAAAAAAAAAAAAAAAAAAAQAAAAEAAAAAAAAAAAAAAAAAAADl////2wAAAAAAAAABAAAAlgAAAAAAAABkAAAAAQAAAAAAAAABAAAAAAAAAAAAAAD/AP8AAP//AAEAAAAyAAAA//8AACbCkAAmwpAAJsKQACbCkAAAAAAAAAAAAAAAAAAAAAAAAAAAAAEAAAAAAAAAAQAAAAEAAAAAAAAAAAAAAAAAAAAAAAAAAQAAAAEAAAAAAAAAAAAAAAAAAAAAAAAAAQAAAAEAAAAAAAAAAAAAAAAAAAAAAAAAAQAAAAEAAAAAAAAAAAAAAAAAAAAAAAAAlgAAAAEAAAABAAAAAAAAAAAAAAAAAAAAAQAAAAEAAAD///8AAAAAAAAAAAAAAAAAAAABAAAAAQAAAAAAAAAAAAAAAAAAAAEAAAABAAAA////AAAAAAAAAAAAAAAAAAAAAAAAAAAAAAACAAAAAAAAAAAAAAABAAAA2NjYAAEAAAAAAAAAAAAAAAEAAAABAAAAAAAAAAAAAAAAAAAAAAAAAAAAAAABAAAAAQAAAAAAAAAAAAAAAAAAAAAAAAADAAAA/////2gBB4AyMgAAAABBAHIAaQBhAGwAAABoAGUAdAAgAE0AUwAAAAAAAAAAAAAAAAAAAAAAAAAAAAAAAAAAAAAAAAAAAAAAAAAAAAAAAQAAAFlZWQAYAQAAAgAAAAAAAAAAAAAAAAAAAAAAAAAAAAAAAAAAAAAAAAAAAAAAAAABAAAAAQAAAP///wAAAAAAAAAAAAAAAAAAAAAAAAAAAAAAAAAAADwAAAA8AAAAPAAAAAAAAAAAAAAAAAAAAAAAAAAAAAAAAAAAAAAAAAAAAAAAAAAAAAAAAAAAAAAAAAAAAP/////IAASAMjIAAAAAVAByAGUAYgB1AGMAaABlAHQAIABNAFMAAAAAAAAAAAAAAAAAAAAAAAAAAAAAAAAAAAAAAAAAAAAAAAAAAAAAAAEAAAAAAAAAAAAAAAEAAAAAAAAAAAAAAAAAAAAAABAAAABHAGUAbgBlAHIAYQBsAAAAAAAAAAAAAAAAAAAAAAAAAAAAAAAAAPA/AAAAAAAAGEAAAAAAAADwPwAAAAAAAOA/AAAAAAAA8D8BAAAAAQAAAAEAAAABAAAAAQAAAAAAAAAAAAAAAQAAAAAAAQAAAAAAAQAAAAAAAQAAAAAAAAAAAAAAAQAAAAEAAAABAAAAAQAAAAEAAAABAAAAAAAAAAAAAAAAAAAAAQAAAAAAAAABAAAAAAAAAAEAAADY2NgAAQAAAAAAAAAAAAAAAAAAAAEAAAABAAAAAAAAAAAAAAAAAAAAAAAAAAMAAAD/////aAEHgDIyAAAAAEEAcgBpAGEAbAAAAGgAZQB0ACAATQBTAAAAAAAAAAAAAAAAAAAAAAAAAAAAAAAAAAAAAAAAAAAAAAAAAAAAAAABAAAAWVlZABgBAAACAAAAAAAAAAAAAAAAAAAAAAAAAAAAAAAAAAAAAAAAAAAAAAAAAAEAAAABAAAA////AAAAAAAAAAAAAAAAAAAAAAAAAAAAAAAAAAAAPAAAADwAAAA8AAAAAAAAAAAAAAAAAAAAAAAAAAAAAAAAAAAAAAAAAAAAAAAAAAAAAAAAAAAAAAAAAAAA/////8gABIAyMgAAAABUAHIAZQBiAHUAYwBoAGUAdAAgAE0AUwAAAAAAAAAAAAAAAAAAAAAAAAAAAAAAAAAAAAAAAAAAAAAAAAAAAAAAAQAAAAAAAAAAAAAAAQAAAAAAAAAAAAAAAAAAAAAAEAAAAEcAZQBuAGUAcgBhAGwAAAACAAAAAAAAAAAAAAAAAAAAAAAAAAAAAAAAAAAAAIijQAAAAAAAQH9AAAAAAAAAWUAAAAAAAAAAAAEAAAABAAAAAQAAAAEAAAABAAAAAAAAAAAAAAABAAAAAAABAAAAAAABAAAAAAABAAAAAAAAAAAAAAABAAAAAQAAAAAAAAABAAAAAQAAAAEAAAABAAAAAAAAAAAAAAAAAAAAAQAAAAEAAAD///8AAAAAAAAAAAAAAAAAAAABAAAAAQAAAAAAAAAAAAAAAAAAAAEAAAABAAAA////AAAAAAAAAAAAAAAAAAAAAAAAAA8AAAAAAAAAAQAAAB8AAABUAAAAAAAAAAAAAAAAAAAAAAAAAAAAAAAAAAAAAAAAAAAAAAAAAAAAAAAAAAAAAAAAAAAAAAAAAAAAAAAAAAAAAAAAAAAAAAAAAAAAAAAAAAAAAAAAAAAAIQAAABgAAAAUAAAAKwQAAO4IAABNNQAA4CQAABAAAAAmAAAACAAAAAEBAAAAAAAA"/>
              </a:ext>
            </a:extLst>
          </p:cNvGraphicFramePr>
          <p:nvPr>
            <p:ph type="body" idx="1"/>
          </p:nvPr>
        </p:nvGraphicFramePr>
        <p:xfrm>
          <a:off x="677545" y="1451610"/>
          <a:ext cx="7987030" cy="4542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  <p:txBody>
          <a:bodyPr/>
          <a:lstStyle/>
          <a:p>
            <a:pPr>
              <a:defRPr lang="pt-br"/>
            </a:pPr>
          </a:p>
        </p:txBody>
      </p:graphicFrame>
      <p:pic>
        <p:nvPicPr>
          <p:cNvPr id="4" name="Imagem 6"/>
          <p:cNvPicPr>
            <a:picLocks noChangeAspect="1"/>
            <a:extLst>
              <a:ext uri="smNativeData">
                <pr:smNativeData xmlns:pr="smNativeData" val="SMDATA_18_9tVRXBMAAAAlAAAAEQAAAC0AAAAAkAAAAEgAAACQAAAASAAAAAAAAAAAAAAAAAAAAAEAAABQAAAAAAAAAAAA4D8AAAAAAADgPwAAAAAAAOA/AAAAAAAA4D8AAAAAAADgPwAAAAAAAOA/AAAAAAAA4D8AAAAAAADgPwAAAAAAAOA/AAAAAAAA4D8CAAAAjAAAAAAAAAAAAAAAkMIm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AcAAAA4AAAAAAAAAAAAAAAAAAAA////AAAAAAAAAAAAAAAAAAAAAAAAAAAAAAAAAAAAAABkAAAAZAAAAAAAAAAjAAAABAAAAGQAAAAXAAAAFAAAAAAAAAAAAAAA/38AAP9/AAAAAAAACQAAAAQAAABpAGI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JDCJgX///8BAAAAAAAAAAAAAAAAAAAAAAAAAAAAAAAAAAAAAAAAAAAAAAACf39/AOvr6wPMzMwAwMD/AH9/fwAAAAAAAAAAAAAAAAD///8AAAAAACEAAAAYAAAAFAAAAC0YAAA9JwAAHCsAAGMpAAAQAAAAJgAAAAgAAAD//////////w==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3930015" y="6378575"/>
            <a:ext cx="3077845" cy="34925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slow" p14:dur="1800">
    <p:push dir="u"/>
    <p:extLst>
      <p:ext uri="smNativeData">
        <pr:smNativeData xmlns:pr="smNativeData" val="9tVRXAAAAAAIBwAAAAAAABQAAAAB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 noChangeArrowheads="1"/>
            <a:extLst>
              <a:ext uri="smNativeData">
                <pr:smNativeData xmlns:pr="smNativeData" val="SMDATA_16_9tVRX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GE6bWE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P///wEAAAAAAAAAAAAAAAAAAAAAAAAAAAAAAAAAAAAAAAAAAAAAAAB/f38A6+vrA8zMzADAwP8Af39/AAAAAAAAAAAAAAAAAAAAAAAAAAAAIQAAABgAAAAUAAAAmQUAADsEAAA5OAAAQwsAABAAAAAmAAAACAAAAAEgAAAAAAAA"/>
              </a:ext>
            </a:extLst>
          </p:cNvSpPr>
          <p:nvPr>
            <p:ph type="title"/>
          </p:nvPr>
        </p:nvSpPr>
        <p:spPr>
          <a:xfrm>
            <a:off x="909955" y="687705"/>
            <a:ext cx="8229600" cy="1143000"/>
          </a:xfr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algn="ctr">
              <a:defRPr lang="pt-br"/>
            </a:pPr>
            <a:r>
              <a:rPr lang="pt-br" sz="2800" b="1">
                <a:solidFill>
                  <a:srgbClr val="3F7818"/>
                </a:solidFill>
                <a:latin typeface="Arial" pitchFamily="2" charset="0"/>
                <a:ea typeface="Trebuchet MS" pitchFamily="2" charset="0"/>
                <a:cs typeface="Arial" pitchFamily="2" charset="0"/>
              </a:rPr>
              <a:t>PERMANÊNCIA  E ÊXITO </a:t>
            </a:r>
            <a:br/>
            <a:r>
              <a:rPr lang="pt-br" sz="2800" b="1">
                <a:solidFill>
                  <a:srgbClr val="3F7818"/>
                </a:solidFill>
                <a:latin typeface="Arial" pitchFamily="2" charset="0"/>
                <a:ea typeface="Trebuchet MS" pitchFamily="2" charset="0"/>
                <a:cs typeface="Arial" pitchFamily="2" charset="0"/>
              </a:rPr>
              <a:t>(2014-2018)</a:t>
            </a:r>
            <a:endParaRPr lang="pt-br" sz="2800" b="1">
              <a:solidFill>
                <a:srgbClr val="3F7818"/>
              </a:solidFill>
              <a:latin typeface="Arial" pitchFamily="2" charset="0"/>
              <a:ea typeface="Trebuchet MS" pitchFamily="2" charset="0"/>
              <a:cs typeface="Arial" pitchFamily="2" charset="0"/>
            </a:endParaRPr>
          </a:p>
        </p:txBody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922655" y="1983740"/>
          <a:ext cx="8425180" cy="331216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42315"/>
                <a:gridCol w="1316990"/>
                <a:gridCol w="1243965"/>
                <a:gridCol w="1609725"/>
                <a:gridCol w="1755775"/>
                <a:gridCol w="1755775"/>
              </a:tblGrid>
              <a:tr h="788035"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en-us"/>
                      </a:pPr>
                      <a:r>
                        <a:rPr lang="pt-br" sz="16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 ANO </a:t>
                      </a:r>
                      <a:endParaRPr lang="pt-br" sz="16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en-us"/>
                      </a:pPr>
                      <a:r>
                        <a:rPr lang="pt-br" sz="16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 EGRESSO C/ ÊXITO</a:t>
                      </a:r>
                      <a:endParaRPr lang="pt-br" sz="16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en-us"/>
                      </a:pPr>
                      <a:r>
                        <a:rPr lang="pt-br" sz="16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 EGRESSO S/ ÊXITO</a:t>
                      </a:r>
                      <a:endParaRPr lang="pt-br" sz="16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en-us"/>
                      </a:pPr>
                      <a:r>
                        <a:rPr lang="pt-br" sz="16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 TRANCADO</a:t>
                      </a:r>
                      <a:endParaRPr lang="pt-br" sz="16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en-us"/>
                      </a:pPr>
                      <a:r>
                        <a:rPr lang="pt-br" sz="16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MATRICULADO</a:t>
                      </a:r>
                      <a:endParaRPr lang="pt-br" sz="16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en-us"/>
                      </a:pPr>
                      <a:r>
                        <a:rPr lang="pt-br" sz="16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CONCLUDENTE</a:t>
                      </a:r>
                      <a:endParaRPr lang="pt-br" sz="16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48867062" type="min" val="788035"/>
                  </a:ext>
                </a:extLst>
              </a:tr>
              <a:tr h="504825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1600" b="1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2014</a:t>
                      </a:r>
                      <a:endParaRPr lang="pt-br" sz="1600" b="1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16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140</a:t>
                      </a:r>
                      <a:endParaRPr lang="pt-br" sz="16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16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128</a:t>
                      </a:r>
                      <a:endParaRPr lang="pt-br" sz="16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16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2</a:t>
                      </a:r>
                      <a:endParaRPr lang="pt-br" sz="16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16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18</a:t>
                      </a:r>
                      <a:endParaRPr lang="pt-br" sz="16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16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40</a:t>
                      </a:r>
                      <a:endParaRPr lang="pt-br" sz="16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48867062" type="min" val="504825"/>
                  </a:ext>
                </a:extLst>
              </a:tr>
              <a:tr h="504825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1600" b="1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2015</a:t>
                      </a:r>
                      <a:endParaRPr lang="pt-br" sz="1600" b="1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16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243</a:t>
                      </a:r>
                      <a:endParaRPr lang="pt-br" sz="16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16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237</a:t>
                      </a:r>
                      <a:endParaRPr lang="pt-br" sz="16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16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4</a:t>
                      </a:r>
                      <a:endParaRPr lang="pt-br" sz="16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16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29</a:t>
                      </a:r>
                      <a:endParaRPr lang="pt-br" sz="16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16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52</a:t>
                      </a:r>
                      <a:endParaRPr lang="pt-br" sz="16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48867062" type="min" val="504825"/>
                  </a:ext>
                </a:extLst>
              </a:tr>
              <a:tr h="504825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1600" b="1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2016</a:t>
                      </a:r>
                      <a:endParaRPr lang="pt-br" sz="1600" b="1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16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183</a:t>
                      </a:r>
                      <a:endParaRPr lang="pt-br" sz="16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16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188</a:t>
                      </a:r>
                      <a:endParaRPr lang="pt-br" sz="16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16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5</a:t>
                      </a:r>
                      <a:endParaRPr lang="pt-br" sz="16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16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117</a:t>
                      </a:r>
                      <a:endParaRPr lang="pt-br" sz="16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16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66</a:t>
                      </a:r>
                      <a:endParaRPr lang="pt-br" sz="16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48867062" type="min" val="504825"/>
                  </a:ext>
                </a:extLst>
              </a:tr>
              <a:tr h="504825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1600" b="1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2017</a:t>
                      </a:r>
                      <a:endParaRPr lang="pt-br" sz="1600" b="1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16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190</a:t>
                      </a:r>
                      <a:endParaRPr lang="pt-br" sz="16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16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126</a:t>
                      </a:r>
                      <a:endParaRPr lang="pt-br" sz="16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16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12</a:t>
                      </a:r>
                      <a:endParaRPr lang="pt-br" sz="16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16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312</a:t>
                      </a:r>
                      <a:endParaRPr lang="pt-br" sz="16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16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66</a:t>
                      </a:r>
                      <a:endParaRPr lang="pt-br" sz="16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48867062" type="min" val="504825"/>
                  </a:ext>
                </a:extLst>
              </a:tr>
              <a:tr h="504825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1600" b="1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2018</a:t>
                      </a:r>
                      <a:endParaRPr lang="pt-br" sz="1600" b="1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16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55</a:t>
                      </a:r>
                      <a:endParaRPr lang="pt-br" sz="16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16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49</a:t>
                      </a:r>
                      <a:endParaRPr lang="pt-br" sz="16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16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12</a:t>
                      </a:r>
                      <a:endParaRPr lang="pt-br" sz="16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16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461</a:t>
                      </a:r>
                      <a:endParaRPr lang="pt-br" sz="16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en-us"/>
                      </a:pPr>
                      <a:r>
                        <a:rPr lang="pt-br" sz="1600">
                          <a:latin typeface="Arial" pitchFamily="2" charset="0"/>
                          <a:ea typeface="Trebuchet MS" pitchFamily="2" charset="0"/>
                          <a:cs typeface="Arial" pitchFamily="2" charset="0"/>
                        </a:rPr>
                        <a:t>66</a:t>
                      </a:r>
                      <a:endParaRPr lang="pt-br" sz="1600">
                        <a:latin typeface="Arial" pitchFamily="2" charset="0"/>
                        <a:ea typeface="Trebuchet MS" pitchFamily="2" charset="0"/>
                        <a:cs typeface="Arial" pitchFamily="2" charset="0"/>
                      </a:endParaRPr>
                    </a:p>
                  </a:txBody>
                  <a:tcPr marL="90170" marR="90170" marT="45085" marB="450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48867062" type="min" val="504825"/>
                  </a:ext>
                </a:extLst>
              </a:tr>
            </a:tbl>
          </a:graphicData>
        </a:graphic>
      </p:graphicFrame>
      <p:sp>
        <p:nvSpPr>
          <p:cNvPr id="4" name="CaixaDeTexto 5"/>
          <p:cNvSpPr>
            <a:extLst>
              <a:ext uri="smNativeData">
                <pr:smNativeData xmlns:pr="smNativeData" val="SMDATA_16_9tVRXBMAAAAlAAAAZAAAAE0AAAAAkAAAAEgAAACQAAAASAAAAAAAAAAAAAAAAAAAAAEAAABQAAAAAAAAAAAA4D8AAAAAAADgPwAAAAAAAOA/AAAAAAAA4D8AAAAAAADgPwAAAAAAAOA/AAAAAAAA4D8AAAAAAADgPwAAAAAAAOA/AAAAAAAA4D8CAAAAjAAAAAAAAAAAAAAAkMIm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r6+sKAAAAACgAAAAoAAAAZAAAAGQAAAAAAAAAzMzMAAAAAABQAAAAUAAAAGQAAABkAAAAAAAAABcAAAAUAAAAAAAAAAAAAAD/fwAA/38AAAAAAAAJAAAABAAAAHBsb3Q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kMImBf///wEAAAAAAAAAAAAAAAAAAAAAAAAAAAAAAAAAAAAAAAAAAAAAAAB/f38A6+vrA8zMzADAwP8Af39/AAAAAAAAAAAAAAAAAAAAAAAAAAAAIQAAABgAAAAUAAAAABUAAN8iAAB2LwAAJSUAABAgAAAmAAAACAAAAP//////////"/>
              </a:ext>
            </a:extLst>
          </p:cNvSpPr>
          <p:nvPr/>
        </p:nvSpPr>
        <p:spPr>
          <a:xfrm>
            <a:off x="3413760" y="5668645"/>
            <a:ext cx="4301490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>
              <a:defRPr lang="pt-br"/>
            </a:pPr>
            <a:r>
              <a:rPr lang="pt-br" b="1">
                <a:solidFill>
                  <a:srgbClr val="3F7818"/>
                </a:solidFill>
                <a:latin typeface="Arial" pitchFamily="2" charset="0"/>
                <a:ea typeface="Trebuchet MS" pitchFamily="2" charset="0"/>
                <a:cs typeface="Arial" pitchFamily="2" charset="0"/>
              </a:rPr>
              <a:t>FONTE: IFCE EM NÚMEROS</a:t>
            </a:r>
            <a:endParaRPr lang="pt-br" b="1">
              <a:solidFill>
                <a:srgbClr val="3F7818"/>
              </a:solidFill>
              <a:latin typeface="Arial" pitchFamily="2" charset="0"/>
              <a:ea typeface="Trebuchet MS" pitchFamily="2" charset="0"/>
              <a:cs typeface="Arial" pitchFamily="2" charset="0"/>
            </a:endParaRPr>
          </a:p>
        </p:txBody>
      </p:sp>
    </p:spTree>
  </p:cSld>
  <p:clrMapOvr>
    <a:masterClrMapping/>
  </p:clrMapOvr>
  <p:transition spd="slow" p14:dur="1800">
    <p:push dir="u"/>
    <p:extLst>
      <p:ext uri="smNativeData">
        <pr:smNativeData xmlns:pr="smNativeData" val="9tVRXAAAAAAIBwAAAAAAABQAAAAB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Presentation">
      <a:majorFont>
        <a:latin typeface="Trebuchet MS"/>
        <a:ea typeface="Trebuchet MS"/>
        <a:cs typeface="Trebuchet MS"/>
      </a:majorFont>
      <a:minorFont>
        <a:latin typeface="Trebuchet MS"/>
        <a:ea typeface="Trebuchet MS"/>
        <a:cs typeface="Trebuchet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2C3C43"/>
        </a:dk2>
        <a:lt2>
          <a:srgbClr val="EBEBEB"/>
        </a:lt2>
        <a:accent1>
          <a:srgbClr val="90C226"/>
        </a:accent1>
        <a:accent2>
          <a:srgbClr val="54A021"/>
        </a:accent2>
        <a:accent3>
          <a:srgbClr val="E6B91E"/>
        </a:accent3>
        <a:accent4>
          <a:srgbClr val="E76618"/>
        </a:accent4>
        <a:accent5>
          <a:srgbClr val="C42F1A"/>
        </a:accent5>
        <a:accent6>
          <a:srgbClr val="918655"/>
        </a:accent6>
        <a:hlink>
          <a:srgbClr val="99CA3C"/>
        </a:hlink>
        <a:folHlink>
          <a:srgbClr val="B9D18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2C3C43"/>
        </a:dk2>
        <a:lt2>
          <a:srgbClr val="EBEBEB"/>
        </a:lt2>
        <a:accent1>
          <a:srgbClr val="90C226"/>
        </a:accent1>
        <a:accent2>
          <a:srgbClr val="54A021"/>
        </a:accent2>
        <a:accent3>
          <a:srgbClr val="E6B91E"/>
        </a:accent3>
        <a:accent4>
          <a:srgbClr val="E76618"/>
        </a:accent4>
        <a:accent5>
          <a:srgbClr val="C42F1A"/>
        </a:accent5>
        <a:accent6>
          <a:srgbClr val="918655"/>
        </a:accent6>
        <a:hlink>
          <a:srgbClr val="99CA3C"/>
        </a:hlink>
        <a:folHlink>
          <a:srgbClr val="B9D18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ACESSO E PERMANÊNCIA NO IFCE CAMPUS UMIRIM: ESTRATÉGIAS PARA O ÊXITO ESTUDANTIL</dc:title>
  <dc:subject/>
  <dc:creator>Valdir França</dc:creator>
  <cp:keywords/>
  <dc:description/>
  <cp:lastModifiedBy>CTP</cp:lastModifiedBy>
  <cp:revision>0</cp:revision>
  <dcterms:created xsi:type="dcterms:W3CDTF">2019-01-21T22:49:39Z</dcterms:created>
  <dcterms:modified xsi:type="dcterms:W3CDTF">2019-01-30T16:51:02Z</dcterms:modified>
</cp:coreProperties>
</file>