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5" r:id="rId5"/>
    <p:sldId id="259" r:id="rId6"/>
    <p:sldId id="260" r:id="rId7"/>
    <p:sldId id="261" r:id="rId8"/>
    <p:sldId id="262" r:id="rId9"/>
    <p:sldId id="264" r:id="rId10"/>
    <p:sldId id="263" r:id="rId11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9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E169E-135A-4DBF-99CF-05FBB742F65B}" type="datetimeFigureOut">
              <a:rPr lang="pt-BR" smtClean="0"/>
              <a:t>21/01/2019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79EF9-B407-42A3-8326-738CF705BE3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186552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E169E-135A-4DBF-99CF-05FBB742F65B}" type="datetimeFigureOut">
              <a:rPr lang="pt-BR" smtClean="0"/>
              <a:t>21/01/2019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79EF9-B407-42A3-8326-738CF705BE3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10118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E169E-135A-4DBF-99CF-05FBB742F65B}" type="datetimeFigureOut">
              <a:rPr lang="pt-BR" smtClean="0"/>
              <a:t>21/01/2019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79EF9-B407-42A3-8326-738CF705BE3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78987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E169E-135A-4DBF-99CF-05FBB742F65B}" type="datetimeFigureOut">
              <a:rPr lang="pt-BR" smtClean="0"/>
              <a:t>21/01/2019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79EF9-B407-42A3-8326-738CF705BE3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52166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E169E-135A-4DBF-99CF-05FBB742F65B}" type="datetimeFigureOut">
              <a:rPr lang="pt-BR" smtClean="0"/>
              <a:t>21/01/2019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79EF9-B407-42A3-8326-738CF705BE3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25959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E169E-135A-4DBF-99CF-05FBB742F65B}" type="datetimeFigureOut">
              <a:rPr lang="pt-BR" smtClean="0"/>
              <a:t>21/01/2019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79EF9-B407-42A3-8326-738CF705BE3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22807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E169E-135A-4DBF-99CF-05FBB742F65B}" type="datetimeFigureOut">
              <a:rPr lang="pt-BR" smtClean="0"/>
              <a:t>21/01/2019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79EF9-B407-42A3-8326-738CF705BE3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97875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E169E-135A-4DBF-99CF-05FBB742F65B}" type="datetimeFigureOut">
              <a:rPr lang="pt-BR" smtClean="0"/>
              <a:t>21/01/2019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79EF9-B407-42A3-8326-738CF705BE3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347223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E169E-135A-4DBF-99CF-05FBB742F65B}" type="datetimeFigureOut">
              <a:rPr lang="pt-BR" smtClean="0"/>
              <a:t>21/01/2019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79EF9-B407-42A3-8326-738CF705BE3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846881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E169E-135A-4DBF-99CF-05FBB742F65B}" type="datetimeFigureOut">
              <a:rPr lang="pt-BR" smtClean="0"/>
              <a:t>21/01/2019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79EF9-B407-42A3-8326-738CF705BE3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18909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E169E-135A-4DBF-99CF-05FBB742F65B}" type="datetimeFigureOut">
              <a:rPr lang="pt-BR" smtClean="0"/>
              <a:t>21/01/2019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79EF9-B407-42A3-8326-738CF705BE3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16871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0E169E-135A-4DBF-99CF-05FBB742F65B}" type="datetimeFigureOut">
              <a:rPr lang="pt-BR" smtClean="0"/>
              <a:t>21/01/2019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B79EF9-B407-42A3-8326-738CF705BE3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55897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5" name="Imagem 4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110"/>
          <a:stretch/>
        </p:blipFill>
        <p:spPr>
          <a:xfrm>
            <a:off x="323528" y="260648"/>
            <a:ext cx="8496944" cy="1691208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323528" y="2132856"/>
            <a:ext cx="8496944" cy="3985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6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Diálogos da docência e do Planejamento Institucional no IFCE Campus Caucaia</a:t>
            </a:r>
            <a:endParaRPr lang="pt-BR" sz="3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/>
            <a:endParaRPr lang="pt-BR" sz="35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/>
            <a:r>
              <a:rPr lang="pt-BR" sz="35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Atividades </a:t>
            </a:r>
            <a:r>
              <a:rPr lang="pt-BR" sz="3500" dirty="0">
                <a:latin typeface="Verdana" pitchFamily="34" charset="0"/>
                <a:ea typeface="Verdana" pitchFamily="34" charset="0"/>
                <a:cs typeface="Verdana" pitchFamily="34" charset="0"/>
              </a:rPr>
              <a:t>desenvolvidas pela </a:t>
            </a:r>
            <a:r>
              <a:rPr lang="pt-BR" sz="35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CTP</a:t>
            </a:r>
          </a:p>
          <a:p>
            <a:pPr algn="just"/>
            <a:endParaRPr lang="pt-BR" sz="4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pt-BR" sz="35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24/01/2019</a:t>
            </a:r>
            <a:endParaRPr lang="pt-BR" sz="35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7980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683568" y="2967335"/>
            <a:ext cx="799288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“o </a:t>
            </a:r>
            <a:r>
              <a:rPr lang="pt-BR" sz="2800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real não está na saída nem na chegada: ele se dispõe para a gente é no meio da travessia</a:t>
            </a:r>
            <a:r>
              <a:rPr lang="pt-BR" sz="2800" dirty="0">
                <a:latin typeface="Verdana" pitchFamily="34" charset="0"/>
                <a:ea typeface="Verdana" pitchFamily="34" charset="0"/>
                <a:cs typeface="Verdana" pitchFamily="34" charset="0"/>
              </a:rPr>
              <a:t>...” </a:t>
            </a:r>
            <a:endParaRPr lang="pt-BR" sz="2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pt-BR" sz="2800" i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r"/>
            <a:r>
              <a:rPr lang="pt-BR" sz="28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João </a:t>
            </a:r>
            <a:r>
              <a:rPr lang="pt-BR" sz="2800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Guimarães Rosa</a:t>
            </a:r>
            <a:endParaRPr lang="pt-BR" sz="2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5770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BR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ATIVIDADES DESENVOLVIDAS PELA CTP 2018</a:t>
            </a:r>
            <a:endParaRPr lang="pt-BR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611561" y="1844824"/>
            <a:ext cx="8064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pt-BR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ATENDIMENTOS: ESTUDANTES E PAIS DOS CURSOS TÉCNICOS INTEGRADOS E SUBSEQUENTE</a:t>
            </a:r>
            <a:endParaRPr lang="pt-BR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7043966"/>
              </p:ext>
            </p:extLst>
          </p:nvPr>
        </p:nvGraphicFramePr>
        <p:xfrm>
          <a:off x="600085" y="2491155"/>
          <a:ext cx="7920880" cy="24942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808312"/>
                <a:gridCol w="1368152"/>
                <a:gridCol w="1512168"/>
                <a:gridCol w="223224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CURSO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2018.1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2018.2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TOTAL  POR CURSO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ELETROELETRÔNICA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34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48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82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METALURGIA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50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33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83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PETROQUÍMICA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35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42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77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TOTAL PARCIAL POR SEMESTRE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119</a:t>
                      </a:r>
                      <a:endParaRPr lang="pt-BR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123</a:t>
                      </a:r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TOTAL GERAL </a:t>
                      </a:r>
                      <a:endParaRPr lang="pt-BR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242</a:t>
                      </a:r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2751860"/>
              </p:ext>
            </p:extLst>
          </p:nvPr>
        </p:nvGraphicFramePr>
        <p:xfrm>
          <a:off x="637426" y="5445224"/>
          <a:ext cx="7823006" cy="11125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782446"/>
                <a:gridCol w="2544024"/>
                <a:gridCol w="2496536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endParaRPr lang="pt-BR" dirty="0" smtClean="0"/>
                    </a:p>
                    <a:p>
                      <a:pPr algn="ctr"/>
                      <a:r>
                        <a:rPr lang="pt-BR" dirty="0" smtClean="0"/>
                        <a:t>LOGÍSTICA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2018.1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2018.2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4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TOTAL</a:t>
                      </a:r>
                      <a:endParaRPr lang="pt-BR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5</a:t>
                      </a:r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135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74848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BR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DESCRIÇÃO DOS </a:t>
            </a:r>
            <a:r>
              <a:rPr lang="pt-BR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ATENDIMENTOS E DIRETRIZES INSTITUCIONAIS</a:t>
            </a:r>
            <a:endParaRPr lang="pt-BR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827584" y="2204864"/>
            <a:ext cx="777686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Atendimentos individuais a partir de busca ativa ou solicitação / encaminhamento: orientação pedagógica, acompanhamento acadêmico.</a:t>
            </a:r>
          </a:p>
          <a:p>
            <a:pPr algn="just"/>
            <a:endParaRPr lang="pt-BR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/>
            <a:endParaRPr lang="pt-BR" i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/>
            <a:endParaRPr lang="pt-BR" i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85750" indent="-285750" algn="just">
              <a:buFont typeface="Wingdings" pitchFamily="2" charset="2"/>
              <a:buChar char="Ø"/>
            </a:pPr>
            <a:r>
              <a:rPr lang="pt-BR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Realizar </a:t>
            </a:r>
            <a:r>
              <a:rPr lang="pt-BR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atendimento individual e/ou em grupo aos estudantes, professores, pais e ou responsáveis conforme necessidades observadas pelo setor e ou quando solicitado</a:t>
            </a:r>
            <a:r>
              <a:rPr lang="pt-BR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; (</a:t>
            </a:r>
            <a:r>
              <a:rPr lang="pt-BR" dirty="0">
                <a:latin typeface="Verdana" pitchFamily="34" charset="0"/>
                <a:ea typeface="Verdana" pitchFamily="34" charset="0"/>
                <a:cs typeface="Verdana" pitchFamily="34" charset="0"/>
              </a:rPr>
              <a:t>NOTA TÉCNICA N° </a:t>
            </a:r>
            <a:r>
              <a:rPr lang="pt-BR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003/2015/PROEN/IFCE </a:t>
            </a:r>
            <a:r>
              <a:rPr lang="pt-BR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Atribuições </a:t>
            </a:r>
            <a:r>
              <a:rPr lang="pt-BR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das Coordenações Técnicos Pedagógicas</a:t>
            </a:r>
            <a:r>
              <a:rPr lang="pt-BR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pt-BR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– </a:t>
            </a:r>
            <a:r>
              <a:rPr lang="pt-BR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CTPs</a:t>
            </a:r>
            <a:r>
              <a:rPr lang="pt-BR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)</a:t>
            </a:r>
          </a:p>
          <a:p>
            <a:pPr algn="just"/>
            <a:endParaRPr lang="pt-BR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/>
            <a:endParaRPr lang="pt-BR" dirty="0"/>
          </a:p>
          <a:p>
            <a:r>
              <a:rPr lang="pt-BR" dirty="0"/>
              <a:t>	</a:t>
            </a:r>
          </a:p>
          <a:p>
            <a:pPr algn="just"/>
            <a:endParaRPr lang="pt-BR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6564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251520" y="1988840"/>
            <a:ext cx="842493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Ø"/>
            </a:pPr>
            <a:r>
              <a:rPr lang="pt-BR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Plano Estratégico para Permanência e Êxito dos Estudantes do IFCE 2017-2024 </a:t>
            </a:r>
          </a:p>
          <a:p>
            <a:pPr lvl="0" algn="just"/>
            <a:endParaRPr lang="pt-BR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pt-BR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pt-BR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MI1. </a:t>
            </a:r>
            <a:r>
              <a:rPr lang="pt-BR" dirty="0">
                <a:latin typeface="Verdana" pitchFamily="34" charset="0"/>
                <a:ea typeface="Verdana" pitchFamily="34" charset="0"/>
                <a:cs typeface="Verdana" pitchFamily="34" charset="0"/>
              </a:rPr>
              <a:t>Ampliar e fortalecer programas socioeducativos no </a:t>
            </a:r>
            <a:r>
              <a:rPr lang="pt-BR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campus </a:t>
            </a:r>
            <a:r>
              <a:rPr lang="pt-BR" dirty="0">
                <a:latin typeface="Verdana" pitchFamily="34" charset="0"/>
                <a:ea typeface="Verdana" pitchFamily="34" charset="0"/>
                <a:cs typeface="Verdana" pitchFamily="34" charset="0"/>
              </a:rPr>
              <a:t>que visem o acolhimento e a integração dos estudantes ingressantes para viabilizar o processo de adaptação e favorecer o vínculo com a instituição </a:t>
            </a:r>
            <a:endParaRPr lang="pt-BR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pt-BR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pt-BR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pt-BR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MI4. </a:t>
            </a:r>
            <a:r>
              <a:rPr lang="pt-BR" dirty="0">
                <a:latin typeface="Verdana" pitchFamily="34" charset="0"/>
                <a:ea typeface="Verdana" pitchFamily="34" charset="0"/>
                <a:cs typeface="Verdana" pitchFamily="34" charset="0"/>
              </a:rPr>
              <a:t>Implementar atividades contínuas (oficinas, palestras, seminários, esquetes etc.) que abordem o valor e a utilidade do estudo, a gestão do tempo enquanto </a:t>
            </a:r>
            <a:r>
              <a:rPr lang="pt-BR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fatores </a:t>
            </a:r>
            <a:r>
              <a:rPr lang="pt-BR" dirty="0">
                <a:latin typeface="Verdana" pitchFamily="34" charset="0"/>
                <a:ea typeface="Verdana" pitchFamily="34" charset="0"/>
                <a:cs typeface="Verdana" pitchFamily="34" charset="0"/>
              </a:rPr>
              <a:t>que favorecem a conciliação das diversas atividades do estudante, e outras temáticas relacionadas a disciplina de estudo </a:t>
            </a:r>
            <a:r>
              <a:rPr lang="pt-BR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[...].</a:t>
            </a:r>
            <a:endParaRPr lang="pt-BR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pt-BR" dirty="0"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46856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BR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DESCRIÇÃO DOS </a:t>
            </a:r>
            <a:r>
              <a:rPr lang="pt-BR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ATENDIMENTOS E DIRETRIZES INSTITUCIONAIS</a:t>
            </a:r>
            <a:endParaRPr lang="pt-BR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97142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Intervenções pedagógicas</a:t>
            </a:r>
            <a:br>
              <a:rPr lang="pt-BR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pt-BR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2018.1</a:t>
            </a:r>
            <a:br>
              <a:rPr lang="pt-BR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pt-BR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467544" y="1340768"/>
            <a:ext cx="820891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pt-BR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OFICINAS TEMÁTICAS PARA JUVENTUDE: PARA AS TURMAS INGRESSANTES</a:t>
            </a:r>
            <a:endParaRPr lang="pt-BR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pt-BR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TEMAS: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pt-B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Perfil de estudante</a:t>
            </a:r>
            <a:endParaRPr kumimoji="0" lang="pt-B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pt-BR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Horário e técnicas de estudos. Técnicas para potencializar a concentração nos estudos</a:t>
            </a:r>
            <a:endParaRPr kumimoji="0" lang="pt-BR" sz="1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pt-B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MAPA CONCEITUAL</a:t>
            </a:r>
            <a:endParaRPr kumimoji="0" lang="pt-B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pt-B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RODA DE CONVERSA CONSOLIDAÇÃO DE HÁBITOS DE ESTUDO </a:t>
            </a:r>
            <a:endParaRPr kumimoji="0" lang="pt-B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pt-BR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437812" y="3861048"/>
            <a:ext cx="83529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pt-BR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Palestra “A misteriosa arte de vencer” (06/03/2018) – palestrante prof. Cláudio de Oliveira: para alunos em situação de retenção acadêmica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467544" y="5301208"/>
            <a:ext cx="83231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pt-BR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Mediação de conflito: turma de Inglês 3: com 11 alunos e professor (24/04/2018)</a:t>
            </a:r>
            <a:endParaRPr lang="pt-BR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34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Intervenções pedagógicas</a:t>
            </a:r>
            <a:br>
              <a:rPr lang="pt-BR" dirty="0" smtClean="0"/>
            </a:br>
            <a:r>
              <a:rPr lang="pt-BR" dirty="0" smtClean="0"/>
              <a:t>2018.2</a:t>
            </a:r>
            <a:br>
              <a:rPr lang="pt-BR" dirty="0" smtClean="0"/>
            </a:b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611561" y="1988840"/>
            <a:ext cx="806489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pt-BR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Integrado em petroquímica 2º semestre (18/09/2018) – solicitação profa. Heloísa</a:t>
            </a:r>
          </a:p>
          <a:p>
            <a:pPr marL="285750" indent="-285750">
              <a:buFont typeface="Wingdings" pitchFamily="2" charset="2"/>
              <a:buChar char="Ø"/>
            </a:pPr>
            <a:endParaRPr lang="pt-BR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pt-BR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Turma de Química geral I (23/10/2018) – solicitação prof. Wagner</a:t>
            </a:r>
          </a:p>
          <a:p>
            <a:pPr marL="285750" indent="-285750">
              <a:buFont typeface="Wingdings" pitchFamily="2" charset="2"/>
              <a:buChar char="Ø"/>
            </a:pPr>
            <a:endParaRPr lang="pt-BR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pt-BR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Integrado em eletroeletrônica 4º semestre (12/11/2018) – solicitação da turma</a:t>
            </a:r>
          </a:p>
          <a:p>
            <a:pPr marL="285750" indent="-285750">
              <a:buFont typeface="Wingdings" pitchFamily="2" charset="2"/>
              <a:buChar char="Ø"/>
            </a:pPr>
            <a:endParaRPr lang="pt-BR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85750" indent="-285750">
              <a:buFont typeface="Wingdings" pitchFamily="2" charset="2"/>
              <a:buChar char="Ø"/>
            </a:pPr>
            <a:endParaRPr lang="pt-BR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1078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OUTRAS </a:t>
            </a:r>
            <a:r>
              <a:rPr lang="pt-BR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ATIVIDADES...</a:t>
            </a:r>
            <a:endParaRPr lang="pt-BR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827582" y="1484784"/>
            <a:ext cx="792088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pt-BR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ACOLHIDA DE INGRESSANTES</a:t>
            </a:r>
          </a:p>
          <a:p>
            <a:pPr marL="285750" indent="-285750">
              <a:buFont typeface="Wingdings" pitchFamily="2" charset="2"/>
              <a:buChar char="Ø"/>
            </a:pPr>
            <a:endParaRPr lang="pt-BR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pt-BR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REUNIÃO DE PAIS</a:t>
            </a:r>
          </a:p>
          <a:p>
            <a:pPr marL="285750" indent="-285750">
              <a:buFont typeface="Wingdings" pitchFamily="2" charset="2"/>
              <a:buChar char="Ø"/>
            </a:pPr>
            <a:endParaRPr lang="pt-BR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pt-BR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CONSELHO DE CLASSE</a:t>
            </a:r>
          </a:p>
          <a:p>
            <a:pPr marL="285750" indent="-285750">
              <a:buFont typeface="Wingdings" pitchFamily="2" charset="2"/>
              <a:buChar char="Ø"/>
            </a:pPr>
            <a:endParaRPr lang="pt-BR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pt-BR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ENCONTRO PEDAGÓGICO</a:t>
            </a:r>
          </a:p>
          <a:p>
            <a:pPr marL="285750" indent="-285750">
              <a:buFont typeface="Wingdings" pitchFamily="2" charset="2"/>
              <a:buChar char="Ø"/>
            </a:pPr>
            <a:endParaRPr lang="pt-BR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pt-BR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SISTEMA PRESENÇA: acompanhamento da frequência escolar</a:t>
            </a:r>
          </a:p>
          <a:p>
            <a:pPr marL="285750" indent="-285750">
              <a:buFont typeface="Wingdings" pitchFamily="2" charset="2"/>
              <a:buChar char="Ø"/>
            </a:pPr>
            <a:endParaRPr lang="pt-BR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pt-BR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Curso: </a:t>
            </a:r>
            <a:r>
              <a:rPr lang="pt-BR" dirty="0">
                <a:latin typeface="Verdana" pitchFamily="34" charset="0"/>
                <a:ea typeface="Verdana" pitchFamily="34" charset="0"/>
                <a:cs typeface="Verdana" pitchFamily="34" charset="0"/>
              </a:rPr>
              <a:t>FORMAÇÃO EM GESTÃO DO ENSINO: Coordenação Pedagógica na </a:t>
            </a:r>
            <a:r>
              <a:rPr lang="pt-BR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EPT</a:t>
            </a:r>
          </a:p>
          <a:p>
            <a:pPr marL="285750" indent="-285750">
              <a:buFont typeface="Wingdings" pitchFamily="2" charset="2"/>
              <a:buChar char="Ø"/>
            </a:pPr>
            <a:endParaRPr lang="pt-BR" u="sng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pt-BR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Plano de Permanência e Êxito (PPE 2017 – 2024) - </a:t>
            </a:r>
            <a:r>
              <a:rPr lang="pt-BR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SisProen</a:t>
            </a:r>
            <a:endParaRPr lang="pt-BR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85750" indent="-285750">
              <a:buFont typeface="Wingdings" pitchFamily="2" charset="2"/>
              <a:buChar char="Ø"/>
            </a:pPr>
            <a:endParaRPr lang="pt-BR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pt-BR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9237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PARTICIPAÇÃO EM EVENTOS</a:t>
            </a:r>
            <a:endParaRPr lang="pt-BR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17" t="35714" r="25153" b="18453"/>
          <a:stretch/>
        </p:blipFill>
        <p:spPr bwMode="auto">
          <a:xfrm>
            <a:off x="467543" y="1412776"/>
            <a:ext cx="4032449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Espaço Reservado para Conteúdo 6"/>
          <p:cNvSpPr txBox="1">
            <a:spLocks noGrp="1"/>
          </p:cNvSpPr>
          <p:nvPr>
            <p:ph sz="half" idx="2"/>
          </p:nvPr>
        </p:nvSpPr>
        <p:spPr>
          <a:xfrm>
            <a:off x="4648200" y="1600200"/>
            <a:ext cx="4172272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pt-BR" sz="25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“</a:t>
            </a:r>
            <a:r>
              <a:rPr lang="pt-BR" sz="25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Caso de ensino como estratégia de pesquisa e formação</a:t>
            </a:r>
            <a:r>
              <a:rPr lang="pt-BR" sz="25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”. </a:t>
            </a:r>
          </a:p>
          <a:p>
            <a:pPr marL="0" indent="0">
              <a:buNone/>
            </a:pPr>
            <a:r>
              <a:rPr lang="pt-BR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Apresentação de Trabalho completo. Edilene Teles</a:t>
            </a:r>
          </a:p>
          <a:p>
            <a:pPr marL="0" indent="0">
              <a:buNone/>
            </a:pPr>
            <a:endParaRPr lang="pt-BR" sz="2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r>
              <a:rPr lang="pt-BR" sz="25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“</a:t>
            </a:r>
            <a:r>
              <a:rPr lang="pt-BR" sz="25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 prática docente no contexto da educação superior inclusiva</a:t>
            </a:r>
            <a:r>
              <a:rPr lang="pt-BR" sz="25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”.</a:t>
            </a:r>
          </a:p>
          <a:p>
            <a:pPr marL="0" indent="0">
              <a:buNone/>
            </a:pPr>
            <a:r>
              <a:rPr lang="pt-BR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Apresentação de Trabalho completo</a:t>
            </a:r>
            <a:r>
              <a:rPr lang="pt-BR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 Marcília Maria Barbosa</a:t>
            </a:r>
            <a:endParaRPr lang="pt-BR" sz="2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8908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PARTICIPAÇÃO EM EVENTOS</a:t>
            </a:r>
            <a:endParaRPr lang="pt-BR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6" name="Espaço Reservado para Conteúdo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052736"/>
            <a:ext cx="7488832" cy="5472608"/>
          </a:xfrm>
        </p:spPr>
      </p:pic>
    </p:spTree>
    <p:extLst>
      <p:ext uri="{BB962C8B-B14F-4D97-AF65-F5344CB8AC3E}">
        <p14:creationId xmlns:p14="http://schemas.microsoft.com/office/powerpoint/2010/main" val="678334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</TotalTime>
  <Words>460</Words>
  <Application>Microsoft Office PowerPoint</Application>
  <PresentationFormat>Apresentação na tela (4:3)</PresentationFormat>
  <Paragraphs>93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1" baseType="lpstr">
      <vt:lpstr>Tema do Office</vt:lpstr>
      <vt:lpstr>Apresentação do PowerPoint</vt:lpstr>
      <vt:lpstr>ATIVIDADES DESENVOLVIDAS PELA CTP 2018</vt:lpstr>
      <vt:lpstr>DESCRIÇÃO DOS ATENDIMENTOS E DIRETRIZES INSTITUCIONAIS</vt:lpstr>
      <vt:lpstr>DESCRIÇÃO DOS ATENDIMENTOS E DIRETRIZES INSTITUCIONAIS</vt:lpstr>
      <vt:lpstr>Intervenções pedagógicas 2018.1 </vt:lpstr>
      <vt:lpstr> Intervenções pedagógicas 2018.2 </vt:lpstr>
      <vt:lpstr>OUTRAS ATIVIDADES...</vt:lpstr>
      <vt:lpstr>PARTICIPAÇÃO EM EVENTOS</vt:lpstr>
      <vt:lpstr>PARTICIPAÇÃO EM EVENTOS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Iveline</dc:creator>
  <cp:lastModifiedBy>Iveline</cp:lastModifiedBy>
  <cp:revision>19</cp:revision>
  <dcterms:created xsi:type="dcterms:W3CDTF">2019-01-10T16:36:40Z</dcterms:created>
  <dcterms:modified xsi:type="dcterms:W3CDTF">2019-01-21T17:39:14Z</dcterms:modified>
</cp:coreProperties>
</file>