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264B-5CD7-4947-A011-11ADD6B5E884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279E-F5F2-4F19-B63C-505FC0FB98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5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264B-5CD7-4947-A011-11ADD6B5E884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279E-F5F2-4F19-B63C-505FC0FB98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8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264B-5CD7-4947-A011-11ADD6B5E884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279E-F5F2-4F19-B63C-505FC0FB98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15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264B-5CD7-4947-A011-11ADD6B5E884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279E-F5F2-4F19-B63C-505FC0FB98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56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264B-5CD7-4947-A011-11ADD6B5E884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279E-F5F2-4F19-B63C-505FC0FB98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90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264B-5CD7-4947-A011-11ADD6B5E884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279E-F5F2-4F19-B63C-505FC0FB98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01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264B-5CD7-4947-A011-11ADD6B5E884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279E-F5F2-4F19-B63C-505FC0FB98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72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264B-5CD7-4947-A011-11ADD6B5E884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279E-F5F2-4F19-B63C-505FC0FB98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06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264B-5CD7-4947-A011-11ADD6B5E884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279E-F5F2-4F19-B63C-505FC0FB98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81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264B-5CD7-4947-A011-11ADD6B5E884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279E-F5F2-4F19-B63C-505FC0FB98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264B-5CD7-4947-A011-11ADD6B5E884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279E-F5F2-4F19-B63C-505FC0FB98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33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8264B-5CD7-4947-A011-11ADD6B5E884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279E-F5F2-4F19-B63C-505FC0FB98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5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Larissa\Desktop\balao-840x56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515"/>
            <a:ext cx="12192000" cy="69095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4698" y="326560"/>
            <a:ext cx="5859888" cy="845417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Californian FB" panose="0207040306080B030204" pitchFamily="18" charset="0"/>
              </a:rPr>
              <a:t>O que faz o balão subir?</a:t>
            </a:r>
            <a:endParaRPr lang="pt-BR" sz="4400" b="1" dirty="0">
              <a:latin typeface="Californian FB" panose="0207040306080B0302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1667" y="1628544"/>
            <a:ext cx="5859888" cy="54928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Californian FB" panose="0207040306080B030204" pitchFamily="18" charset="0"/>
              </a:rPr>
              <a:t>Era uma vez um velho homem que vendia balões numa festa.</a:t>
            </a:r>
            <a:br>
              <a:rPr lang="pt-BR" sz="1600" b="1" dirty="0">
                <a:latin typeface="Californian FB" panose="0207040306080B030204" pitchFamily="18" charset="0"/>
              </a:rPr>
            </a:br>
            <a:r>
              <a:rPr lang="pt-BR" sz="1600" b="1" dirty="0">
                <a:latin typeface="Californian FB" panose="0207040306080B030204" pitchFamily="18" charset="0"/>
              </a:rPr>
              <a:t>Para atrair compradores, o homem deixou um balão vermelho soltar-se e elevar-se nos ares.</a:t>
            </a:r>
            <a:br>
              <a:rPr lang="pt-BR" sz="1600" b="1" dirty="0">
                <a:latin typeface="Californian FB" panose="0207040306080B030204" pitchFamily="18" charset="0"/>
              </a:rPr>
            </a:br>
            <a:r>
              <a:rPr lang="pt-BR" sz="1600" b="1" dirty="0">
                <a:latin typeface="Californian FB" panose="0207040306080B030204" pitchFamily="18" charset="0"/>
              </a:rPr>
              <a:t>Estava ali perto um menino.</a:t>
            </a:r>
            <a:br>
              <a:rPr lang="pt-BR" sz="1600" b="1" dirty="0">
                <a:latin typeface="Californian FB" panose="0207040306080B030204" pitchFamily="18" charset="0"/>
              </a:rPr>
            </a:br>
            <a:r>
              <a:rPr lang="pt-BR" sz="1600" b="1" dirty="0">
                <a:latin typeface="Californian FB" panose="0207040306080B030204" pitchFamily="18" charset="0"/>
              </a:rPr>
              <a:t>O menino estava observando o vendedor e também apreciando os balões.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Californian FB" panose="0207040306080B030204" pitchFamily="18" charset="0"/>
              </a:rPr>
              <a:t>Depois de ter soltado o balão vermelho, o homem soltou um azul, depois um amarelo e finalmente um branco.</a:t>
            </a:r>
            <a:br>
              <a:rPr lang="pt-BR" sz="1600" b="1" dirty="0">
                <a:latin typeface="Californian FB" panose="0207040306080B030204" pitchFamily="18" charset="0"/>
              </a:rPr>
            </a:br>
            <a:r>
              <a:rPr lang="pt-BR" sz="1600" b="1" dirty="0">
                <a:latin typeface="Californian FB" panose="0207040306080B030204" pitchFamily="18" charset="0"/>
              </a:rPr>
              <a:t>Todos foram subindo até sumirem de vista.</a:t>
            </a:r>
            <a:br>
              <a:rPr lang="pt-BR" sz="1600" b="1" dirty="0">
                <a:latin typeface="Californian FB" panose="0207040306080B030204" pitchFamily="18" charset="0"/>
              </a:rPr>
            </a:br>
            <a:r>
              <a:rPr lang="pt-BR" sz="1600" b="1" dirty="0">
                <a:latin typeface="Californian FB" panose="0207040306080B030204" pitchFamily="18" charset="0"/>
              </a:rPr>
              <a:t>O menino, de olhar atento, seguia a cada um.</a:t>
            </a:r>
            <a:br>
              <a:rPr lang="pt-BR" sz="1600" b="1" dirty="0">
                <a:latin typeface="Californian FB" panose="0207040306080B030204" pitchFamily="18" charset="0"/>
              </a:rPr>
            </a:br>
            <a:r>
              <a:rPr lang="pt-BR" sz="1600" b="1" dirty="0">
                <a:latin typeface="Californian FB" panose="0207040306080B030204" pitchFamily="18" charset="0"/>
              </a:rPr>
              <a:t>Ficava imaginando mil coisas…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Californian FB" panose="0207040306080B030204" pitchFamily="18" charset="0"/>
              </a:rPr>
              <a:t>Uma coisa o aborrecia, o homem não soltava o balão cinza.</a:t>
            </a:r>
            <a:br>
              <a:rPr lang="pt-BR" sz="1600" b="1" dirty="0">
                <a:latin typeface="Californian FB" panose="0207040306080B030204" pitchFamily="18" charset="0"/>
              </a:rPr>
            </a:br>
            <a:r>
              <a:rPr lang="pt-BR" sz="1600" b="1" dirty="0">
                <a:latin typeface="Californian FB" panose="0207040306080B030204" pitchFamily="18" charset="0"/>
              </a:rPr>
              <a:t>Então aproximou-se do vendedor e lhe perguntou:</a:t>
            </a:r>
            <a:br>
              <a:rPr lang="pt-BR" sz="1600" b="1" dirty="0">
                <a:latin typeface="Californian FB" panose="0207040306080B030204" pitchFamily="18" charset="0"/>
              </a:rPr>
            </a:br>
            <a:r>
              <a:rPr lang="pt-BR" sz="1600" b="1" dirty="0">
                <a:latin typeface="Californian FB" panose="0207040306080B030204" pitchFamily="18" charset="0"/>
              </a:rPr>
              <a:t>- Moço, se o senhor soltasse o balão cinza, ele subiria tanto quanto os outros?</a:t>
            </a:r>
            <a:br>
              <a:rPr lang="pt-BR" sz="1600" b="1" dirty="0">
                <a:latin typeface="Californian FB" panose="0207040306080B030204" pitchFamily="18" charset="0"/>
              </a:rPr>
            </a:br>
            <a:r>
              <a:rPr lang="pt-BR" sz="1600" b="1" dirty="0">
                <a:latin typeface="Californian FB" panose="0207040306080B030204" pitchFamily="18" charset="0"/>
              </a:rPr>
              <a:t>O vendedor de balões sorriu compreensivamente para o menino, arrebentou a linha que prendia o balão cinza e, enquanto ele se elevava nos ares, o vendedor disse:</a:t>
            </a:r>
            <a:br>
              <a:rPr lang="pt-BR" sz="1600" b="1" dirty="0">
                <a:latin typeface="Californian FB" panose="0207040306080B030204" pitchFamily="18" charset="0"/>
              </a:rPr>
            </a:br>
            <a:r>
              <a:rPr lang="pt-BR" sz="1600" b="1" dirty="0">
                <a:latin typeface="Californian FB" panose="0207040306080B030204" pitchFamily="18" charset="0"/>
              </a:rPr>
              <a:t>- Não é a cor. É o que está dentro do balão que o faz </a:t>
            </a:r>
            <a:r>
              <a:rPr lang="pt-BR" sz="1600" b="1" dirty="0" smtClean="0">
                <a:latin typeface="Californian FB" panose="0207040306080B030204" pitchFamily="18" charset="0"/>
              </a:rPr>
              <a:t>o balão subir.</a:t>
            </a:r>
            <a:endParaRPr lang="pt-BR" sz="1600" b="1" dirty="0">
              <a:latin typeface="Californian FB" panose="0207040306080B0302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350061" y="141668"/>
            <a:ext cx="273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SERVIÇO DE PSICOLOGIA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860" y="704183"/>
            <a:ext cx="1848722" cy="184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59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Californian FB</vt:lpstr>
      <vt:lpstr>Tema do Office</vt:lpstr>
      <vt:lpstr>O que faz o balão subir?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faz o balão subir?</dc:title>
  <dc:creator>Larissa</dc:creator>
  <cp:lastModifiedBy>Larissa</cp:lastModifiedBy>
  <cp:revision>2</cp:revision>
  <cp:lastPrinted>2019-01-30T22:58:15Z</cp:lastPrinted>
  <dcterms:created xsi:type="dcterms:W3CDTF">2019-01-30T22:51:40Z</dcterms:created>
  <dcterms:modified xsi:type="dcterms:W3CDTF">2019-01-30T22:58:26Z</dcterms:modified>
</cp:coreProperties>
</file>