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7" r:id="rId7"/>
    <p:sldId id="268" r:id="rId8"/>
    <p:sldId id="281" r:id="rId9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6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175" y="6400800"/>
            <a:ext cx="12188825" cy="457200"/>
          </a:xfrm>
          <a:custGeom>
            <a:avLst/>
            <a:gdLst/>
            <a:ahLst/>
            <a:cxnLst/>
            <a:rect l="l" t="t" r="r" b="b"/>
            <a:pathLst>
              <a:path w="12188825" h="457200">
                <a:moveTo>
                  <a:pt x="0" y="457200"/>
                </a:moveTo>
                <a:lnTo>
                  <a:pt x="12188825" y="457200"/>
                </a:lnTo>
                <a:lnTo>
                  <a:pt x="1218882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4" y="6334315"/>
            <a:ext cx="12188825" cy="64135"/>
          </a:xfrm>
          <a:custGeom>
            <a:avLst/>
            <a:gdLst/>
            <a:ahLst/>
            <a:cxnLst/>
            <a:rect l="l" t="t" r="r" b="b"/>
            <a:pathLst>
              <a:path w="12188825" h="64135">
                <a:moveTo>
                  <a:pt x="0" y="64008"/>
                </a:moveTo>
                <a:lnTo>
                  <a:pt x="12188825" y="64008"/>
                </a:lnTo>
                <a:lnTo>
                  <a:pt x="12188825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99C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69773"/>
            <a:ext cx="11789918" cy="6401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200"/>
                </a:moveTo>
                <a:lnTo>
                  <a:pt x="12192000" y="457200"/>
                </a:lnTo>
                <a:lnTo>
                  <a:pt x="12192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4" y="6334315"/>
            <a:ext cx="12192000" cy="66675"/>
          </a:xfrm>
          <a:custGeom>
            <a:avLst/>
            <a:gdLst/>
            <a:ahLst/>
            <a:cxnLst/>
            <a:rect l="l" t="t" r="r" b="b"/>
            <a:pathLst>
              <a:path w="12192000" h="66675">
                <a:moveTo>
                  <a:pt x="0" y="66484"/>
                </a:moveTo>
                <a:lnTo>
                  <a:pt x="12192000" y="66484"/>
                </a:lnTo>
                <a:lnTo>
                  <a:pt x="12192000" y="0"/>
                </a:lnTo>
                <a:lnTo>
                  <a:pt x="0" y="0"/>
                </a:lnTo>
                <a:lnTo>
                  <a:pt x="0" y="66484"/>
                </a:lnTo>
                <a:close/>
              </a:path>
            </a:pathLst>
          </a:custGeom>
          <a:solidFill>
            <a:srgbClr val="99C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175" y="6400800"/>
            <a:ext cx="12188825" cy="457200"/>
          </a:xfrm>
          <a:custGeom>
            <a:avLst/>
            <a:gdLst/>
            <a:ahLst/>
            <a:cxnLst/>
            <a:rect l="l" t="t" r="r" b="b"/>
            <a:pathLst>
              <a:path w="12188825" h="457200">
                <a:moveTo>
                  <a:pt x="0" y="457200"/>
                </a:moveTo>
                <a:lnTo>
                  <a:pt x="12188825" y="457200"/>
                </a:lnTo>
                <a:lnTo>
                  <a:pt x="1218882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0914" y="1050163"/>
            <a:ext cx="5170170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6400800"/>
            <a:ext cx="12188825" cy="457200"/>
          </a:xfrm>
          <a:custGeom>
            <a:avLst/>
            <a:gdLst/>
            <a:ahLst/>
            <a:cxnLst/>
            <a:rect l="l" t="t" r="r" b="b"/>
            <a:pathLst>
              <a:path w="12188825" h="457200">
                <a:moveTo>
                  <a:pt x="0" y="457200"/>
                </a:moveTo>
                <a:lnTo>
                  <a:pt x="12188825" y="457200"/>
                </a:lnTo>
                <a:lnTo>
                  <a:pt x="1218882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" y="6334315"/>
            <a:ext cx="12188825" cy="64135"/>
          </a:xfrm>
          <a:custGeom>
            <a:avLst/>
            <a:gdLst/>
            <a:ahLst/>
            <a:cxnLst/>
            <a:rect l="l" t="t" r="r" b="b"/>
            <a:pathLst>
              <a:path w="12188825" h="64135">
                <a:moveTo>
                  <a:pt x="0" y="64008"/>
                </a:moveTo>
                <a:lnTo>
                  <a:pt x="12188825" y="64008"/>
                </a:lnTo>
                <a:lnTo>
                  <a:pt x="12188825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99C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07655" y="4343400"/>
            <a:ext cx="9875520" cy="0"/>
          </a:xfrm>
          <a:custGeom>
            <a:avLst/>
            <a:gdLst/>
            <a:ahLst/>
            <a:cxnLst/>
            <a:rect l="l" t="t" r="r" b="b"/>
            <a:pathLst>
              <a:path w="9875520">
                <a:moveTo>
                  <a:pt x="0" y="0"/>
                </a:moveTo>
                <a:lnTo>
                  <a:pt x="9875507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53970" y="3071317"/>
            <a:ext cx="854075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spc="-20" dirty="0">
                <a:solidFill>
                  <a:srgbClr val="252525"/>
                </a:solidFill>
              </a:rPr>
              <a:t>3</a:t>
            </a:r>
            <a:r>
              <a:rPr sz="5400" spc="-20" dirty="0" smtClean="0">
                <a:solidFill>
                  <a:srgbClr val="252525"/>
                </a:solidFill>
              </a:rPr>
              <a:t>ª</a:t>
            </a:r>
            <a:r>
              <a:rPr sz="5400" spc="-625" dirty="0" smtClean="0">
                <a:solidFill>
                  <a:srgbClr val="252525"/>
                </a:solidFill>
              </a:rPr>
              <a:t> </a:t>
            </a:r>
            <a:r>
              <a:rPr sz="5400" spc="-315" dirty="0">
                <a:solidFill>
                  <a:srgbClr val="252525"/>
                </a:solidFill>
              </a:rPr>
              <a:t>Reunião</a:t>
            </a:r>
            <a:r>
              <a:rPr sz="5400" spc="-645" dirty="0">
                <a:solidFill>
                  <a:srgbClr val="252525"/>
                </a:solidFill>
              </a:rPr>
              <a:t> </a:t>
            </a:r>
            <a:r>
              <a:rPr sz="5400" spc="-350" dirty="0">
                <a:solidFill>
                  <a:srgbClr val="252525"/>
                </a:solidFill>
              </a:rPr>
              <a:t>Pedagógica</a:t>
            </a:r>
            <a:r>
              <a:rPr sz="5400" spc="-630" dirty="0">
                <a:solidFill>
                  <a:srgbClr val="252525"/>
                </a:solidFill>
              </a:rPr>
              <a:t> </a:t>
            </a:r>
            <a:r>
              <a:rPr sz="5400" spc="-280" dirty="0">
                <a:solidFill>
                  <a:srgbClr val="252525"/>
                </a:solidFill>
              </a:rPr>
              <a:t>de</a:t>
            </a:r>
            <a:r>
              <a:rPr sz="5400" spc="-630" dirty="0">
                <a:solidFill>
                  <a:srgbClr val="252525"/>
                </a:solidFill>
              </a:rPr>
              <a:t> </a:t>
            </a:r>
            <a:r>
              <a:rPr sz="5400" spc="-270" dirty="0" err="1" smtClean="0">
                <a:solidFill>
                  <a:srgbClr val="252525"/>
                </a:solidFill>
              </a:rPr>
              <a:t>Curso</a:t>
            </a:r>
            <a:r>
              <a:rPr lang="pt-BR" sz="5400" spc="-270" dirty="0" smtClean="0">
                <a:solidFill>
                  <a:srgbClr val="252525"/>
                </a:solidFill>
              </a:rPr>
              <a:t> </a:t>
            </a:r>
            <a:endParaRPr sz="5400" dirty="0"/>
          </a:p>
        </p:txBody>
      </p:sp>
      <p:sp>
        <p:nvSpPr>
          <p:cNvPr id="6" name="object 6"/>
          <p:cNvSpPr txBox="1"/>
          <p:nvPr/>
        </p:nvSpPr>
        <p:spPr>
          <a:xfrm>
            <a:off x="5523357" y="4614922"/>
            <a:ext cx="1186180" cy="1148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2085" marR="5080" indent="-160020">
              <a:lnSpc>
                <a:spcPct val="131400"/>
              </a:lnSpc>
              <a:spcBef>
                <a:spcPts val="105"/>
              </a:spcBef>
            </a:pPr>
            <a:r>
              <a:rPr sz="2800" spc="190" dirty="0">
                <a:solidFill>
                  <a:srgbClr val="455F51"/>
                </a:solidFill>
                <a:latin typeface="Arial Black"/>
                <a:cs typeface="Arial Black"/>
              </a:rPr>
              <a:t>DEN</a:t>
            </a:r>
            <a:r>
              <a:rPr sz="2800" spc="-5" dirty="0">
                <a:solidFill>
                  <a:srgbClr val="455F51"/>
                </a:solidFill>
                <a:latin typeface="Arial Black"/>
                <a:cs typeface="Arial Black"/>
              </a:rPr>
              <a:t>S  </a:t>
            </a:r>
            <a:r>
              <a:rPr sz="2800" spc="195" dirty="0">
                <a:solidFill>
                  <a:srgbClr val="455F51"/>
                </a:solidFill>
                <a:latin typeface="Arial Black"/>
                <a:cs typeface="Arial Black"/>
              </a:rPr>
              <a:t>CTP</a:t>
            </a:r>
            <a:endParaRPr sz="28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97280" y="605218"/>
            <a:ext cx="4312285" cy="12444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" y="6334315"/>
            <a:ext cx="12188825" cy="64135"/>
          </a:xfrm>
          <a:custGeom>
            <a:avLst/>
            <a:gdLst/>
            <a:ahLst/>
            <a:cxnLst/>
            <a:rect l="l" t="t" r="r" b="b"/>
            <a:pathLst>
              <a:path w="12188825" h="64135">
                <a:moveTo>
                  <a:pt x="0" y="64008"/>
                </a:moveTo>
                <a:lnTo>
                  <a:pt x="12188825" y="64008"/>
                </a:lnTo>
                <a:lnTo>
                  <a:pt x="12188825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99C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94955" y="2991688"/>
            <a:ext cx="990092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80285" algn="l"/>
                <a:tab pos="9887585" algn="l"/>
              </a:tabLst>
            </a:pPr>
            <a:r>
              <a:rPr sz="8000" u="sng" spc="-605" dirty="0">
                <a:solidFill>
                  <a:srgbClr val="252525"/>
                </a:solidFill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 	</a:t>
            </a:r>
            <a:r>
              <a:rPr sz="8000" u="sng" spc="-470" dirty="0">
                <a:solidFill>
                  <a:srgbClr val="252525"/>
                </a:solidFill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Gestão</a:t>
            </a:r>
            <a:r>
              <a:rPr sz="8000" u="sng" spc="-940" dirty="0">
                <a:solidFill>
                  <a:srgbClr val="252525"/>
                </a:solidFill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 </a:t>
            </a:r>
            <a:r>
              <a:rPr sz="8000" u="sng" spc="-434" dirty="0">
                <a:solidFill>
                  <a:srgbClr val="252525"/>
                </a:solidFill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Proen	</a:t>
            </a:r>
            <a:endParaRPr sz="8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86605" y="5020817"/>
            <a:ext cx="4049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35" dirty="0">
                <a:solidFill>
                  <a:srgbClr val="455F51"/>
                </a:solidFill>
                <a:latin typeface="Arial Black"/>
                <a:cs typeface="Arial Black"/>
              </a:rPr>
              <a:t>PORTARIA</a:t>
            </a:r>
            <a:r>
              <a:rPr sz="3600" spc="285" dirty="0">
                <a:solidFill>
                  <a:srgbClr val="455F51"/>
                </a:solidFill>
                <a:latin typeface="Arial Black"/>
                <a:cs typeface="Arial Black"/>
              </a:rPr>
              <a:t> </a:t>
            </a:r>
            <a:r>
              <a:rPr sz="3600" spc="130" dirty="0">
                <a:solidFill>
                  <a:srgbClr val="455F51"/>
                </a:solidFill>
                <a:latin typeface="Arial Black"/>
                <a:cs typeface="Arial Black"/>
              </a:rPr>
              <a:t>PPE</a:t>
            </a:r>
            <a:endParaRPr sz="3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" y="6334315"/>
            <a:ext cx="12188825" cy="64135"/>
          </a:xfrm>
          <a:custGeom>
            <a:avLst/>
            <a:gdLst/>
            <a:ahLst/>
            <a:cxnLst/>
            <a:rect l="l" t="t" r="r" b="b"/>
            <a:pathLst>
              <a:path w="12188825" h="64135">
                <a:moveTo>
                  <a:pt x="0" y="64008"/>
                </a:moveTo>
                <a:lnTo>
                  <a:pt x="12188825" y="64008"/>
                </a:lnTo>
                <a:lnTo>
                  <a:pt x="12188825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99C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71800" y="0"/>
            <a:ext cx="614832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" y="6334315"/>
            <a:ext cx="12188825" cy="64135"/>
          </a:xfrm>
          <a:custGeom>
            <a:avLst/>
            <a:gdLst/>
            <a:ahLst/>
            <a:cxnLst/>
            <a:rect l="l" t="t" r="r" b="b"/>
            <a:pathLst>
              <a:path w="12188825" h="64135">
                <a:moveTo>
                  <a:pt x="0" y="64008"/>
                </a:moveTo>
                <a:lnTo>
                  <a:pt x="12188825" y="64008"/>
                </a:lnTo>
                <a:lnTo>
                  <a:pt x="12188825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99C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39203"/>
            <a:ext cx="12192000" cy="5179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" y="6334315"/>
            <a:ext cx="12188825" cy="64135"/>
          </a:xfrm>
          <a:custGeom>
            <a:avLst/>
            <a:gdLst/>
            <a:ahLst/>
            <a:cxnLst/>
            <a:rect l="l" t="t" r="r" b="b"/>
            <a:pathLst>
              <a:path w="12188825" h="64135">
                <a:moveTo>
                  <a:pt x="0" y="64008"/>
                </a:moveTo>
                <a:lnTo>
                  <a:pt x="12188825" y="64008"/>
                </a:lnTo>
                <a:lnTo>
                  <a:pt x="12188825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99C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016" y="409105"/>
            <a:ext cx="12107926" cy="6039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162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Sempre </a:t>
            </a:r>
            <a:r>
              <a:rPr spc="-65" dirty="0"/>
              <a:t>verbo </a:t>
            </a:r>
            <a:r>
              <a:rPr spc="-30" dirty="0"/>
              <a:t>no</a:t>
            </a:r>
            <a:r>
              <a:rPr spc="-330" dirty="0"/>
              <a:t> </a:t>
            </a:r>
            <a:r>
              <a:rPr spc="-80" dirty="0"/>
              <a:t>Infinitivo!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92773" y="2238832"/>
            <a:ext cx="20618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FF0000"/>
                </a:solidFill>
                <a:latin typeface="Trebuchet MS"/>
                <a:cs typeface="Trebuchet MS"/>
              </a:rPr>
              <a:t>Objetivo </a:t>
            </a:r>
            <a:r>
              <a:rPr sz="1800" spc="-75" dirty="0">
                <a:solidFill>
                  <a:srgbClr val="FF0000"/>
                </a:solidFill>
                <a:latin typeface="Trebuchet MS"/>
                <a:cs typeface="Trebuchet MS"/>
              </a:rPr>
              <a:t>da</a:t>
            </a:r>
            <a:r>
              <a:rPr sz="1800" spc="-229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FF0000"/>
                </a:solidFill>
                <a:latin typeface="Trebuchet MS"/>
                <a:cs typeface="Trebuchet MS"/>
              </a:rPr>
              <a:t>atividade</a:t>
            </a:r>
            <a:r>
              <a:rPr sz="1800" spc="-100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4588" y="3937507"/>
            <a:ext cx="2809875" cy="1593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2735" indent="-1270" algn="ctr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solidFill>
                  <a:srgbClr val="FF0000"/>
                </a:solidFill>
                <a:latin typeface="Trebuchet MS"/>
                <a:cs typeface="Trebuchet MS"/>
              </a:rPr>
              <a:t>Nome </a:t>
            </a:r>
            <a:r>
              <a:rPr sz="1800" spc="-75" dirty="0">
                <a:solidFill>
                  <a:srgbClr val="FF0000"/>
                </a:solidFill>
                <a:latin typeface="Trebuchet MS"/>
                <a:cs typeface="Trebuchet MS"/>
              </a:rPr>
              <a:t>de </a:t>
            </a:r>
            <a:r>
              <a:rPr sz="1800" spc="-65" dirty="0">
                <a:solidFill>
                  <a:srgbClr val="FF0000"/>
                </a:solidFill>
                <a:latin typeface="Trebuchet MS"/>
                <a:cs typeface="Trebuchet MS"/>
              </a:rPr>
              <a:t>Alguém </a:t>
            </a:r>
            <a:r>
              <a:rPr sz="1800" spc="-75" dirty="0">
                <a:solidFill>
                  <a:srgbClr val="FF0000"/>
                </a:solidFill>
                <a:latin typeface="Trebuchet MS"/>
                <a:cs typeface="Trebuchet MS"/>
              </a:rPr>
              <a:t>da  </a:t>
            </a:r>
            <a:r>
              <a:rPr sz="1800" spc="-65" dirty="0">
                <a:solidFill>
                  <a:srgbClr val="FF0000"/>
                </a:solidFill>
                <a:latin typeface="Trebuchet MS"/>
                <a:cs typeface="Trebuchet MS"/>
              </a:rPr>
              <a:t>comissão que </a:t>
            </a:r>
            <a:r>
              <a:rPr sz="1800" spc="-105" dirty="0">
                <a:solidFill>
                  <a:srgbClr val="FF0000"/>
                </a:solidFill>
                <a:latin typeface="Trebuchet MS"/>
                <a:cs typeface="Trebuchet MS"/>
              </a:rPr>
              <a:t>irá</a:t>
            </a:r>
            <a:r>
              <a:rPr sz="1800" spc="-32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FF0000"/>
                </a:solidFill>
                <a:latin typeface="Trebuchet MS"/>
                <a:cs typeface="Trebuchet MS"/>
              </a:rPr>
              <a:t>alimentar  </a:t>
            </a:r>
            <a:r>
              <a:rPr sz="1800" spc="-8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1800" spc="2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FF0000"/>
                </a:solidFill>
                <a:latin typeface="Trebuchet MS"/>
                <a:cs typeface="Trebuchet MS"/>
              </a:rPr>
              <a:t>ação.</a:t>
            </a:r>
            <a:endParaRPr sz="1800">
              <a:latin typeface="Trebuchet MS"/>
              <a:cs typeface="Trebuchet MS"/>
            </a:endParaRPr>
          </a:p>
          <a:p>
            <a:pPr marL="885190" marR="5080" indent="-440690">
              <a:lnSpc>
                <a:spcPct val="100000"/>
              </a:lnSpc>
              <a:spcBef>
                <a:spcPts val="1545"/>
              </a:spcBef>
            </a:pPr>
            <a:r>
              <a:rPr sz="1800" spc="-70" dirty="0">
                <a:solidFill>
                  <a:srgbClr val="FF0000"/>
                </a:solidFill>
                <a:latin typeface="Trebuchet MS"/>
                <a:cs typeface="Trebuchet MS"/>
              </a:rPr>
              <a:t>Professor </a:t>
            </a:r>
            <a:r>
              <a:rPr sz="1800" spc="-75" dirty="0">
                <a:solidFill>
                  <a:srgbClr val="FF0000"/>
                </a:solidFill>
                <a:latin typeface="Trebuchet MS"/>
                <a:cs typeface="Trebuchet MS"/>
              </a:rPr>
              <a:t>Reponsável</a:t>
            </a:r>
            <a:r>
              <a:rPr sz="1800" spc="-2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FF0000"/>
                </a:solidFill>
                <a:latin typeface="Trebuchet MS"/>
                <a:cs typeface="Trebuchet MS"/>
              </a:rPr>
              <a:t>por  </a:t>
            </a:r>
            <a:r>
              <a:rPr sz="1800" spc="-60" dirty="0">
                <a:solidFill>
                  <a:srgbClr val="FF0000"/>
                </a:solidFill>
                <a:latin typeface="Trebuchet MS"/>
                <a:cs typeface="Trebuchet MS"/>
              </a:rPr>
              <a:t>passar </a:t>
            </a:r>
            <a:r>
              <a:rPr sz="1800" spc="-25" dirty="0">
                <a:solidFill>
                  <a:srgbClr val="FF0000"/>
                </a:solidFill>
                <a:latin typeface="Trebuchet MS"/>
                <a:cs typeface="Trebuchet MS"/>
              </a:rPr>
              <a:t>os</a:t>
            </a:r>
            <a:r>
              <a:rPr sz="1800" spc="-2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FF0000"/>
                </a:solidFill>
                <a:latin typeface="Trebuchet MS"/>
                <a:cs typeface="Trebuchet MS"/>
              </a:rPr>
              <a:t>dados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" y="6334315"/>
            <a:ext cx="12188825" cy="64135"/>
          </a:xfrm>
          <a:custGeom>
            <a:avLst/>
            <a:gdLst/>
            <a:ahLst/>
            <a:cxnLst/>
            <a:rect l="l" t="t" r="r" b="b"/>
            <a:pathLst>
              <a:path w="12188825" h="64135">
                <a:moveTo>
                  <a:pt x="0" y="64008"/>
                </a:moveTo>
                <a:lnTo>
                  <a:pt x="12188825" y="64008"/>
                </a:lnTo>
                <a:lnTo>
                  <a:pt x="12188825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99C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339" y="351967"/>
            <a:ext cx="9707372" cy="61540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0"/>
            <a:ext cx="62680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65" dirty="0">
                <a:solidFill>
                  <a:srgbClr val="404040"/>
                </a:solidFill>
              </a:rPr>
              <a:t>Medida</a:t>
            </a:r>
            <a:r>
              <a:rPr sz="4800" spc="-1185" dirty="0">
                <a:solidFill>
                  <a:srgbClr val="404040"/>
                </a:solidFill>
              </a:rPr>
              <a:t> </a:t>
            </a:r>
            <a:r>
              <a:rPr sz="4800" spc="-254" dirty="0">
                <a:solidFill>
                  <a:srgbClr val="404040"/>
                </a:solidFill>
              </a:rPr>
              <a:t>de </a:t>
            </a:r>
            <a:r>
              <a:rPr sz="4800" spc="-305" dirty="0">
                <a:solidFill>
                  <a:srgbClr val="404040"/>
                </a:solidFill>
              </a:rPr>
              <a:t>Intervenção </a:t>
            </a:r>
            <a:r>
              <a:rPr sz="5400" spc="-180" dirty="0">
                <a:solidFill>
                  <a:srgbClr val="404040"/>
                </a:solidFill>
              </a:rPr>
              <a:t>46</a:t>
            </a:r>
            <a:endParaRPr sz="5400"/>
          </a:p>
        </p:txBody>
      </p:sp>
      <p:sp>
        <p:nvSpPr>
          <p:cNvPr id="3" name="object 3"/>
          <p:cNvSpPr/>
          <p:nvPr/>
        </p:nvSpPr>
        <p:spPr>
          <a:xfrm>
            <a:off x="1193533" y="800049"/>
            <a:ext cx="9966972" cy="5507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41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 Black</vt:lpstr>
      <vt:lpstr>Calibri</vt:lpstr>
      <vt:lpstr>Trebuchet MS</vt:lpstr>
      <vt:lpstr>Office Theme</vt:lpstr>
      <vt:lpstr>3ª Reunião Pedagógica de Curso </vt:lpstr>
      <vt:lpstr>Apresentação do PowerPoint</vt:lpstr>
      <vt:lpstr>Apresentação do PowerPoint</vt:lpstr>
      <vt:lpstr>Apresentação do PowerPoint</vt:lpstr>
      <vt:lpstr>Apresentação do PowerPoint</vt:lpstr>
      <vt:lpstr>Sempre verbo no Infinitivo!</vt:lpstr>
      <vt:lpstr>Apresentação do PowerPoint</vt:lpstr>
      <vt:lpstr>Medida de Intervenção 46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CTP</dc:creator>
  <cp:lastModifiedBy>CTP</cp:lastModifiedBy>
  <cp:revision>5</cp:revision>
  <dcterms:created xsi:type="dcterms:W3CDTF">2019-06-26T11:28:53Z</dcterms:created>
  <dcterms:modified xsi:type="dcterms:W3CDTF">2019-06-26T16:45:13Z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2019-06-26T00:00:00Z</vt:filetime>
  </property>
</Properties>
</file>