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7" r:id="rId4"/>
    <p:sldId id="260" r:id="rId5"/>
    <p:sldId id="258" r:id="rId6"/>
    <p:sldId id="259" r:id="rId7"/>
    <p:sldId id="261" r:id="rId8"/>
    <p:sldId id="263" r:id="rId9"/>
    <p:sldId id="268" r:id="rId10"/>
    <p:sldId id="264" r:id="rId11"/>
    <p:sldId id="269" r:id="rId12"/>
    <p:sldId id="266" r:id="rId13"/>
    <p:sldId id="26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01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54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35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19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95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51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88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79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35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86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E6E2-2E8C-4793-8BB2-AA7545B6FAEB}" type="datetimeFigureOut">
              <a:rPr lang="pt-BR" smtClean="0"/>
              <a:pPr/>
              <a:t>05/07/2019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ADF5-AED5-415A-9450-0B3EF258D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79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IFCE Maracanau 2015 horizontal c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32656"/>
            <a:ext cx="4425338" cy="12241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59532" y="278092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Criatividade: desenvolvendo seu potencial criativo</a:t>
            </a:r>
          </a:p>
          <a:p>
            <a:r>
              <a:rPr lang="pt-BR" sz="4000" b="1" dirty="0"/>
              <a:t>                        </a:t>
            </a:r>
          </a:p>
          <a:p>
            <a:pPr algn="r"/>
            <a:endParaRPr lang="pt-BR" sz="4000" b="1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6400800" cy="642942"/>
          </a:xfrm>
        </p:spPr>
        <p:txBody>
          <a:bodyPr>
            <a:noAutofit/>
          </a:bodyPr>
          <a:lstStyle/>
          <a:p>
            <a:endParaRPr lang="pt-B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Maracanaú/Ceará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A9905D-13F4-4278-A17C-EC55C847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Bloqueios da criatividade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62DF3F-9476-4839-8CAA-B99F46DB5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b="1" dirty="0"/>
              <a:t>Bloqueios mentais </a:t>
            </a:r>
            <a:r>
              <a:rPr lang="pt-BR" sz="2600" dirty="0"/>
              <a:t>são obstáculos que nos impedem de perceber corretamente o problema ou conceber uma solução. Pela ação destes bloqueios nós nos sentimos incapazes de pensa algo diferente, mesmo quando nossas respostas usuais não funcionam mais.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95" y="3616400"/>
            <a:ext cx="4464496" cy="27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2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A9905D-13F4-4278-A17C-EC55C847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Pensamentos que bloqueiam sua criatividade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62DF3F-9476-4839-8CAA-B99F46DB5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6713"/>
            <a:ext cx="7886700" cy="4351338"/>
          </a:xfrm>
        </p:spPr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2800" b="1" dirty="0">
                <a:latin typeface="+mj-lt"/>
              </a:rPr>
              <a:t>ISSO  NÃO  TEM  LÓGICA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2800" b="1" dirty="0">
                <a:latin typeface="+mj-lt"/>
              </a:rPr>
              <a:t>SIGA  AS  NORMAS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2800" b="1" dirty="0">
                <a:latin typeface="+mj-lt"/>
              </a:rPr>
              <a:t>SEJA  PRÁTICO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2800" b="1" dirty="0">
                <a:latin typeface="+mj-lt"/>
              </a:rPr>
              <a:t>É  PROIBIDO  ERRAR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2800" b="1" dirty="0">
                <a:latin typeface="+mj-lt"/>
              </a:rPr>
              <a:t>BRINCAR  É  FALTA  DE  SERIEDADE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2800" b="1" dirty="0">
                <a:latin typeface="+mj-lt"/>
              </a:rPr>
              <a:t>ISSO  NÃO  É  DA  MINHA  ÁREA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2800" b="1" dirty="0">
                <a:latin typeface="+mj-lt"/>
              </a:rPr>
              <a:t>EU  NÃO  SOU  CRIATIVO</a:t>
            </a:r>
          </a:p>
          <a:p>
            <a:pPr algn="just"/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78445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A9905D-13F4-4278-A17C-EC55C847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Bloqueios da criatividade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62DF3F-9476-4839-8CAA-B99F46DB5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Bloqueios culturais</a:t>
            </a:r>
          </a:p>
          <a:p>
            <a:pPr algn="just"/>
            <a:r>
              <a:rPr lang="pt-BR" sz="2800" dirty="0"/>
              <a:t>Bloqueios intelectuais e de comunicação</a:t>
            </a:r>
          </a:p>
          <a:p>
            <a:pPr algn="just"/>
            <a:r>
              <a:rPr lang="pt-BR" sz="2800" dirty="0"/>
              <a:t>Bloqueios emocionais</a:t>
            </a:r>
          </a:p>
          <a:p>
            <a:pPr algn="just"/>
            <a:r>
              <a:rPr lang="pt-BR" sz="2800" dirty="0"/>
              <a:t>Bloqueios de percepção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3096"/>
            <a:ext cx="3835127" cy="21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B9197F-9D3E-4643-AF60-DFA313C4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Atitudes para desbloquear a criatividade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B95E5B-0FE5-496C-9F69-EB2AA049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4351338"/>
          </a:xfrm>
        </p:spPr>
        <p:txBody>
          <a:bodyPr>
            <a:normAutofit/>
          </a:bodyPr>
          <a:lstStyle/>
          <a:p>
            <a:r>
              <a:rPr lang="pt-BR" sz="2500" b="1" dirty="0"/>
              <a:t>Acreditar </a:t>
            </a:r>
            <a:r>
              <a:rPr lang="pt-BR" sz="2500" dirty="0"/>
              <a:t>– desenvolver um estado de abertura ao novo, à própria capacidade de criar. Rever crenças negativas acerca de si mesmo;</a:t>
            </a:r>
          </a:p>
          <a:p>
            <a:r>
              <a:rPr lang="pt-BR" sz="2500" b="1" dirty="0"/>
              <a:t>Curiosidade</a:t>
            </a:r>
            <a:r>
              <a:rPr lang="pt-BR" sz="2500" dirty="0"/>
              <a:t> – perceber tudo com o olhar da criança e do turista;</a:t>
            </a:r>
          </a:p>
          <a:p>
            <a:r>
              <a:rPr lang="pt-BR" sz="2500" b="1" dirty="0"/>
              <a:t>Observação</a:t>
            </a:r>
            <a:r>
              <a:rPr lang="pt-BR" sz="2500" dirty="0"/>
              <a:t> – de lugares, pessoas, situações. Sem julgamentos;</a:t>
            </a:r>
          </a:p>
          <a:p>
            <a:r>
              <a:rPr lang="pt-BR" sz="2500" b="1" dirty="0"/>
              <a:t>Ousadia para experimentação </a:t>
            </a:r>
            <a:r>
              <a:rPr lang="pt-BR" sz="2500" dirty="0"/>
              <a:t>– permitir-se verificar-se...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18" y="4361408"/>
            <a:ext cx="4376886" cy="25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A04A80-7AFA-4C7B-8019-DA6835C4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92" y="741436"/>
            <a:ext cx="2647206" cy="1325563"/>
          </a:xfrm>
        </p:spPr>
        <p:txBody>
          <a:bodyPr>
            <a:normAutofit/>
          </a:bodyPr>
          <a:lstStyle/>
          <a:p>
            <a:r>
              <a:rPr lang="pt-BR" sz="3500" b="1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F923600-6772-439A-99C8-117BC503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08920"/>
            <a:ext cx="7886700" cy="3619599"/>
          </a:xfrm>
        </p:spPr>
        <p:txBody>
          <a:bodyPr>
            <a:normAutofit/>
          </a:bodyPr>
          <a:lstStyle/>
          <a:p>
            <a:r>
              <a:rPr lang="pt-BR" sz="2600" dirty="0"/>
              <a:t>Estimular o pensamento criativo;</a:t>
            </a:r>
          </a:p>
          <a:p>
            <a:r>
              <a:rPr lang="pt-BR" sz="2600" dirty="0"/>
              <a:t>Apresentar as barreiras que afetam a criatividade;</a:t>
            </a:r>
          </a:p>
          <a:p>
            <a:r>
              <a:rPr lang="pt-BR" sz="2600" dirty="0"/>
              <a:t>Destacar as atitudes necessárias para o desbloqueio da criatividade.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128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0A232-5B3C-4D65-A997-126309F8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00778FE-4F3A-442D-B5B8-60F4C68E3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600" dirty="0"/>
              <a:t>“Descobrir é olhar para a mesma coisa como todos olham e enxergar algo diferente.”</a:t>
            </a:r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Albert </a:t>
            </a:r>
            <a:r>
              <a:rPr lang="pt-BR" dirty="0" err="1"/>
              <a:t>Szent</a:t>
            </a:r>
            <a:r>
              <a:rPr lang="pt-BR" dirty="0"/>
              <a:t>  - </a:t>
            </a:r>
            <a:r>
              <a:rPr lang="pt-BR" dirty="0" err="1"/>
              <a:t>Gyorgyi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517"/>
            <a:ext cx="410445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A6575D4-9B3A-477E-853A-D400DB2EDC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188640"/>
            <a:ext cx="8172000" cy="45259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olSlant"/>
            </a:sp3d>
          </a:bodyPr>
          <a:lstStyle/>
          <a:p>
            <a:pPr marL="0" indent="0">
              <a:buNone/>
            </a:pPr>
            <a:endParaRPr lang="pt-BR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t-BR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t-BR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pt-BR" sz="7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/>
                </a:solidFill>
              </a:rPr>
              <a:t>Exercício para liberar a criatividade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06" y="3861048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5" y="3861048"/>
            <a:ext cx="3816425" cy="30392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14906A-E67A-4B97-8DE1-35E25219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/>
          <a:lstStyle/>
          <a:p>
            <a:r>
              <a:rPr lang="pt-BR" b="1" dirty="0"/>
              <a:t>Roda de conversa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6273AC-38ED-403C-8BDC-21F471F5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69" y="1340768"/>
            <a:ext cx="7886700" cy="4351338"/>
          </a:xfrm>
        </p:spPr>
        <p:txBody>
          <a:bodyPr/>
          <a:lstStyle/>
          <a:p>
            <a:pPr lvl="0" algn="just"/>
            <a:r>
              <a:rPr lang="pt-BR" sz="2600" dirty="0"/>
              <a:t>Como vocês se sentiram realizando a atividade solicitada? </a:t>
            </a:r>
          </a:p>
          <a:p>
            <a:pPr lvl="0" algn="just"/>
            <a:r>
              <a:rPr lang="pt-BR" sz="2600" dirty="0"/>
              <a:t>Em que momento se sentiram mais criativos?</a:t>
            </a:r>
          </a:p>
          <a:p>
            <a:pPr lvl="0" algn="just"/>
            <a:r>
              <a:rPr lang="pt-BR" sz="2600" dirty="0"/>
              <a:t>Quais foram as principais dificuldades e/ou facilidades na realização da tarefa?</a:t>
            </a:r>
          </a:p>
          <a:p>
            <a:pPr algn="just"/>
            <a:r>
              <a:rPr lang="pt-BR" sz="2600" dirty="0"/>
              <a:t>Quando se fala em criatividade, o que lhes vem à mente?</a:t>
            </a:r>
          </a:p>
          <a:p>
            <a:pPr lvl="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99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3DB36E-B15F-4C27-9EFB-6789D3F9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Criatividade: conceitos básicos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8274FD-E04C-4AB6-9E60-48C66677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5074" cy="4648696"/>
          </a:xfrm>
        </p:spPr>
        <p:txBody>
          <a:bodyPr/>
          <a:lstStyle/>
          <a:p>
            <a:r>
              <a:rPr lang="pt-BR" sz="2600" dirty="0"/>
              <a:t>Criatividade é a capacidade nata de ter ideias.</a:t>
            </a:r>
          </a:p>
          <a:p>
            <a:pPr algn="just"/>
            <a:r>
              <a:rPr lang="pt-BR" sz="2600" dirty="0"/>
              <a:t>Característica atribuída a pessoas ou grupos que atuam no sentido de transformar e/ou construir ideias, objetos e ações em algo diferente e inovador, buscando novos padrões de solução e crescimento.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77072"/>
            <a:ext cx="2959596" cy="23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3DB36E-B15F-4C27-9EFB-6789D3F9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Criatividade: conceitos básicos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8274FD-E04C-4AB6-9E60-48C66677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600200"/>
            <a:ext cx="8471073" cy="4892674"/>
          </a:xfrm>
        </p:spPr>
        <p:txBody>
          <a:bodyPr>
            <a:normAutofit/>
          </a:bodyPr>
          <a:lstStyle/>
          <a:p>
            <a:r>
              <a:rPr lang="pt-BR" sz="2600" dirty="0"/>
              <a:t>Todos nós, portanto, somos potencialmente criativos, mas tal capacidade precisa ser “estimulada”, aperfeiçoada.  </a:t>
            </a:r>
          </a:p>
          <a:p>
            <a:r>
              <a:rPr lang="pt-BR" sz="2600" dirty="0"/>
              <a:t>Infelizmente, com o tempo, nos tornamos tão complexos que não conseguimos mais ver as coisas com simplicidade ; estamos atrofiando nossa capacidade de criar, deixando de ser o que éramos quando criança: bons “filósofos”!</a:t>
            </a:r>
          </a:p>
          <a:p>
            <a:pPr algn="just"/>
            <a:r>
              <a:rPr lang="pt-BR" sz="2600" dirty="0"/>
              <a:t>Ser um bom filósofo é se permitir observar as coisas. Observá-las tais como elas são, sem preconceitos e pré-julgamentos, sem paradigmas.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91794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3DB36E-B15F-4C27-9EFB-6789D3F9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Criatividade: conceitos básicos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8274FD-E04C-4AB6-9E60-48C66677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Criatividade é, portanto, um “estado de espírito” que precisa encontrar um ambiente propício para aflorar. Assim como malhamos na academia para manter a forma física, precisamos “malhar” nossa criatividade para torná-la anímica e com isso, inovar.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48" y="3645024"/>
            <a:ext cx="4860032" cy="27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155AE23-D4BE-4B1C-8AB6-466C6F19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292676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Criatividade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8274FD-E04C-4AB6-9E60-48C66677F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045" y="3377008"/>
            <a:ext cx="3868340" cy="25081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Refere-se à habilidade de combinar ideias de uma forma única ou de fazer associação pouco usuais entre ideias.	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48064DBC-29F8-41A3-B46D-5C8B0933D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2292676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Inovação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713ACC08-F985-4DC9-A595-C6289F034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2" y="3377008"/>
            <a:ext cx="3673673" cy="235624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inovação é o processo de transformar uma ideia criativa em um  produto, serviço ou método de operação útil.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32035E1-0751-4708-ADB6-DC9FF541B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2810"/>
            <a:ext cx="4104456" cy="20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78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479</Words>
  <Application>Microsoft Office PowerPoint</Application>
  <PresentationFormat>Apresentação na tela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Objetivos</vt:lpstr>
      <vt:lpstr>Reflexão</vt:lpstr>
      <vt:lpstr>Apresentação do PowerPoint</vt:lpstr>
      <vt:lpstr>Roda de conversa</vt:lpstr>
      <vt:lpstr>Criatividade: conceitos básicos</vt:lpstr>
      <vt:lpstr>Criatividade: conceitos básicos</vt:lpstr>
      <vt:lpstr>Criatividade: conceitos básicos</vt:lpstr>
      <vt:lpstr>Apresentação do PowerPoint</vt:lpstr>
      <vt:lpstr>Bloqueios da criatividade</vt:lpstr>
      <vt:lpstr>Pensamentos que bloqueiam sua criatividade</vt:lpstr>
      <vt:lpstr>Bloqueios da criatividade</vt:lpstr>
      <vt:lpstr>Atitudes para desbloquear a criatividade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Silviane</dc:creator>
  <cp:lastModifiedBy>Roseane</cp:lastModifiedBy>
  <cp:revision>117</cp:revision>
  <dcterms:created xsi:type="dcterms:W3CDTF">2014-09-15T03:39:57Z</dcterms:created>
  <dcterms:modified xsi:type="dcterms:W3CDTF">2019-07-05T18:30:38Z</dcterms:modified>
</cp:coreProperties>
</file>