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4" r:id="rId8"/>
    <p:sldId id="265" r:id="rId9"/>
    <p:sldId id="266"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Editar estilos de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Editar estilos de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Editar estilos de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71847" y="1"/>
            <a:ext cx="10232765" cy="6508864"/>
          </a:xfrm>
        </p:spPr>
        <p:txBody>
          <a:bodyPr>
            <a:normAutofit fontScale="90000"/>
          </a:bodyPr>
          <a:lstStyle/>
          <a:p>
            <a:pPr algn="ctr"/>
            <a:r>
              <a:rPr lang="pt-BR" sz="2000" b="1" dirty="0" smtClean="0">
                <a:latin typeface="Ravie" panose="04040805050809020602" pitchFamily="82" charset="0"/>
              </a:rPr>
              <a:t>Acorda</a:t>
            </a:r>
            <a:r>
              <a:rPr lang="pt-BR" sz="1600" dirty="0" smtClean="0">
                <a:latin typeface="Ravie" panose="04040805050809020602" pitchFamily="82" charset="0"/>
              </a:rPr>
              <a:t/>
            </a:r>
            <a:br>
              <a:rPr lang="pt-BR" sz="1600" dirty="0" smtClean="0">
                <a:latin typeface="Ravie" panose="04040805050809020602" pitchFamily="82" charset="0"/>
              </a:rPr>
            </a:br>
            <a:r>
              <a:rPr lang="pt-BR" sz="1600" dirty="0" smtClean="0">
                <a:latin typeface="Ravie" panose="04040805050809020602" pitchFamily="82" charset="0"/>
              </a:rPr>
              <a:t/>
            </a:r>
            <a:br>
              <a:rPr lang="pt-BR" sz="1600" dirty="0" smtClean="0">
                <a:latin typeface="Ravie" panose="04040805050809020602" pitchFamily="82" charset="0"/>
              </a:rPr>
            </a:br>
            <a:r>
              <a:rPr lang="pt-BR" sz="1600" dirty="0" smtClean="0">
                <a:latin typeface="Arial" panose="020B0604020202020204" pitchFamily="34" charset="0"/>
                <a:cs typeface="Arial" panose="020B0604020202020204" pitchFamily="34" charset="0"/>
              </a:rPr>
              <a:t>Onde </a:t>
            </a:r>
            <a:r>
              <a:rPr lang="pt-BR" sz="1600" dirty="0">
                <a:latin typeface="Arial" panose="020B0604020202020204" pitchFamily="34" charset="0"/>
                <a:cs typeface="Arial" panose="020B0604020202020204" pitchFamily="34" charset="0"/>
              </a:rPr>
              <a:t>está a beleza deste país? </a:t>
            </a:r>
            <a:r>
              <a:rPr lang="pt-BR" sz="1600" dirty="0" smtClean="0">
                <a:latin typeface="Arial" panose="020B0604020202020204" pitchFamily="34" charset="0"/>
                <a:cs typeface="Arial" panose="020B0604020202020204" pitchFamily="34" charset="0"/>
              </a:rPr>
              <a:t/>
            </a:r>
            <a:br>
              <a:rPr lang="pt-BR" sz="1600" dirty="0" smtClean="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Onde </a:t>
            </a:r>
            <a:r>
              <a:rPr lang="pt-BR" sz="1600" dirty="0">
                <a:latin typeface="Arial" panose="020B0604020202020204" pitchFamily="34" charset="0"/>
                <a:cs typeface="Arial" panose="020B0604020202020204" pitchFamily="34" charset="0"/>
              </a:rPr>
              <a:t>ninguém mais </a:t>
            </a:r>
            <a:r>
              <a:rPr lang="pt-BR" sz="1600" dirty="0" smtClean="0">
                <a:latin typeface="Arial" panose="020B0604020202020204" pitchFamily="34" charset="0"/>
                <a:cs typeface="Arial" panose="020B0604020202020204" pitchFamily="34" charset="0"/>
              </a:rPr>
              <a:t>liga;</a:t>
            </a:r>
            <a:br>
              <a:rPr lang="pt-BR" sz="1600" dirty="0" smtClean="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Para </a:t>
            </a:r>
            <a:r>
              <a:rPr lang="pt-BR" sz="1600" dirty="0">
                <a:latin typeface="Arial" panose="020B0604020202020204" pitchFamily="34" charset="0"/>
                <a:cs typeface="Arial" panose="020B0604020202020204" pitchFamily="34" charset="0"/>
              </a:rPr>
              <a:t>o que um velho sábio diz</a:t>
            </a:r>
            <a:r>
              <a:rPr lang="pt-BR" sz="1600" dirty="0" smtClean="0">
                <a:latin typeface="Arial" panose="020B0604020202020204" pitchFamily="34" charset="0"/>
                <a:cs typeface="Arial" panose="020B0604020202020204" pitchFamily="34" charset="0"/>
              </a:rPr>
              <a:t>.</a:t>
            </a:r>
            <a:br>
              <a:rPr lang="pt-BR" sz="1600" dirty="0" smtClean="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Não vejo as verdes matas</a:t>
            </a:r>
            <a:r>
              <a:rPr lang="pt-BR" sz="1600" dirty="0" smtClean="0">
                <a:latin typeface="Arial" panose="020B0604020202020204" pitchFamily="34" charset="0"/>
                <a:cs typeface="Arial" panose="020B0604020202020204" pitchFamily="34" charset="0"/>
              </a:rPr>
              <a:t>,</a:t>
            </a:r>
            <a:br>
              <a:rPr lang="pt-BR" sz="1600" dirty="0" smtClean="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Lindas florestas de encantar. </a:t>
            </a:r>
            <a:r>
              <a:rPr lang="pt-BR" sz="1600" dirty="0" smtClean="0">
                <a:latin typeface="Arial" panose="020B0604020202020204" pitchFamily="34" charset="0"/>
                <a:cs typeface="Arial" panose="020B0604020202020204" pitchFamily="34" charset="0"/>
              </a:rPr>
              <a:t/>
            </a:r>
            <a:br>
              <a:rPr lang="pt-BR" sz="1600" dirty="0" smtClean="0">
                <a:latin typeface="Arial" panose="020B0604020202020204" pitchFamily="34" charset="0"/>
                <a:cs typeface="Arial" panose="020B0604020202020204" pitchFamily="34" charset="0"/>
              </a:rPr>
            </a:br>
            <a:r>
              <a:rPr lang="pt-BR" sz="1600" dirty="0">
                <a:latin typeface="Arial" panose="020B0604020202020204" pitchFamily="34" charset="0"/>
                <a:cs typeface="Arial" panose="020B0604020202020204" pitchFamily="34" charset="0"/>
              </a:rPr>
              <a:t/>
            </a:r>
            <a:br>
              <a:rPr lang="pt-BR" sz="1600" dirty="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O </a:t>
            </a:r>
            <a:r>
              <a:rPr lang="pt-BR" sz="1600" dirty="0">
                <a:latin typeface="Arial" panose="020B0604020202020204" pitchFamily="34" charset="0"/>
                <a:cs typeface="Arial" panose="020B0604020202020204" pitchFamily="34" charset="0"/>
              </a:rPr>
              <a:t>ar ficou impuro, poluído</a:t>
            </a:r>
            <a:r>
              <a:rPr lang="pt-BR" sz="1600" dirty="0" smtClean="0">
                <a:latin typeface="Arial" panose="020B0604020202020204" pitchFamily="34" charset="0"/>
                <a:cs typeface="Arial" panose="020B0604020202020204" pitchFamily="34" charset="0"/>
              </a:rPr>
              <a:t>...</a:t>
            </a:r>
            <a:br>
              <a:rPr lang="pt-BR" sz="1600" dirty="0" smtClean="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Como você não fica sentido</a:t>
            </a:r>
            <a:r>
              <a:rPr lang="pt-BR" sz="1600" dirty="0" smtClean="0">
                <a:latin typeface="Arial" panose="020B0604020202020204" pitchFamily="34" charset="0"/>
                <a:cs typeface="Arial" panose="020B0604020202020204" pitchFamily="34" charset="0"/>
              </a:rPr>
              <a:t>?</a:t>
            </a:r>
            <a:br>
              <a:rPr lang="pt-BR" sz="1600" dirty="0" smtClean="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As agroindústrias destroem </a:t>
            </a:r>
            <a:r>
              <a:rPr lang="pt-BR" sz="1600" dirty="0" smtClean="0">
                <a:latin typeface="Arial" panose="020B0604020202020204" pitchFamily="34" charset="0"/>
                <a:cs typeface="Arial" panose="020B0604020202020204" pitchFamily="34" charset="0"/>
              </a:rPr>
              <a:t/>
            </a:r>
            <a:br>
              <a:rPr lang="pt-BR" sz="1600" dirty="0" smtClean="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Pequenas </a:t>
            </a:r>
            <a:r>
              <a:rPr lang="pt-BR" sz="1600" dirty="0">
                <a:latin typeface="Arial" panose="020B0604020202020204" pitchFamily="34" charset="0"/>
                <a:cs typeface="Arial" panose="020B0604020202020204" pitchFamily="34" charset="0"/>
              </a:rPr>
              <a:t>terras onde viviam </a:t>
            </a:r>
            <a:r>
              <a:rPr lang="pt-BR" sz="1600" dirty="0" smtClean="0">
                <a:latin typeface="Arial" panose="020B0604020202020204" pitchFamily="34" charset="0"/>
                <a:cs typeface="Arial" panose="020B0604020202020204" pitchFamily="34" charset="0"/>
              </a:rPr>
              <a:t>heróis</a:t>
            </a:r>
            <a:br>
              <a:rPr lang="pt-BR" sz="1600" dirty="0" smtClean="0">
                <a:latin typeface="Arial" panose="020B0604020202020204" pitchFamily="34" charset="0"/>
                <a:cs typeface="Arial" panose="020B0604020202020204" pitchFamily="34" charset="0"/>
              </a:rPr>
            </a:br>
            <a:r>
              <a:rPr lang="pt-BR" sz="1600" dirty="0">
                <a:latin typeface="Arial" panose="020B0604020202020204" pitchFamily="34" charset="0"/>
                <a:cs typeface="Arial" panose="020B0604020202020204" pitchFamily="34" charset="0"/>
              </a:rPr>
              <a:t/>
            </a:r>
            <a:br>
              <a:rPr lang="pt-BR" sz="1600" dirty="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 </a:t>
            </a:r>
            <a:r>
              <a:rPr lang="pt-BR" sz="1600" dirty="0" err="1">
                <a:latin typeface="Arial" panose="020B0604020202020204" pitchFamily="34" charset="0"/>
                <a:cs typeface="Arial" panose="020B0604020202020204" pitchFamily="34" charset="0"/>
              </a:rPr>
              <a:t>Heróis</a:t>
            </a:r>
            <a:r>
              <a:rPr lang="pt-BR" sz="1600" dirty="0">
                <a:latin typeface="Arial" panose="020B0604020202020204" pitchFamily="34" charset="0"/>
                <a:cs typeface="Arial" panose="020B0604020202020204" pitchFamily="34" charset="0"/>
              </a:rPr>
              <a:t> aqueles que agrotóxicos não </a:t>
            </a:r>
            <a:r>
              <a:rPr lang="pt-BR" sz="1600" dirty="0" smtClean="0">
                <a:latin typeface="Arial" panose="020B0604020202020204" pitchFamily="34" charset="0"/>
                <a:cs typeface="Arial" panose="020B0604020202020204" pitchFamily="34" charset="0"/>
              </a:rPr>
              <a:t>usavam</a:t>
            </a:r>
            <a:br>
              <a:rPr lang="pt-BR" sz="1600" dirty="0" smtClean="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Heróis aqueles que pela vida da natureza lutavam. </a:t>
            </a:r>
            <a:r>
              <a:rPr lang="pt-BR" sz="1600" dirty="0" smtClean="0">
                <a:latin typeface="Arial" panose="020B0604020202020204" pitchFamily="34" charset="0"/>
                <a:cs typeface="Arial" panose="020B0604020202020204" pitchFamily="34" charset="0"/>
              </a:rPr>
              <a:t/>
            </a:r>
            <a:br>
              <a:rPr lang="pt-BR" sz="1600" dirty="0" smtClean="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E </a:t>
            </a:r>
            <a:r>
              <a:rPr lang="pt-BR" sz="1600" dirty="0">
                <a:latin typeface="Arial" panose="020B0604020202020204" pitchFamily="34" charset="0"/>
                <a:cs typeface="Arial" panose="020B0604020202020204" pitchFamily="34" charset="0"/>
              </a:rPr>
              <a:t>você "nem aí </a:t>
            </a:r>
            <a:r>
              <a:rPr lang="pt-BR" sz="1600" dirty="0" smtClean="0">
                <a:latin typeface="Arial" panose="020B0604020202020204" pitchFamily="34" charset="0"/>
                <a:cs typeface="Arial" panose="020B0604020202020204" pitchFamily="34" charset="0"/>
              </a:rPr>
              <a:t>",</a:t>
            </a:r>
            <a:br>
              <a:rPr lang="pt-BR" sz="1600" dirty="0" smtClean="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Só quer saber do seu </a:t>
            </a:r>
            <a:r>
              <a:rPr lang="pt-BR" sz="1600" dirty="0" smtClean="0">
                <a:latin typeface="Arial" panose="020B0604020202020204" pitchFamily="34" charset="0"/>
                <a:cs typeface="Arial" panose="020B0604020202020204" pitchFamily="34" charset="0"/>
              </a:rPr>
              <a:t>alimento</a:t>
            </a:r>
            <a:br>
              <a:rPr lang="pt-BR" sz="1600" dirty="0" smtClean="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
            </a:r>
            <a:br>
              <a:rPr lang="pt-BR" sz="1600" dirty="0" smtClean="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Pronto, industrializado</a:t>
            </a:r>
            <a:r>
              <a:rPr lang="pt-BR" sz="1600" dirty="0" smtClean="0">
                <a:latin typeface="Arial" panose="020B0604020202020204" pitchFamily="34" charset="0"/>
                <a:cs typeface="Arial" panose="020B0604020202020204" pitchFamily="34" charset="0"/>
              </a:rPr>
              <a:t>,</a:t>
            </a:r>
            <a:br>
              <a:rPr lang="pt-BR" sz="1600" dirty="0" smtClean="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Todo transgênico</a:t>
            </a:r>
            <a:r>
              <a:rPr lang="pt-BR" sz="1600" dirty="0" smtClean="0">
                <a:latin typeface="Arial" panose="020B0604020202020204" pitchFamily="34" charset="0"/>
                <a:cs typeface="Arial" panose="020B0604020202020204" pitchFamily="34" charset="0"/>
              </a:rPr>
              <a:t>.</a:t>
            </a:r>
            <a:br>
              <a:rPr lang="pt-BR" sz="1600" dirty="0" smtClean="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Porém depois fingi não saber </a:t>
            </a:r>
            <a:r>
              <a:rPr lang="pt-BR" sz="1600" dirty="0" smtClean="0">
                <a:latin typeface="Arial" panose="020B0604020202020204" pitchFamily="34" charset="0"/>
                <a:cs typeface="Arial" panose="020B0604020202020204" pitchFamily="34" charset="0"/>
              </a:rPr>
              <a:t/>
            </a:r>
            <a:br>
              <a:rPr lang="pt-BR" sz="1600" dirty="0" smtClean="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A </a:t>
            </a:r>
            <a:r>
              <a:rPr lang="pt-BR" sz="1600" dirty="0">
                <a:latin typeface="Arial" panose="020B0604020202020204" pitchFamily="34" charset="0"/>
                <a:cs typeface="Arial" panose="020B0604020202020204" pitchFamily="34" charset="0"/>
              </a:rPr>
              <a:t>causa antecipada daquele câncer</a:t>
            </a:r>
            <a:r>
              <a:rPr lang="pt-BR" sz="1600" dirty="0" smtClean="0">
                <a:latin typeface="Arial" panose="020B0604020202020204" pitchFamily="34" charset="0"/>
                <a:cs typeface="Arial" panose="020B0604020202020204" pitchFamily="34" charset="0"/>
              </a:rPr>
              <a:t>.</a:t>
            </a:r>
            <a:br>
              <a:rPr lang="pt-BR" sz="1600" dirty="0" smtClean="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
            </a:r>
            <a:br>
              <a:rPr lang="pt-BR" sz="1600" dirty="0" smtClean="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Vida contemporânea</a:t>
            </a:r>
            <a:r>
              <a:rPr lang="pt-BR" sz="1600" dirty="0" smtClean="0">
                <a:latin typeface="Arial" panose="020B0604020202020204" pitchFamily="34" charset="0"/>
                <a:cs typeface="Arial" panose="020B0604020202020204" pitchFamily="34" charset="0"/>
              </a:rPr>
              <a:t>,</a:t>
            </a:r>
            <a:br>
              <a:rPr lang="pt-BR" sz="1600" dirty="0" smtClean="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Grande uso da razão </a:t>
            </a:r>
            <a:r>
              <a:rPr lang="pt-BR" sz="1600" dirty="0" err="1">
                <a:latin typeface="Arial" panose="020B0604020202020204" pitchFamily="34" charset="0"/>
                <a:cs typeface="Arial" panose="020B0604020202020204" pitchFamily="34" charset="0"/>
              </a:rPr>
              <a:t>Razão</a:t>
            </a:r>
            <a:r>
              <a:rPr lang="pt-BR" sz="1600" dirty="0">
                <a:latin typeface="Arial" panose="020B0604020202020204" pitchFamily="34" charset="0"/>
                <a:cs typeface="Arial" panose="020B0604020202020204" pitchFamily="34" charset="0"/>
              </a:rPr>
              <a:t> </a:t>
            </a:r>
            <a:r>
              <a:rPr lang="pt-BR" sz="1600" dirty="0" smtClean="0">
                <a:latin typeface="Arial" panose="020B0604020202020204" pitchFamily="34" charset="0"/>
                <a:cs typeface="Arial" panose="020B0604020202020204" pitchFamily="34" charset="0"/>
              </a:rPr>
              <a:t/>
            </a:r>
            <a:br>
              <a:rPr lang="pt-BR" sz="1600" dirty="0" smtClean="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tão </a:t>
            </a:r>
            <a:r>
              <a:rPr lang="pt-BR" sz="1600" dirty="0">
                <a:latin typeface="Arial" panose="020B0604020202020204" pitchFamily="34" charset="0"/>
                <a:cs typeface="Arial" panose="020B0604020202020204" pitchFamily="34" charset="0"/>
              </a:rPr>
              <a:t>irracional</a:t>
            </a:r>
            <a:r>
              <a:rPr lang="pt-BR" sz="1600" dirty="0" smtClean="0">
                <a:latin typeface="Arial" panose="020B0604020202020204" pitchFamily="34" charset="0"/>
                <a:cs typeface="Arial" panose="020B0604020202020204" pitchFamily="34" charset="0"/>
              </a:rPr>
              <a:t>...</a:t>
            </a:r>
            <a:br>
              <a:rPr lang="pt-BR" sz="1600" dirty="0" smtClean="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ACORDA, olha a sua volta </a:t>
            </a:r>
            <a:r>
              <a:rPr lang="pt-BR" sz="1600" dirty="0" smtClean="0">
                <a:latin typeface="Arial" panose="020B0604020202020204" pitchFamily="34" charset="0"/>
                <a:cs typeface="Arial" panose="020B0604020202020204" pitchFamily="34" charset="0"/>
              </a:rPr>
              <a:t/>
            </a:r>
            <a:br>
              <a:rPr lang="pt-BR" sz="1600" dirty="0" smtClean="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NÃO </a:t>
            </a:r>
            <a:r>
              <a:rPr lang="pt-BR" sz="1600" dirty="0">
                <a:latin typeface="Arial" panose="020B0604020202020204" pitchFamily="34" charset="0"/>
                <a:cs typeface="Arial" panose="020B0604020202020204" pitchFamily="34" charset="0"/>
              </a:rPr>
              <a:t>ESTÁ NADA NORMAL</a:t>
            </a:r>
            <a:r>
              <a:rPr lang="pt-BR" sz="1600" dirty="0" smtClean="0">
                <a:latin typeface="Arial" panose="020B0604020202020204" pitchFamily="34" charset="0"/>
                <a:cs typeface="Arial" panose="020B0604020202020204" pitchFamily="34" charset="0"/>
              </a:rPr>
              <a:t>!</a:t>
            </a:r>
            <a:br>
              <a:rPr lang="pt-BR" sz="1600" dirty="0" smtClean="0">
                <a:latin typeface="Arial" panose="020B0604020202020204" pitchFamily="34" charset="0"/>
                <a:cs typeface="Arial" panose="020B0604020202020204" pitchFamily="34" charset="0"/>
              </a:rPr>
            </a:br>
            <a:r>
              <a:rPr lang="pt-BR" sz="1600" dirty="0">
                <a:latin typeface="Arial" panose="020B0604020202020204" pitchFamily="34" charset="0"/>
                <a:cs typeface="Arial" panose="020B0604020202020204" pitchFamily="34" charset="0"/>
              </a:rPr>
              <a:t/>
            </a:r>
            <a:br>
              <a:rPr lang="pt-BR" sz="1600" dirty="0">
                <a:latin typeface="Arial" panose="020B0604020202020204" pitchFamily="34" charset="0"/>
                <a:cs typeface="Arial" panose="020B0604020202020204" pitchFamily="34" charset="0"/>
              </a:rPr>
            </a:br>
            <a:r>
              <a:rPr lang="pt-BR" sz="1600" dirty="0" smtClean="0">
                <a:latin typeface="Arial" panose="020B0604020202020204" pitchFamily="34" charset="0"/>
                <a:cs typeface="Arial" panose="020B0604020202020204" pitchFamily="34" charset="0"/>
              </a:rPr>
              <a:t>Autora: Alice Oliveira</a:t>
            </a:r>
            <a:endParaRPr lang="pt-B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1559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207819"/>
            <a:ext cx="8911687" cy="6550428"/>
          </a:xfrm>
        </p:spPr>
        <p:txBody>
          <a:bodyPr>
            <a:normAutofit fontScale="90000"/>
          </a:bodyPr>
          <a:lstStyle/>
          <a:p>
            <a:pPr algn="ctr"/>
            <a:r>
              <a:rPr lang="pt-BR" sz="1800" b="1" dirty="0" smtClean="0">
                <a:latin typeface="Ravie" panose="04040805050809020602" pitchFamily="82" charset="0"/>
              </a:rPr>
              <a:t>Realidade Derrocada</a:t>
            </a:r>
            <a:r>
              <a:rPr lang="pt-BR" sz="1400" dirty="0" smtClean="0">
                <a:latin typeface="Ravie" panose="04040805050809020602" pitchFamily="82" charset="0"/>
              </a:rPr>
              <a:t/>
            </a:r>
            <a:br>
              <a:rPr lang="pt-BR" sz="1400" dirty="0" smtClean="0">
                <a:latin typeface="Ravie" panose="04040805050809020602" pitchFamily="82" charset="0"/>
              </a:rPr>
            </a:br>
            <a:r>
              <a:rPr lang="pt-BR" sz="1400" dirty="0">
                <a:latin typeface="Ravie" panose="04040805050809020602" pitchFamily="82" charset="0"/>
              </a:rPr>
              <a:t/>
            </a:r>
            <a:br>
              <a:rPr lang="pt-BR" sz="1400" dirty="0">
                <a:latin typeface="Ravie" panose="04040805050809020602" pitchFamily="82" charset="0"/>
              </a:rPr>
            </a:br>
            <a:r>
              <a:rPr lang="pt-BR" sz="1400" dirty="0" smtClean="0">
                <a:latin typeface="Arial" panose="020B0604020202020204" pitchFamily="34" charset="0"/>
                <a:cs typeface="Arial" panose="020B0604020202020204" pitchFamily="34" charset="0"/>
              </a:rPr>
              <a:t>A </a:t>
            </a:r>
            <a:r>
              <a:rPr lang="pt-BR" sz="1400" dirty="0">
                <a:latin typeface="Arial" panose="020B0604020202020204" pitchFamily="34" charset="0"/>
                <a:cs typeface="Arial" panose="020B0604020202020204" pitchFamily="34" charset="0"/>
              </a:rPr>
              <a:t>voz que foi dada, não será </a:t>
            </a:r>
            <a:r>
              <a:rPr lang="pt-BR" sz="1400" dirty="0" smtClean="0">
                <a:latin typeface="Arial" panose="020B0604020202020204" pitchFamily="34" charset="0"/>
                <a:cs typeface="Arial" panose="020B0604020202020204" pitchFamily="34" charset="0"/>
              </a:rPr>
              <a:t>calada</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Liberdade? Conto de </a:t>
            </a:r>
            <a:r>
              <a:rPr lang="pt-BR" sz="1400" dirty="0" smtClean="0">
                <a:latin typeface="Arial" panose="020B0604020202020204" pitchFamily="34" charset="0"/>
                <a:cs typeface="Arial" panose="020B0604020202020204" pitchFamily="34" charset="0"/>
              </a:rPr>
              <a:t>fada</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Sistema educacional? Grande </a:t>
            </a:r>
            <a:r>
              <a:rPr lang="pt-BR" sz="1400" dirty="0" smtClean="0">
                <a:latin typeface="Arial" panose="020B0604020202020204" pitchFamily="34" charset="0"/>
                <a:cs typeface="Arial" panose="020B0604020202020204" pitchFamily="34" charset="0"/>
              </a:rPr>
              <a:t>piada</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Tudo pelo controle da massa </a:t>
            </a:r>
            <a:r>
              <a:rPr lang="pt-BR" sz="1400" dirty="0" smtClean="0">
                <a:latin typeface="Arial" panose="020B0604020202020204" pitchFamily="34" charset="0"/>
                <a:cs typeface="Arial" panose="020B0604020202020204" pitchFamily="34" charset="0"/>
              </a:rPr>
              <a:t>alienada</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Segue formando a </a:t>
            </a:r>
            <a:r>
              <a:rPr lang="pt-BR" sz="1400" dirty="0" smtClean="0">
                <a:latin typeface="Arial" panose="020B0604020202020204" pitchFamily="34" charset="0"/>
                <a:cs typeface="Arial" panose="020B0604020202020204" pitchFamily="34" charset="0"/>
              </a:rPr>
              <a:t>desinformação</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Mas o povo acredita no futuro da </a:t>
            </a:r>
            <a:r>
              <a:rPr lang="pt-BR" sz="1400" dirty="0" smtClean="0">
                <a:latin typeface="Arial" panose="020B0604020202020204" pitchFamily="34" charset="0"/>
                <a:cs typeface="Arial" panose="020B0604020202020204" pitchFamily="34" charset="0"/>
              </a:rPr>
              <a:t>Nação</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Renato perguntou: "Que país é esse</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Aqui o pobre é quem paga o </a:t>
            </a:r>
            <a:r>
              <a:rPr lang="pt-BR" sz="1400" dirty="0" smtClean="0">
                <a:latin typeface="Arial" panose="020B0604020202020204" pitchFamily="34" charset="0"/>
                <a:cs typeface="Arial" panose="020B0604020202020204" pitchFamily="34" charset="0"/>
              </a:rPr>
              <a:t>preço;</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Esperançosos por um </a:t>
            </a:r>
            <a:r>
              <a:rPr lang="pt-BR" sz="1400" dirty="0" smtClean="0">
                <a:latin typeface="Arial" panose="020B0604020202020204" pitchFamily="34" charset="0"/>
                <a:cs typeface="Arial" panose="020B0604020202020204" pitchFamily="34" charset="0"/>
              </a:rPr>
              <a:t>recomeço;</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Mas contínua o voto de </a:t>
            </a:r>
            <a:r>
              <a:rPr lang="pt-BR" sz="1400" dirty="0" smtClean="0">
                <a:latin typeface="Arial" panose="020B0604020202020204" pitchFamily="34" charset="0"/>
                <a:cs typeface="Arial" panose="020B0604020202020204" pitchFamily="34" charset="0"/>
              </a:rPr>
              <a:t>cabresto;</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Eles protestam: " Votar para mudar!" </a:t>
            </a:r>
            <a:r>
              <a:rPr lang="pt-BR" sz="1400" dirty="0" smtClean="0">
                <a:latin typeface="Arial" panose="020B0604020202020204" pitchFamily="34" charset="0"/>
                <a:cs typeface="Arial" panose="020B0604020202020204" pitchFamily="34" charset="0"/>
              </a:rPr>
              <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Democracia</a:t>
            </a:r>
            <a:r>
              <a:rPr lang="pt-BR" sz="1400" dirty="0">
                <a:latin typeface="Arial" panose="020B0604020202020204" pitchFamily="34" charset="0"/>
                <a:cs typeface="Arial" panose="020B0604020202020204" pitchFamily="34" charset="0"/>
              </a:rPr>
              <a:t>? De </a:t>
            </a:r>
            <a:r>
              <a:rPr lang="pt-BR" sz="1400" dirty="0" smtClean="0">
                <a:latin typeface="Arial" panose="020B0604020202020204" pitchFamily="34" charset="0"/>
                <a:cs typeface="Arial" panose="020B0604020202020204" pitchFamily="34" charset="0"/>
              </a:rPr>
              <a:t>fato, </a:t>
            </a:r>
            <a:r>
              <a:rPr lang="pt-BR" sz="1400" dirty="0">
                <a:latin typeface="Arial" panose="020B0604020202020204" pitchFamily="34" charset="0"/>
                <a:cs typeface="Arial" panose="020B0604020202020204" pitchFamily="34" charset="0"/>
              </a:rPr>
              <a:t>não </a:t>
            </a:r>
            <a:r>
              <a:rPr lang="pt-BR" sz="1400" dirty="0" smtClean="0">
                <a:latin typeface="Arial" panose="020B0604020202020204" pitchFamily="34" charset="0"/>
                <a:cs typeface="Arial" panose="020B0604020202020204" pitchFamily="34" charset="0"/>
              </a:rPr>
              <a:t>há;</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Abram seus olhos, ela nunca </a:t>
            </a:r>
            <a:r>
              <a:rPr lang="pt-BR" sz="1400" dirty="0" smtClean="0">
                <a:latin typeface="Arial" panose="020B0604020202020204" pitchFamily="34" charset="0"/>
                <a:cs typeface="Arial" panose="020B0604020202020204" pitchFamily="34" charset="0"/>
              </a:rPr>
              <a:t>existiu;</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Aqui é sempre 1° de </a:t>
            </a:r>
            <a:r>
              <a:rPr lang="pt-BR" sz="1400" dirty="0" smtClean="0">
                <a:latin typeface="Arial" panose="020B0604020202020204" pitchFamily="34" charset="0"/>
                <a:cs typeface="Arial" panose="020B0604020202020204" pitchFamily="34" charset="0"/>
              </a:rPr>
              <a:t>abril;</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Assim permanece a hierarquia no </a:t>
            </a:r>
            <a:r>
              <a:rPr lang="pt-BR" sz="1400" dirty="0" smtClean="0">
                <a:latin typeface="Arial" panose="020B0604020202020204" pitchFamily="34" charset="0"/>
                <a:cs typeface="Arial" panose="020B0604020202020204" pitchFamily="34" charset="0"/>
              </a:rPr>
              <a:t>Brasil;</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É lucrativo os bastidores de uma </a:t>
            </a:r>
            <a:r>
              <a:rPr lang="pt-BR" sz="1400" dirty="0" smtClean="0">
                <a:latin typeface="Arial" panose="020B0604020202020204" pitchFamily="34" charset="0"/>
                <a:cs typeface="Arial" panose="020B0604020202020204" pitchFamily="34" charset="0"/>
              </a:rPr>
              <a:t>crise;</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Firme </a:t>
            </a:r>
            <a:r>
              <a:rPr lang="pt-BR" sz="1400" dirty="0">
                <a:latin typeface="Arial" panose="020B0604020202020204" pitchFamily="34" charset="0"/>
                <a:cs typeface="Arial" panose="020B0604020202020204" pitchFamily="34" charset="0"/>
              </a:rPr>
              <a:t>e forte o pão e circo </a:t>
            </a:r>
            <a:r>
              <a:rPr lang="pt-BR" sz="1400" dirty="0" smtClean="0">
                <a:latin typeface="Arial" panose="020B0604020202020204" pitchFamily="34" charset="0"/>
                <a:cs typeface="Arial" panose="020B0604020202020204" pitchFamily="34" charset="0"/>
              </a:rPr>
              <a:t>sobrevive;</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O povo já não tem </a:t>
            </a:r>
            <a:r>
              <a:rPr lang="pt-BR" sz="1400" dirty="0" smtClean="0">
                <a:latin typeface="Arial" panose="020B0604020202020204" pitchFamily="34" charset="0"/>
                <a:cs typeface="Arial" panose="020B0604020202020204" pitchFamily="34" charset="0"/>
              </a:rPr>
              <a:t>memória;</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A corrupção é a mesma dos livros de </a:t>
            </a:r>
            <a:r>
              <a:rPr lang="pt-BR" sz="1400" dirty="0" smtClean="0">
                <a:latin typeface="Arial" panose="020B0604020202020204" pitchFamily="34" charset="0"/>
                <a:cs typeface="Arial" panose="020B0604020202020204" pitchFamily="34" charset="0"/>
              </a:rPr>
              <a:t>História;</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O futuro próximo não se pode </a:t>
            </a:r>
            <a:r>
              <a:rPr lang="pt-BR" sz="1400" dirty="0" smtClean="0">
                <a:latin typeface="Arial" panose="020B0604020202020204" pitchFamily="34" charset="0"/>
                <a:cs typeface="Arial" panose="020B0604020202020204" pitchFamily="34" charset="0"/>
              </a:rPr>
              <a:t>prever;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Mas fiquem sabendo: conhecimento é poder </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Abram </a:t>
            </a:r>
            <a:r>
              <a:rPr lang="pt-BR" sz="1400" dirty="0">
                <a:latin typeface="Arial" panose="020B0604020202020204" pitchFamily="34" charset="0"/>
                <a:cs typeface="Arial" panose="020B0604020202020204" pitchFamily="34" charset="0"/>
              </a:rPr>
              <a:t>seus olhos, a realidade não </a:t>
            </a:r>
            <a:r>
              <a:rPr lang="pt-BR" sz="1400" dirty="0" smtClean="0">
                <a:latin typeface="Arial" panose="020B0604020202020204" pitchFamily="34" charset="0"/>
                <a:cs typeface="Arial" panose="020B0604020202020204" pitchFamily="34" charset="0"/>
              </a:rPr>
              <a:t>condiz;</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Não confiem em nada que o sistema </a:t>
            </a:r>
            <a:r>
              <a:rPr lang="pt-BR" sz="1400" dirty="0" smtClean="0">
                <a:latin typeface="Arial" panose="020B0604020202020204" pitchFamily="34" charset="0"/>
                <a:cs typeface="Arial" panose="020B0604020202020204" pitchFamily="34" charset="0"/>
              </a:rPr>
              <a:t>diz;</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Saia da Matrix e vá ser </a:t>
            </a:r>
            <a:r>
              <a:rPr lang="pt-BR" sz="1400" dirty="0" smtClean="0">
                <a:latin typeface="Arial" panose="020B0604020202020204" pitchFamily="34" charset="0"/>
                <a:cs typeface="Arial" panose="020B0604020202020204" pitchFamily="34" charset="0"/>
              </a:rPr>
              <a:t>feliz.</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Autor: Álvares</a:t>
            </a:r>
            <a:endParaRPr lang="pt-B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0464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20336" y="133658"/>
            <a:ext cx="9950980" cy="7455862"/>
          </a:xfrm>
        </p:spPr>
        <p:txBody>
          <a:bodyPr>
            <a:noAutofit/>
          </a:bodyPr>
          <a:lstStyle/>
          <a:p>
            <a:pPr algn="ctr"/>
            <a:r>
              <a:rPr lang="pt-BR" sz="1800" b="1" dirty="0" smtClean="0">
                <a:latin typeface="Ravie" panose="04040805050809020602" pitchFamily="82" charset="0"/>
              </a:rPr>
              <a:t>Olhos que consolam- </a:t>
            </a:r>
            <a:r>
              <a:rPr lang="pt-BR" sz="1400" dirty="0">
                <a:latin typeface="Ravie" panose="04040805050809020602" pitchFamily="82" charset="0"/>
              </a:rPr>
              <a:t>Autor: João</a:t>
            </a:r>
            <a:r>
              <a:rPr lang="pt-BR" sz="1400" dirty="0" smtClean="0">
                <a:latin typeface="Ravie" panose="04040805050809020602" pitchFamily="82" charset="0"/>
              </a:rPr>
              <a:t/>
            </a:r>
            <a:br>
              <a:rPr lang="pt-BR" sz="1400" dirty="0" smtClean="0">
                <a:latin typeface="Ravie" panose="04040805050809020602" pitchFamily="82" charset="0"/>
              </a:rPr>
            </a:br>
            <a:r>
              <a:rPr lang="pt-BR" sz="1400" dirty="0">
                <a:latin typeface="Ravie" panose="04040805050809020602" pitchFamily="82" charset="0"/>
              </a:rPr>
              <a:t/>
            </a:r>
            <a:br>
              <a:rPr lang="pt-BR" sz="1400" dirty="0">
                <a:latin typeface="Ravie" panose="04040805050809020602" pitchFamily="82" charset="0"/>
              </a:rPr>
            </a:br>
            <a:r>
              <a:rPr lang="pt-BR" sz="1400" dirty="0" smtClean="0">
                <a:latin typeface="Arial" panose="020B0604020202020204" pitchFamily="34" charset="0"/>
                <a:cs typeface="Arial" panose="020B0604020202020204" pitchFamily="34" charset="0"/>
              </a:rPr>
              <a:t>Entre </a:t>
            </a:r>
            <a:r>
              <a:rPr lang="pt-BR" sz="1400" dirty="0">
                <a:latin typeface="Arial" panose="020B0604020202020204" pitchFamily="34" charset="0"/>
                <a:cs typeface="Arial" panose="020B0604020202020204" pitchFamily="34" charset="0"/>
              </a:rPr>
              <a:t>decisões, a guerra eu vi surgir</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Eu enxuguei as lágrimas dos soldados que choravam</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Senti a dor das famílias que os viram partir</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 que nunca mais voltaram. </a:t>
            </a:r>
            <a:r>
              <a:rPr lang="pt-BR" sz="1400" dirty="0" smtClean="0">
                <a:latin typeface="Arial" panose="020B0604020202020204" pitchFamily="34" charset="0"/>
                <a:cs typeface="Arial" panose="020B0604020202020204" pitchFamily="34" charset="0"/>
              </a:rPr>
              <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Vi </a:t>
            </a:r>
            <a:r>
              <a:rPr lang="pt-BR" sz="1400" dirty="0">
                <a:latin typeface="Arial" panose="020B0604020202020204" pitchFamily="34" charset="0"/>
                <a:cs typeface="Arial" panose="020B0604020202020204" pitchFamily="34" charset="0"/>
              </a:rPr>
              <a:t>soldados fortes se ajoelharem ao chão</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Envolvendo em seus braços os corpos sem vida</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Olhando ao redor e buscando a razão</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do porque que a perda era sua única companhia. </a:t>
            </a:r>
            <a:r>
              <a:rPr lang="pt-BR" sz="1400" dirty="0" smtClean="0">
                <a:latin typeface="Arial" panose="020B0604020202020204" pitchFamily="34" charset="0"/>
                <a:cs typeface="Arial" panose="020B0604020202020204" pitchFamily="34" charset="0"/>
              </a:rPr>
              <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Ouvi </a:t>
            </a:r>
            <a:r>
              <a:rPr lang="pt-BR" sz="1400" dirty="0">
                <a:latin typeface="Arial" panose="020B0604020202020204" pitchFamily="34" charset="0"/>
                <a:cs typeface="Arial" panose="020B0604020202020204" pitchFamily="34" charset="0"/>
              </a:rPr>
              <a:t>a calmaria ser substituída pelo som dos canhões. </a:t>
            </a:r>
            <a:r>
              <a:rPr lang="pt-BR" sz="1400" dirty="0" smtClean="0">
                <a:latin typeface="Arial" panose="020B0604020202020204" pitchFamily="34" charset="0"/>
                <a:cs typeface="Arial" panose="020B0604020202020204" pitchFamily="34" charset="0"/>
              </a:rPr>
              <a:t/>
            </a:r>
            <a:br>
              <a:rPr lang="pt-BR" sz="1400" dirty="0" smtClean="0">
                <a:latin typeface="Arial" panose="020B0604020202020204" pitchFamily="34" charset="0"/>
                <a:cs typeface="Arial" panose="020B0604020202020204" pitchFamily="34" charset="0"/>
              </a:rPr>
            </a:br>
            <a:r>
              <a:rPr lang="pt-BR" sz="1400" dirty="0" err="1" smtClean="0">
                <a:latin typeface="Arial" panose="020B0604020202020204" pitchFamily="34" charset="0"/>
                <a:cs typeface="Arial" panose="020B0604020202020204" pitchFamily="34" charset="0"/>
              </a:rPr>
              <a:t>Tranformando</a:t>
            </a: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o silêncio da morte em sua próxima canção. </a:t>
            </a:r>
            <a:r>
              <a:rPr lang="pt-BR" sz="1400" dirty="0" smtClean="0">
                <a:latin typeface="Arial" panose="020B0604020202020204" pitchFamily="34" charset="0"/>
                <a:cs typeface="Arial" panose="020B0604020202020204" pitchFamily="34" charset="0"/>
              </a:rPr>
              <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Vi </a:t>
            </a:r>
            <a:r>
              <a:rPr lang="pt-BR" sz="1400" dirty="0">
                <a:latin typeface="Arial" panose="020B0604020202020204" pitchFamily="34" charset="0"/>
                <a:cs typeface="Arial" panose="020B0604020202020204" pitchFamily="34" charset="0"/>
              </a:rPr>
              <a:t>o céu ser cortado por grandes aviões</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lançando bombas até atingirem o chão</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Senti na pele a dor da perda</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Dos companheiros de honra que nunca desistiram</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Vi suas armas serem jogadas sobre a mesa</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Pois as orações agora, são para aqueles que partiram</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Eu vi o humano se tornar inimigo de si mesmo</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Suportei a tristeza dos que vi massacrarem</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 por muitas vezes na linha do tempo</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vi as hastes que sustentavam a humanidade desabarem</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Eu vi a paz tentando se concretizar. </a:t>
            </a:r>
            <a:r>
              <a:rPr lang="pt-BR" sz="1400" dirty="0" smtClean="0">
                <a:latin typeface="Arial" panose="020B0604020202020204" pitchFamily="34" charset="0"/>
                <a:cs typeface="Arial" panose="020B0604020202020204" pitchFamily="34" charset="0"/>
              </a:rPr>
              <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Eu </a:t>
            </a:r>
            <a:r>
              <a:rPr lang="pt-BR" sz="1400" dirty="0">
                <a:latin typeface="Arial" panose="020B0604020202020204" pitchFamily="34" charset="0"/>
                <a:cs typeface="Arial" panose="020B0604020202020204" pitchFamily="34" charset="0"/>
              </a:rPr>
              <a:t>ouvi os gritos em momentos de glória</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Senti medo, desespero e vontade de chorar</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Mas para aqueles que sobreviveram, nem tudo foi vitória</a:t>
            </a:r>
            <a:r>
              <a:rPr lang="pt-BR" sz="1400" dirty="0">
                <a:latin typeface="Ravie" panose="04040805050809020602" pitchFamily="82" charset="0"/>
              </a:rPr>
              <a:t>.</a:t>
            </a:r>
            <a:br>
              <a:rPr lang="pt-BR" sz="1400" dirty="0">
                <a:latin typeface="Ravie" panose="04040805050809020602" pitchFamily="82" charset="0"/>
              </a:rPr>
            </a:br>
            <a:r>
              <a:rPr lang="pt-BR" sz="1400" dirty="0">
                <a:latin typeface="Ravie" panose="04040805050809020602" pitchFamily="82" charset="0"/>
              </a:rPr>
              <a:t/>
            </a:r>
            <a:br>
              <a:rPr lang="pt-BR" sz="1400" dirty="0">
                <a:latin typeface="Ravie" panose="04040805050809020602" pitchFamily="82" charset="0"/>
              </a:rPr>
            </a:br>
            <a:endParaRPr lang="pt-BR" sz="1400" dirty="0">
              <a:latin typeface="Ravie" panose="04040805050809020602" pitchFamily="82" charset="0"/>
            </a:endParaRPr>
          </a:p>
        </p:txBody>
      </p:sp>
    </p:spTree>
    <p:extLst>
      <p:ext uri="{BB962C8B-B14F-4D97-AF65-F5344CB8AC3E}">
        <p14:creationId xmlns:p14="http://schemas.microsoft.com/office/powerpoint/2010/main" val="2361152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99753"/>
            <a:ext cx="9019955" cy="7390013"/>
          </a:xfrm>
        </p:spPr>
        <p:txBody>
          <a:bodyPr>
            <a:normAutofit/>
          </a:bodyPr>
          <a:lstStyle/>
          <a:p>
            <a:pPr algn="ctr"/>
            <a:r>
              <a:rPr lang="pt-BR" sz="1800" b="1" dirty="0" smtClean="0">
                <a:latin typeface="Ravie" panose="04040805050809020602" pitchFamily="82" charset="0"/>
              </a:rPr>
              <a:t>Os código da paixão</a:t>
            </a:r>
            <a:r>
              <a:rPr lang="pt-BR" sz="1400" dirty="0" smtClean="0">
                <a:latin typeface="Ravie" panose="04040805050809020602" pitchFamily="82" charset="0"/>
              </a:rPr>
              <a:t/>
            </a:r>
            <a:br>
              <a:rPr lang="pt-BR" sz="1400" dirty="0" smtClean="0">
                <a:latin typeface="Ravie" panose="04040805050809020602" pitchFamily="82" charset="0"/>
              </a:rPr>
            </a:br>
            <a:r>
              <a:rPr lang="pt-BR" sz="1400" dirty="0">
                <a:latin typeface="Ravie" panose="04040805050809020602" pitchFamily="82" charset="0"/>
              </a:rPr>
              <a:t/>
            </a:r>
            <a:br>
              <a:rPr lang="pt-BR" sz="1400" dirty="0">
                <a:latin typeface="Ravie" panose="04040805050809020602" pitchFamily="82" charset="0"/>
              </a:rPr>
            </a:br>
            <a:r>
              <a:rPr lang="pt-BR" sz="1400" dirty="0" smtClean="0">
                <a:latin typeface="Arial" panose="020B0604020202020204" pitchFamily="34" charset="0"/>
                <a:cs typeface="Arial" panose="020B0604020202020204" pitchFamily="34" charset="0"/>
              </a:rPr>
              <a:t>Estudos </a:t>
            </a:r>
            <a:r>
              <a:rPr lang="pt-BR" sz="1400" dirty="0">
                <a:latin typeface="Arial" panose="020B0604020202020204" pitchFamily="34" charset="0"/>
                <a:cs typeface="Arial" panose="020B0604020202020204" pitchFamily="34" charset="0"/>
              </a:rPr>
              <a:t>podem </a:t>
            </a:r>
            <a:r>
              <a:rPr lang="pt-BR" sz="1400" dirty="0" smtClean="0">
                <a:latin typeface="Arial" panose="020B0604020202020204" pitchFamily="34" charset="0"/>
                <a:cs typeface="Arial" panose="020B0604020202020204" pitchFamily="34" charset="0"/>
              </a:rPr>
              <a:t>tentar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Mas nunca vão </a:t>
            </a:r>
            <a:r>
              <a:rPr lang="pt-BR" sz="1400" dirty="0" smtClean="0">
                <a:latin typeface="Arial" panose="020B0604020202020204" pitchFamily="34" charset="0"/>
                <a:cs typeface="Arial" panose="020B0604020202020204" pitchFamily="34" charset="0"/>
              </a:rPr>
              <a:t>descobrir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A NASA não vai </a:t>
            </a:r>
            <a:r>
              <a:rPr lang="pt-BR" sz="1400" dirty="0" smtClean="0">
                <a:latin typeface="Arial" panose="020B0604020202020204" pitchFamily="34" charset="0"/>
                <a:cs typeface="Arial" panose="020B0604020202020204" pitchFamily="34" charset="0"/>
              </a:rPr>
              <a:t>decifrar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Nem telescópios por </a:t>
            </a:r>
            <a:r>
              <a:rPr lang="pt-BR" sz="1400" dirty="0" smtClean="0">
                <a:latin typeface="Arial" panose="020B0604020202020204" pitchFamily="34" charset="0"/>
                <a:cs typeface="Arial" panose="020B0604020202020204" pitchFamily="34" charset="0"/>
              </a:rPr>
              <a:t>aí</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A força dessa </a:t>
            </a:r>
            <a:r>
              <a:rPr lang="pt-BR" sz="1400" dirty="0" smtClean="0">
                <a:latin typeface="Arial" panose="020B0604020202020204" pitchFamily="34" charset="0"/>
                <a:cs typeface="Arial" panose="020B0604020202020204" pitchFamily="34" charset="0"/>
              </a:rPr>
              <a:t>paixão</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Que vibra dentro de </a:t>
            </a:r>
            <a:r>
              <a:rPr lang="pt-BR" sz="1400" dirty="0" smtClean="0">
                <a:latin typeface="Arial" panose="020B0604020202020204" pitchFamily="34" charset="0"/>
                <a:cs typeface="Arial" panose="020B0604020202020204" pitchFamily="34" charset="0"/>
              </a:rPr>
              <a:t>mim</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 cada vez me deixa </a:t>
            </a:r>
            <a:r>
              <a:rPr lang="pt-BR" sz="1400" dirty="0" smtClean="0">
                <a:latin typeface="Arial" panose="020B0604020202020204" pitchFamily="34" charset="0"/>
                <a:cs typeface="Arial" panose="020B0604020202020204" pitchFamily="34" charset="0"/>
              </a:rPr>
              <a:t>forte</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 toda vida mostra um </a:t>
            </a:r>
            <a:r>
              <a:rPr lang="pt-BR" sz="1400" dirty="0" smtClean="0">
                <a:latin typeface="Arial" panose="020B0604020202020204" pitchFamily="34" charset="0"/>
                <a:cs typeface="Arial" panose="020B0604020202020204" pitchFamily="34" charset="0"/>
              </a:rPr>
              <a:t>Norte</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 sempre é o teu </a:t>
            </a:r>
            <a:r>
              <a:rPr lang="pt-BR" sz="1400" dirty="0" smtClean="0">
                <a:latin typeface="Arial" panose="020B0604020202020204" pitchFamily="34" charset="0"/>
                <a:cs typeface="Arial" panose="020B0604020202020204" pitchFamily="34" charset="0"/>
              </a:rPr>
              <a:t>sorriso</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 eu bobo sempre </a:t>
            </a:r>
            <a:r>
              <a:rPr lang="pt-BR" sz="1400" dirty="0" smtClean="0">
                <a:latin typeface="Arial" panose="020B0604020202020204" pitchFamily="34" charset="0"/>
                <a:cs typeface="Arial" panose="020B0604020202020204" pitchFamily="34" charset="0"/>
              </a:rPr>
              <a:t>paro</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Sem segundas </a:t>
            </a:r>
            <a:r>
              <a:rPr lang="pt-BR" sz="1400" dirty="0" smtClean="0">
                <a:latin typeface="Arial" panose="020B0604020202020204" pitchFamily="34" charset="0"/>
                <a:cs typeface="Arial" panose="020B0604020202020204" pitchFamily="34" charset="0"/>
              </a:rPr>
              <a:t>intenções</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Eu simplesmente </a:t>
            </a:r>
            <a:r>
              <a:rPr lang="pt-BR" sz="1400" dirty="0" smtClean="0">
                <a:latin typeface="Arial" panose="020B0604020202020204" pitchFamily="34" charset="0"/>
                <a:cs typeface="Arial" panose="020B0604020202020204" pitchFamily="34" charset="0"/>
              </a:rPr>
              <a:t>encaro</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Esse teu gingado </a:t>
            </a:r>
            <a:r>
              <a:rPr lang="pt-BR" sz="1400" dirty="0" smtClean="0">
                <a:latin typeface="Arial" panose="020B0604020202020204" pitchFamily="34" charset="0"/>
                <a:cs typeface="Arial" panose="020B0604020202020204" pitchFamily="34" charset="0"/>
              </a:rPr>
              <a:t>quente</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Tua pegada é </a:t>
            </a:r>
            <a:r>
              <a:rPr lang="pt-BR" sz="1400" dirty="0" smtClean="0">
                <a:latin typeface="Arial" panose="020B0604020202020204" pitchFamily="34" charset="0"/>
                <a:cs typeface="Arial" panose="020B0604020202020204" pitchFamily="34" charset="0"/>
              </a:rPr>
              <a:t>diferente</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 me deixa </a:t>
            </a:r>
            <a:r>
              <a:rPr lang="pt-BR" sz="1400" dirty="0" smtClean="0">
                <a:latin typeface="Arial" panose="020B0604020202020204" pitchFamily="34" charset="0"/>
                <a:cs typeface="Arial" panose="020B0604020202020204" pitchFamily="34" charset="0"/>
              </a:rPr>
              <a:t>apaixonado</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Mas eu fico </a:t>
            </a:r>
            <a:r>
              <a:rPr lang="pt-BR" sz="1400" dirty="0" smtClean="0">
                <a:latin typeface="Arial" panose="020B0604020202020204" pitchFamily="34" charset="0"/>
                <a:cs typeface="Arial" panose="020B0604020202020204" pitchFamily="34" charset="0"/>
              </a:rPr>
              <a:t>abandonado</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Por essa paixão </a:t>
            </a:r>
            <a:r>
              <a:rPr lang="pt-BR" sz="1400" dirty="0" smtClean="0">
                <a:latin typeface="Arial" panose="020B0604020202020204" pitchFamily="34" charset="0"/>
                <a:cs typeface="Arial" panose="020B0604020202020204" pitchFamily="34" charset="0"/>
              </a:rPr>
              <a:t>bandida</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Crueldade é o que </a:t>
            </a:r>
            <a:r>
              <a:rPr lang="pt-BR" sz="1400" dirty="0" smtClean="0">
                <a:latin typeface="Arial" panose="020B0604020202020204" pitchFamily="34" charset="0"/>
                <a:cs typeface="Arial" panose="020B0604020202020204" pitchFamily="34" charset="0"/>
              </a:rPr>
              <a:t>fazes</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Sem pena nem </a:t>
            </a:r>
            <a:r>
              <a:rPr lang="pt-BR" sz="1400" dirty="0" smtClean="0">
                <a:latin typeface="Arial" panose="020B0604020202020204" pitchFamily="34" charset="0"/>
                <a:cs typeface="Arial" panose="020B0604020202020204" pitchFamily="34" charset="0"/>
              </a:rPr>
              <a:t>piedade</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Deixando-me por </a:t>
            </a:r>
            <a:r>
              <a:rPr lang="pt-BR" sz="1400" dirty="0" smtClean="0">
                <a:latin typeface="Arial" panose="020B0604020202020204" pitchFamily="34" charset="0"/>
                <a:cs typeface="Arial" panose="020B0604020202020204" pitchFamily="34" charset="0"/>
              </a:rPr>
              <a:t>maldade</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Tão sozinho nessa vida</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Autor: </a:t>
            </a:r>
            <a:r>
              <a:rPr lang="pt-BR" sz="1400" dirty="0" err="1" smtClean="0">
                <a:latin typeface="Arial" panose="020B0604020202020204" pitchFamily="34" charset="0"/>
                <a:cs typeface="Arial" panose="020B0604020202020204" pitchFamily="34" charset="0"/>
              </a:rPr>
              <a:t>Rael</a:t>
            </a:r>
            <a:r>
              <a:rPr lang="pt-BR" sz="1400" dirty="0" smtClean="0">
                <a:latin typeface="Arial" panose="020B0604020202020204" pitchFamily="34" charset="0"/>
                <a:cs typeface="Arial" panose="020B0604020202020204" pitchFamily="34" charset="0"/>
              </a:rPr>
              <a:t> Campos</a:t>
            </a:r>
            <a:endParaRPr lang="pt-B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5757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36124" y="315885"/>
            <a:ext cx="9734203" cy="6458988"/>
          </a:xfrm>
        </p:spPr>
        <p:txBody>
          <a:bodyPr>
            <a:normAutofit fontScale="90000"/>
          </a:bodyPr>
          <a:lstStyle/>
          <a:p>
            <a:pPr algn="ctr"/>
            <a:r>
              <a:rPr lang="pt-BR" sz="2000" b="1" dirty="0">
                <a:latin typeface="Ravie" panose="04040805050809020602" pitchFamily="82" charset="0"/>
              </a:rPr>
              <a:t>Desabafar</a:t>
            </a:r>
            <a:r>
              <a:rPr lang="pt-BR" sz="1400" dirty="0">
                <a:latin typeface="Ravie" panose="04040805050809020602" pitchFamily="82" charset="0"/>
              </a:rPr>
              <a:t> </a:t>
            </a:r>
            <a:r>
              <a:rPr lang="pt-BR" sz="1400" dirty="0" smtClean="0">
                <a:latin typeface="Ravie" panose="04040805050809020602" pitchFamily="82" charset="0"/>
              </a:rPr>
              <a:t/>
            </a:r>
            <a:br>
              <a:rPr lang="pt-BR" sz="1400" dirty="0" smtClean="0">
                <a:latin typeface="Ravie" panose="04040805050809020602" pitchFamily="82" charset="0"/>
              </a:rPr>
            </a:br>
            <a:r>
              <a:rPr lang="pt-BR" sz="1400" dirty="0">
                <a:latin typeface="Ravie" panose="04040805050809020602" pitchFamily="82" charset="0"/>
              </a:rPr>
              <a:t/>
            </a:r>
            <a:br>
              <a:rPr lang="pt-BR" sz="1400" dirty="0">
                <a:latin typeface="Ravie" panose="04040805050809020602" pitchFamily="82" charset="0"/>
              </a:rPr>
            </a:br>
            <a:r>
              <a:rPr lang="pt-BR" sz="1400" dirty="0" smtClean="0">
                <a:latin typeface="Arial" panose="020B0604020202020204" pitchFamily="34" charset="0"/>
                <a:cs typeface="Arial" panose="020B0604020202020204" pitchFamily="34" charset="0"/>
              </a:rPr>
              <a:t>Por </a:t>
            </a:r>
            <a:r>
              <a:rPr lang="pt-BR" sz="1400" dirty="0">
                <a:latin typeface="Arial" panose="020B0604020202020204" pitchFamily="34" charset="0"/>
                <a:cs typeface="Arial" panose="020B0604020202020204" pitchFamily="34" charset="0"/>
              </a:rPr>
              <a:t>que rima vem surgindo devagar, sem esperar</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Mas não contrato pra gravar quem não se pode calar</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Nem ajuda humanitária pra quem não pode </a:t>
            </a:r>
            <a:r>
              <a:rPr lang="pt-BR" sz="1400" dirty="0" err="1">
                <a:latin typeface="Arial" panose="020B0604020202020204" pitchFamily="34" charset="0"/>
                <a:cs typeface="Arial" panose="020B0604020202020204" pitchFamily="34" charset="0"/>
              </a:rPr>
              <a:t>trampar</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A verdade é muito dura pra quem não quer </a:t>
            </a:r>
            <a:r>
              <a:rPr lang="pt-BR" sz="1400" dirty="0" smtClean="0">
                <a:latin typeface="Arial" panose="020B0604020202020204" pitchFamily="34" charset="0"/>
                <a:cs typeface="Arial" panose="020B0604020202020204" pitchFamily="34" charset="0"/>
              </a:rPr>
              <a:t>escutar</a:t>
            </a: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Complicado é aturar senhor de engenho </a:t>
            </a:r>
            <a:r>
              <a:rPr lang="pt-BR" sz="1400" dirty="0" smtClean="0">
                <a:latin typeface="Arial" panose="020B0604020202020204" pitchFamily="34" charset="0"/>
                <a:cs typeface="Arial" panose="020B0604020202020204" pitchFamily="34" charset="0"/>
              </a:rPr>
              <a:t>explorar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Dizer que não vai pagar, que um salário não </a:t>
            </a:r>
            <a:r>
              <a:rPr lang="pt-BR" sz="1400" dirty="0" smtClean="0">
                <a:latin typeface="Arial" panose="020B0604020202020204" pitchFamily="34" charset="0"/>
                <a:cs typeface="Arial" panose="020B0604020202020204" pitchFamily="34" charset="0"/>
              </a:rPr>
              <a:t>dá</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Empregar preto nem dá, pobre é só pra </a:t>
            </a:r>
            <a:r>
              <a:rPr lang="pt-BR" sz="1400" dirty="0" smtClean="0">
                <a:latin typeface="Arial" panose="020B0604020202020204" pitchFamily="34" charset="0"/>
                <a:cs typeface="Arial" panose="020B0604020202020204" pitchFamily="34" charset="0"/>
              </a:rPr>
              <a:t>humilhar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Por que pra escravizar tem pra juntar com uma </a:t>
            </a:r>
            <a:r>
              <a:rPr lang="pt-BR" sz="1400" dirty="0" smtClean="0">
                <a:latin typeface="Arial" panose="020B0604020202020204" pitchFamily="34" charset="0"/>
                <a:cs typeface="Arial" panose="020B0604020202020204" pitchFamily="34" charset="0"/>
              </a:rPr>
              <a:t>pá</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Cidade não pode avançar, emprego não </a:t>
            </a:r>
            <a:r>
              <a:rPr lang="pt-BR" sz="1400" dirty="0" smtClean="0">
                <a:latin typeface="Arial" panose="020B0604020202020204" pitchFamily="34" charset="0"/>
                <a:cs typeface="Arial" panose="020B0604020202020204" pitchFamily="34" charset="0"/>
              </a:rPr>
              <a:t>haverá</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Indústria não aparece uma razão sempre </a:t>
            </a:r>
            <a:r>
              <a:rPr lang="pt-BR" sz="1400" dirty="0" smtClean="0">
                <a:latin typeface="Arial" panose="020B0604020202020204" pitchFamily="34" charset="0"/>
                <a:cs typeface="Arial" panose="020B0604020202020204" pitchFamily="34" charset="0"/>
              </a:rPr>
              <a:t>há</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Político quer te usar, migalhas pretende </a:t>
            </a:r>
            <a:r>
              <a:rPr lang="pt-BR" sz="1400" dirty="0" smtClean="0">
                <a:latin typeface="Arial" panose="020B0604020202020204" pitchFamily="34" charset="0"/>
                <a:cs typeface="Arial" panose="020B0604020202020204" pitchFamily="34" charset="0"/>
              </a:rPr>
              <a:t>dar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Memória fraca esquece e comparece a </a:t>
            </a:r>
            <a:r>
              <a:rPr lang="pt-BR" sz="1400" dirty="0" smtClean="0">
                <a:latin typeface="Arial" panose="020B0604020202020204" pitchFamily="34" charset="0"/>
                <a:cs typeface="Arial" panose="020B0604020202020204" pitchFamily="34" charset="0"/>
              </a:rPr>
              <a:t>votar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Por um emprego te dar, você não pode </a:t>
            </a:r>
            <a:r>
              <a:rPr lang="pt-BR" sz="1400" dirty="0" smtClean="0">
                <a:latin typeface="Arial" panose="020B0604020202020204" pitchFamily="34" charset="0"/>
                <a:cs typeface="Arial" panose="020B0604020202020204" pitchFamily="34" charset="0"/>
              </a:rPr>
              <a:t>evitar</a:t>
            </a: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 outra vez se repete e sempre </a:t>
            </a:r>
            <a:r>
              <a:rPr lang="pt-BR" sz="1400" dirty="0" smtClean="0">
                <a:latin typeface="Arial" panose="020B0604020202020204" pitchFamily="34" charset="0"/>
                <a:cs typeface="Arial" panose="020B0604020202020204" pitchFamily="34" charset="0"/>
              </a:rPr>
              <a:t>repetirá</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Mas se a gente parar de se </a:t>
            </a:r>
            <a:r>
              <a:rPr lang="pt-BR" sz="1400" dirty="0" smtClean="0">
                <a:latin typeface="Arial" panose="020B0604020202020204" pitchFamily="34" charset="0"/>
                <a:cs typeface="Arial" panose="020B0604020202020204" pitchFamily="34" charset="0"/>
              </a:rPr>
              <a:t>digladiar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 se juntar pra acabar, o rei </a:t>
            </a:r>
            <a:r>
              <a:rPr lang="pt-BR" sz="1400" dirty="0" err="1" smtClean="0">
                <a:latin typeface="Arial" panose="020B0604020202020204" pitchFamily="34" charset="0"/>
                <a:cs typeface="Arial" panose="020B0604020202020204" pitchFamily="34" charset="0"/>
              </a:rPr>
              <a:t>arregará</a:t>
            </a:r>
            <a:r>
              <a:rPr lang="pt-BR" sz="1400" dirty="0" smtClean="0">
                <a:latin typeface="Arial" panose="020B0604020202020204" pitchFamily="34" charset="0"/>
                <a:cs typeface="Arial" panose="020B0604020202020204" pitchFamily="34" charset="0"/>
              </a:rPr>
              <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Sou do Rap nacional e </a:t>
            </a:r>
            <a:r>
              <a:rPr lang="pt-BR" sz="1400" dirty="0" err="1">
                <a:latin typeface="Arial" panose="020B0604020202020204" pitchFamily="34" charset="0"/>
                <a:cs typeface="Arial" panose="020B0604020202020204" pitchFamily="34" charset="0"/>
              </a:rPr>
              <a:t>tô</a:t>
            </a:r>
            <a:r>
              <a:rPr lang="pt-BR" sz="1400" dirty="0">
                <a:latin typeface="Arial" panose="020B0604020202020204" pitchFamily="34" charset="0"/>
                <a:cs typeface="Arial" panose="020B0604020202020204" pitchFamily="34" charset="0"/>
              </a:rPr>
              <a:t> aqui pra </a:t>
            </a:r>
            <a:r>
              <a:rPr lang="pt-BR" sz="1400" dirty="0" smtClean="0">
                <a:latin typeface="Arial" panose="020B0604020202020204" pitchFamily="34" charset="0"/>
                <a:cs typeface="Arial" panose="020B0604020202020204" pitchFamily="34" charset="0"/>
              </a:rPr>
              <a:t>somar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Conheço a luta do povo, pode </a:t>
            </a:r>
            <a:r>
              <a:rPr lang="pt-BR" sz="1400" dirty="0" smtClean="0">
                <a:latin typeface="Arial" panose="020B0604020202020204" pitchFamily="34" charset="0"/>
                <a:cs typeface="Arial" panose="020B0604020202020204" pitchFamily="34" charset="0"/>
              </a:rPr>
              <a:t>acreditar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Minha intenção nunca foi fama eu só preciso </a:t>
            </a:r>
            <a:r>
              <a:rPr lang="pt-BR" sz="1400" dirty="0" smtClean="0">
                <a:latin typeface="Arial" panose="020B0604020202020204" pitchFamily="34" charset="0"/>
                <a:cs typeface="Arial" panose="020B0604020202020204" pitchFamily="34" charset="0"/>
              </a:rPr>
              <a:t>falar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Pra que ouça o que digo e possa </a:t>
            </a:r>
            <a:r>
              <a:rPr lang="pt-BR" sz="1400" dirty="0" smtClean="0">
                <a:latin typeface="Arial" panose="020B0604020202020204" pitchFamily="34" charset="0"/>
                <a:cs typeface="Arial" panose="020B0604020202020204" pitchFamily="34" charset="0"/>
              </a:rPr>
              <a:t>assimilar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Pra que a criança até pobre possa pensar em </a:t>
            </a:r>
            <a:r>
              <a:rPr lang="pt-BR" sz="1400" dirty="0" smtClean="0">
                <a:latin typeface="Arial" panose="020B0604020202020204" pitchFamily="34" charset="0"/>
                <a:cs typeface="Arial" panose="020B0604020202020204" pitchFamily="34" charset="0"/>
              </a:rPr>
              <a:t>sonhar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 cada sonho ela possa também </a:t>
            </a:r>
            <a:r>
              <a:rPr lang="pt-BR" sz="1400" dirty="0" smtClean="0">
                <a:latin typeface="Arial" panose="020B0604020202020204" pitchFamily="34" charset="0"/>
                <a:cs typeface="Arial" panose="020B0604020202020204" pitchFamily="34" charset="0"/>
              </a:rPr>
              <a:t>realizar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Mas se depois disso tudo não parar pra </a:t>
            </a:r>
            <a:r>
              <a:rPr lang="pt-BR" sz="1400" dirty="0" smtClean="0">
                <a:latin typeface="Arial" panose="020B0604020202020204" pitchFamily="34" charset="0"/>
                <a:cs typeface="Arial" panose="020B0604020202020204" pitchFamily="34" charset="0"/>
              </a:rPr>
              <a:t>pensar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Me perdoe a maneira grosseira pra </a:t>
            </a:r>
            <a:r>
              <a:rPr lang="pt-BR" sz="1400" dirty="0" smtClean="0">
                <a:latin typeface="Arial" panose="020B0604020202020204" pitchFamily="34" charset="0"/>
                <a:cs typeface="Arial" panose="020B0604020202020204" pitchFamily="34" charset="0"/>
              </a:rPr>
              <a:t>desabafar</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autor: Indômito Rapper</a:t>
            </a:r>
            <a:endParaRPr lang="pt-B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9466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324197"/>
            <a:ext cx="8911687" cy="6384174"/>
          </a:xfrm>
        </p:spPr>
        <p:txBody>
          <a:bodyPr>
            <a:normAutofit/>
          </a:bodyPr>
          <a:lstStyle/>
          <a:p>
            <a:pPr algn="ctr"/>
            <a:r>
              <a:rPr lang="pt-BR" sz="1400" dirty="0" smtClean="0">
                <a:latin typeface="Ravie" panose="04040805050809020602" pitchFamily="82" charset="0"/>
              </a:rPr>
              <a:t/>
            </a:r>
            <a:br>
              <a:rPr lang="pt-BR" sz="1400" dirty="0" smtClean="0">
                <a:latin typeface="Ravie" panose="04040805050809020602" pitchFamily="82" charset="0"/>
              </a:rPr>
            </a:br>
            <a:r>
              <a:rPr lang="pt-BR" sz="1400" dirty="0">
                <a:latin typeface="Ravie" panose="04040805050809020602" pitchFamily="82" charset="0"/>
              </a:rPr>
              <a:t/>
            </a:r>
            <a:br>
              <a:rPr lang="pt-BR" sz="1400" dirty="0">
                <a:latin typeface="Ravie" panose="04040805050809020602" pitchFamily="82" charset="0"/>
              </a:rPr>
            </a:br>
            <a:r>
              <a:rPr lang="pt-BR" sz="1800" b="1" dirty="0" smtClean="0">
                <a:latin typeface="Ravie" panose="04040805050809020602" pitchFamily="82" charset="0"/>
              </a:rPr>
              <a:t>Perdido</a:t>
            </a:r>
            <a:r>
              <a:rPr lang="pt-BR" sz="1400" dirty="0" smtClean="0">
                <a:latin typeface="Ravie" panose="04040805050809020602" pitchFamily="82" charset="0"/>
              </a:rPr>
              <a:t/>
            </a:r>
            <a:br>
              <a:rPr lang="pt-BR" sz="1400" dirty="0" smtClean="0">
                <a:latin typeface="Ravie" panose="04040805050809020602" pitchFamily="82"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Amar dói</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Disse o tolo </a:t>
            </a:r>
            <a:r>
              <a:rPr lang="pt-BR" sz="1400" dirty="0" smtClean="0">
                <a:latin typeface="Arial" panose="020B0604020202020204" pitchFamily="34" charset="0"/>
                <a:cs typeface="Arial" panose="020B0604020202020204" pitchFamily="34" charset="0"/>
              </a:rPr>
              <a:t>apaixonado;</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Achando que amar era sinônimo de </a:t>
            </a:r>
            <a:r>
              <a:rPr lang="pt-BR" sz="1400" dirty="0" smtClean="0">
                <a:latin typeface="Arial" panose="020B0604020202020204" pitchFamily="34" charset="0"/>
                <a:cs typeface="Arial" panose="020B0604020202020204" pitchFamily="34" charset="0"/>
              </a:rPr>
              <a:t>sofrer;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Mas, o sinônimo de sofrer é não ser </a:t>
            </a:r>
            <a:r>
              <a:rPr lang="pt-BR" sz="1400" dirty="0" smtClean="0">
                <a:latin typeface="Arial" panose="020B0604020202020204" pitchFamily="34" charset="0"/>
                <a:cs typeface="Arial" panose="020B0604020202020204" pitchFamily="34" charset="0"/>
              </a:rPr>
              <a:t>amado;</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Eu não soube amar</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Disse aquele de coração </a:t>
            </a:r>
            <a:r>
              <a:rPr lang="pt-BR" sz="1400" dirty="0" smtClean="0">
                <a:latin typeface="Arial" panose="020B0604020202020204" pitchFamily="34" charset="0"/>
                <a:cs typeface="Arial" panose="020B0604020202020204" pitchFamily="34" charset="0"/>
              </a:rPr>
              <a:t>quebrado;</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Que já nem sentia o passar do </a:t>
            </a:r>
            <a:r>
              <a:rPr lang="pt-BR" sz="1400" dirty="0" smtClean="0">
                <a:latin typeface="Arial" panose="020B0604020202020204" pitchFamily="34" charset="0"/>
                <a:cs typeface="Arial" panose="020B0604020202020204" pitchFamily="34" charset="0"/>
              </a:rPr>
              <a:t>tempo;</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Enquanto juntava seus </a:t>
            </a:r>
            <a:r>
              <a:rPr lang="pt-BR" sz="1400" dirty="0" smtClean="0">
                <a:latin typeface="Arial" panose="020B0604020202020204" pitchFamily="34" charset="0"/>
                <a:cs typeface="Arial" panose="020B0604020202020204" pitchFamily="34" charset="0"/>
              </a:rPr>
              <a:t>cacos;</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Mas, e eu</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Quem sou eu para falar de amor</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Quem sou eu para falar de amar</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Eu que ora sorrio para as </a:t>
            </a:r>
            <a:r>
              <a:rPr lang="pt-BR" sz="1400" dirty="0" smtClean="0">
                <a:latin typeface="Arial" panose="020B0604020202020204" pitchFamily="34" charset="0"/>
                <a:cs typeface="Arial" panose="020B0604020202020204" pitchFamily="34" charset="0"/>
              </a:rPr>
              <a:t>estrelas;</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Que ora choro ao </a:t>
            </a:r>
            <a:r>
              <a:rPr lang="pt-BR" sz="1400" dirty="0" smtClean="0">
                <a:latin typeface="Arial" panose="020B0604020202020204" pitchFamily="34" charset="0"/>
                <a:cs typeface="Arial" panose="020B0604020202020204" pitchFamily="34" charset="0"/>
              </a:rPr>
              <a:t>luar;</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Quem sou eu</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Eu sou só um poeta </a:t>
            </a:r>
            <a:r>
              <a:rPr lang="pt-BR" sz="1400" dirty="0" smtClean="0">
                <a:latin typeface="Arial" panose="020B0604020202020204" pitchFamily="34" charset="0"/>
                <a:cs typeface="Arial" panose="020B0604020202020204" pitchFamily="34" charset="0"/>
              </a:rPr>
              <a:t>cansado;</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Um ser humano confuso Mais um simples </a:t>
            </a:r>
            <a:r>
              <a:rPr lang="pt-BR" sz="1400" dirty="0" smtClean="0">
                <a:latin typeface="Arial" panose="020B0604020202020204" pitchFamily="34" charset="0"/>
                <a:cs typeface="Arial" panose="020B0604020202020204" pitchFamily="34" charset="0"/>
              </a:rPr>
              <a:t>apaixonado;</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Perdido;</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 à espera de um </a:t>
            </a:r>
            <a:r>
              <a:rPr lang="pt-BR" sz="1400" dirty="0" smtClean="0">
                <a:latin typeface="Arial" panose="020B0604020202020204" pitchFamily="34" charset="0"/>
                <a:cs typeface="Arial" panose="020B0604020202020204" pitchFamily="34" charset="0"/>
              </a:rPr>
              <a:t>abraço.</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Autor: Nara </a:t>
            </a:r>
            <a:r>
              <a:rPr lang="pt-BR" sz="1400" dirty="0" err="1" smtClean="0">
                <a:latin typeface="Arial" panose="020B0604020202020204" pitchFamily="34" charset="0"/>
                <a:cs typeface="Arial" panose="020B0604020202020204" pitchFamily="34" charset="0"/>
              </a:rPr>
              <a:t>Sanatiele</a:t>
            </a:r>
            <a:endParaRPr lang="pt-B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7584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70212" y="-390699"/>
            <a:ext cx="9385715" cy="7124008"/>
          </a:xfrm>
        </p:spPr>
        <p:txBody>
          <a:bodyPr>
            <a:normAutofit fontScale="90000"/>
          </a:bodyPr>
          <a:lstStyle/>
          <a:p>
            <a:pPr algn="ctr"/>
            <a:r>
              <a:rPr lang="pt-BR" sz="1400" dirty="0" smtClean="0">
                <a:latin typeface="Ravie" panose="04040805050809020602" pitchFamily="82" charset="0"/>
              </a:rPr>
              <a:t/>
            </a:r>
            <a:br>
              <a:rPr lang="pt-BR" sz="1400" dirty="0" smtClean="0">
                <a:latin typeface="Ravie" panose="04040805050809020602" pitchFamily="82" charset="0"/>
              </a:rPr>
            </a:br>
            <a:r>
              <a:rPr lang="pt-BR" sz="1400" dirty="0">
                <a:latin typeface="Ravie" panose="04040805050809020602" pitchFamily="82" charset="0"/>
              </a:rPr>
              <a:t/>
            </a:r>
            <a:br>
              <a:rPr lang="pt-BR" sz="1400" dirty="0">
                <a:latin typeface="Ravie" panose="04040805050809020602" pitchFamily="82" charset="0"/>
              </a:rPr>
            </a:br>
            <a:r>
              <a:rPr lang="pt-BR" sz="1400" dirty="0" smtClean="0">
                <a:latin typeface="Ravie" panose="04040805050809020602" pitchFamily="82" charset="0"/>
              </a:rPr>
              <a:t/>
            </a:r>
            <a:br>
              <a:rPr lang="pt-BR" sz="1400" dirty="0" smtClean="0">
                <a:latin typeface="Ravie" panose="04040805050809020602" pitchFamily="82" charset="0"/>
              </a:rPr>
            </a:br>
            <a:r>
              <a:rPr lang="pt-BR" sz="1400" dirty="0">
                <a:latin typeface="Ravie" panose="04040805050809020602" pitchFamily="82" charset="0"/>
              </a:rPr>
              <a:t/>
            </a:r>
            <a:br>
              <a:rPr lang="pt-BR" sz="1400" dirty="0">
                <a:latin typeface="Ravie" panose="04040805050809020602" pitchFamily="82" charset="0"/>
              </a:rPr>
            </a:br>
            <a:r>
              <a:rPr lang="pt-BR" sz="2000" b="1" dirty="0" smtClean="0">
                <a:latin typeface="Ravie" panose="04040805050809020602" pitchFamily="82" charset="0"/>
              </a:rPr>
              <a:t>Mulheres</a:t>
            </a:r>
            <a:r>
              <a:rPr lang="pt-BR" sz="1400" dirty="0" smtClean="0">
                <a:latin typeface="Ravie" panose="04040805050809020602" pitchFamily="82" charset="0"/>
              </a:rPr>
              <a:t>- autora: </a:t>
            </a:r>
            <a:r>
              <a:rPr lang="pt-BR" sz="1400" dirty="0" err="1" smtClean="0">
                <a:latin typeface="Ravie" panose="04040805050809020602" pitchFamily="82" charset="0"/>
              </a:rPr>
              <a:t>Analiz</a:t>
            </a:r>
            <a:r>
              <a:rPr lang="pt-BR" sz="1400" dirty="0" smtClean="0">
                <a:latin typeface="Ravie" panose="04040805050809020602" pitchFamily="82" charset="0"/>
              </a:rPr>
              <a:t/>
            </a:r>
            <a:br>
              <a:rPr lang="pt-BR" sz="1400" dirty="0" smtClean="0">
                <a:latin typeface="Ravie" panose="04040805050809020602" pitchFamily="82" charset="0"/>
              </a:rPr>
            </a:br>
            <a:r>
              <a:rPr lang="pt-BR" sz="1400" dirty="0">
                <a:latin typeface="Ravie" panose="04040805050809020602" pitchFamily="82" charset="0"/>
              </a:rPr>
              <a:t/>
            </a:r>
            <a:br>
              <a:rPr lang="pt-BR" sz="1400" dirty="0">
                <a:latin typeface="Ravie" panose="04040805050809020602" pitchFamily="82" charset="0"/>
              </a:rPr>
            </a:br>
            <a:r>
              <a:rPr lang="pt-BR" sz="1400" dirty="0" smtClean="0">
                <a:latin typeface="Arial" panose="020B0604020202020204" pitchFamily="34" charset="0"/>
                <a:cs typeface="Arial" panose="020B0604020202020204" pitchFamily="34" charset="0"/>
              </a:rPr>
              <a:t>Mulher </a:t>
            </a:r>
            <a:r>
              <a:rPr lang="pt-BR" sz="1400" dirty="0">
                <a:latin typeface="Arial" panose="020B0604020202020204" pitchFamily="34" charset="0"/>
                <a:cs typeface="Arial" panose="020B0604020202020204" pitchFamily="34" charset="0"/>
              </a:rPr>
              <a:t>sublime </a:t>
            </a:r>
            <a:r>
              <a:rPr lang="pt-BR" sz="1400" dirty="0" smtClean="0">
                <a:latin typeface="Arial" panose="020B0604020202020204" pitchFamily="34" charset="0"/>
                <a:cs typeface="Arial" panose="020B0604020202020204" pitchFamily="34" charset="0"/>
              </a:rPr>
              <a:t>ser;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Tesouro sem igual </a:t>
            </a:r>
            <a:r>
              <a:rPr lang="pt-BR" sz="1400" dirty="0" smtClean="0">
                <a:latin typeface="Arial" panose="020B0604020202020204" pitchFamily="34" charset="0"/>
                <a:cs typeface="Arial" panose="020B0604020202020204" pitchFamily="34" charset="0"/>
              </a:rPr>
              <a:t>valor;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Criatura tão </a:t>
            </a:r>
            <a:r>
              <a:rPr lang="pt-BR" sz="1400" dirty="0" smtClean="0">
                <a:latin typeface="Arial" panose="020B0604020202020204" pitchFamily="34" charset="0"/>
                <a:cs typeface="Arial" panose="020B0604020202020204" pitchFamily="34" charset="0"/>
              </a:rPr>
              <a:t>valiosa;</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Criada por nosso </a:t>
            </a:r>
            <a:r>
              <a:rPr lang="pt-BR" sz="1400" dirty="0" smtClean="0">
                <a:latin typeface="Arial" panose="020B0604020202020204" pitchFamily="34" charset="0"/>
                <a:cs typeface="Arial" panose="020B0604020202020204" pitchFamily="34" charset="0"/>
              </a:rPr>
              <a:t>Senhor;</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Com palavras </a:t>
            </a:r>
            <a:r>
              <a:rPr lang="pt-BR" sz="1400" dirty="0" smtClean="0">
                <a:latin typeface="Arial" panose="020B0604020202020204" pitchFamily="34" charset="0"/>
                <a:cs typeface="Arial" panose="020B0604020202020204" pitchFamily="34" charset="0"/>
              </a:rPr>
              <a:t>singelas;</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err="1">
                <a:latin typeface="Arial" panose="020B0604020202020204" pitchFamily="34" charset="0"/>
                <a:cs typeface="Arial" panose="020B0604020202020204" pitchFamily="34" charset="0"/>
              </a:rPr>
              <a:t>Vinhemos</a:t>
            </a:r>
            <a:r>
              <a:rPr lang="pt-BR" sz="1400" dirty="0">
                <a:latin typeface="Arial" panose="020B0604020202020204" pitchFamily="34" charset="0"/>
                <a:cs typeface="Arial" panose="020B0604020202020204" pitchFamily="34" charset="0"/>
              </a:rPr>
              <a:t> te </a:t>
            </a:r>
            <a:r>
              <a:rPr lang="pt-BR" sz="1400" dirty="0" smtClean="0">
                <a:latin typeface="Arial" panose="020B0604020202020204" pitchFamily="34" charset="0"/>
                <a:cs typeface="Arial" panose="020B0604020202020204" pitchFamily="34" charset="0"/>
              </a:rPr>
              <a:t>homenagear;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Pelas lutas e </a:t>
            </a:r>
            <a:r>
              <a:rPr lang="pt-BR" sz="1400" dirty="0" smtClean="0">
                <a:latin typeface="Arial" panose="020B0604020202020204" pitchFamily="34" charset="0"/>
                <a:cs typeface="Arial" panose="020B0604020202020204" pitchFamily="34" charset="0"/>
              </a:rPr>
              <a:t>vitórias;</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Que </a:t>
            </a:r>
            <a:r>
              <a:rPr lang="pt-BR" sz="1400" dirty="0" err="1">
                <a:latin typeface="Arial" panose="020B0604020202020204" pitchFamily="34" charset="0"/>
                <a:cs typeface="Arial" panose="020B0604020202020204" pitchFamily="34" charset="0"/>
              </a:rPr>
              <a:t>vinhestes</a:t>
            </a:r>
            <a:r>
              <a:rPr lang="pt-BR" sz="1400" dirty="0">
                <a:latin typeface="Arial" panose="020B0604020202020204" pitchFamily="34" charset="0"/>
                <a:cs typeface="Arial" panose="020B0604020202020204" pitchFamily="34" charset="0"/>
              </a:rPr>
              <a:t> a </a:t>
            </a:r>
            <a:r>
              <a:rPr lang="pt-BR" sz="1400" dirty="0" smtClean="0">
                <a:latin typeface="Arial" panose="020B0604020202020204" pitchFamily="34" charset="0"/>
                <a:cs typeface="Arial" panose="020B0604020202020204" pitchFamily="34" charset="0"/>
              </a:rPr>
              <a:t>conquistar;</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Mulheres de </a:t>
            </a:r>
            <a:r>
              <a:rPr lang="pt-BR" sz="1400" dirty="0" smtClean="0">
                <a:latin typeface="Arial" panose="020B0604020202020204" pitchFamily="34" charset="0"/>
                <a:cs typeface="Arial" panose="020B0604020202020204" pitchFamily="34" charset="0"/>
              </a:rPr>
              <a:t>garra;</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Que luta com </a:t>
            </a:r>
            <a:r>
              <a:rPr lang="pt-BR" sz="1400" dirty="0" smtClean="0">
                <a:latin typeface="Arial" panose="020B0604020202020204" pitchFamily="34" charset="0"/>
                <a:cs typeface="Arial" panose="020B0604020202020204" pitchFamily="34" charset="0"/>
              </a:rPr>
              <a:t>fervor;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Vencendo os </a:t>
            </a:r>
            <a:r>
              <a:rPr lang="pt-BR" sz="1400" dirty="0" smtClean="0">
                <a:latin typeface="Arial" panose="020B0604020202020204" pitchFamily="34" charset="0"/>
                <a:cs typeface="Arial" panose="020B0604020202020204" pitchFamily="34" charset="0"/>
              </a:rPr>
              <a:t>obstáculos;</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Com muito orgulho e </a:t>
            </a:r>
            <a:r>
              <a:rPr lang="pt-BR" sz="1400" dirty="0" smtClean="0">
                <a:latin typeface="Arial" panose="020B0604020202020204" pitchFamily="34" charset="0"/>
                <a:cs typeface="Arial" panose="020B0604020202020204" pitchFamily="34" charset="0"/>
              </a:rPr>
              <a:t>amor;</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Não temendo o </a:t>
            </a:r>
            <a:r>
              <a:rPr lang="pt-BR" sz="1400" dirty="0" smtClean="0">
                <a:latin typeface="Arial" panose="020B0604020202020204" pitchFamily="34" charset="0"/>
                <a:cs typeface="Arial" panose="020B0604020202020204" pitchFamily="34" charset="0"/>
              </a:rPr>
              <a:t>preconceito;</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Que venhamos a </a:t>
            </a:r>
            <a:r>
              <a:rPr lang="pt-BR" sz="1400" dirty="0" smtClean="0">
                <a:latin typeface="Arial" panose="020B0604020202020204" pitchFamily="34" charset="0"/>
                <a:cs typeface="Arial" panose="020B0604020202020204" pitchFamily="34" charset="0"/>
              </a:rPr>
              <a:t>enfrentar;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Sempre de cabeça </a:t>
            </a:r>
            <a:r>
              <a:rPr lang="pt-BR" sz="1400" dirty="0" smtClean="0">
                <a:latin typeface="Arial" panose="020B0604020202020204" pitchFamily="34" charset="0"/>
                <a:cs typeface="Arial" panose="020B0604020202020204" pitchFamily="34" charset="0"/>
              </a:rPr>
              <a:t>erguida;</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Por mais um dia à </a:t>
            </a:r>
            <a:r>
              <a:rPr lang="pt-BR" sz="1400" dirty="0" smtClean="0">
                <a:latin typeface="Arial" panose="020B0604020202020204" pitchFamily="34" charset="0"/>
                <a:cs typeface="Arial" panose="020B0604020202020204" pitchFamily="34" charset="0"/>
              </a:rPr>
              <a:t>lutar;</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Por meio desses </a:t>
            </a:r>
            <a:r>
              <a:rPr lang="pt-BR" sz="1400" dirty="0" smtClean="0">
                <a:latin typeface="Arial" panose="020B0604020202020204" pitchFamily="34" charset="0"/>
                <a:cs typeface="Arial" panose="020B0604020202020204" pitchFamily="34" charset="0"/>
              </a:rPr>
              <a:t>versos;</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err="1">
                <a:latin typeface="Arial" panose="020B0604020202020204" pitchFamily="34" charset="0"/>
                <a:cs typeface="Arial" panose="020B0604020202020204" pitchFamily="34" charset="0"/>
              </a:rPr>
              <a:t>Vinhemos</a:t>
            </a:r>
            <a:r>
              <a:rPr lang="pt-BR" sz="1400" dirty="0">
                <a:latin typeface="Arial" panose="020B0604020202020204" pitchFamily="34" charset="0"/>
                <a:cs typeface="Arial" panose="020B0604020202020204" pitchFamily="34" charset="0"/>
              </a:rPr>
              <a:t> </a:t>
            </a:r>
            <a:r>
              <a:rPr lang="pt-BR" sz="1400" dirty="0" smtClean="0">
                <a:latin typeface="Arial" panose="020B0604020202020204" pitchFamily="34" charset="0"/>
                <a:cs typeface="Arial" panose="020B0604020202020204" pitchFamily="34" charset="0"/>
              </a:rPr>
              <a:t>agradecer;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pelas </a:t>
            </a:r>
            <a:r>
              <a:rPr lang="pt-BR" sz="1400" dirty="0" smtClean="0">
                <a:latin typeface="Arial" panose="020B0604020202020204" pitchFamily="34" charset="0"/>
                <a:cs typeface="Arial" panose="020B0604020202020204" pitchFamily="34" charset="0"/>
              </a:rPr>
              <a:t>oportunidades;</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A cada </a:t>
            </a:r>
            <a:r>
              <a:rPr lang="pt-BR" sz="1400" dirty="0" smtClean="0">
                <a:latin typeface="Arial" panose="020B0604020202020204" pitchFamily="34" charset="0"/>
                <a:cs typeface="Arial" panose="020B0604020202020204" pitchFamily="34" charset="0"/>
              </a:rPr>
              <a:t>amanhecer;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Finalizo essa </a:t>
            </a:r>
            <a:r>
              <a:rPr lang="pt-BR" sz="1400" dirty="0" smtClean="0">
                <a:latin typeface="Arial" panose="020B0604020202020204" pitchFamily="34" charset="0"/>
                <a:cs typeface="Arial" panose="020B0604020202020204" pitchFamily="34" charset="0"/>
              </a:rPr>
              <a:t>poesia;</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Com </a:t>
            </a:r>
            <a:r>
              <a:rPr lang="pt-BR" sz="1400" dirty="0">
                <a:latin typeface="Arial" panose="020B0604020202020204" pitchFamily="34" charset="0"/>
                <a:cs typeface="Arial" panose="020B0604020202020204" pitchFamily="34" charset="0"/>
              </a:rPr>
              <a:t>muita </a:t>
            </a:r>
            <a:r>
              <a:rPr lang="pt-BR" sz="1400" dirty="0" smtClean="0">
                <a:latin typeface="Arial" panose="020B0604020202020204" pitchFamily="34" charset="0"/>
                <a:cs typeface="Arial" panose="020B0604020202020204" pitchFamily="34" charset="0"/>
              </a:rPr>
              <a:t>gratidão;</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 gritamos </a:t>
            </a:r>
            <a:r>
              <a:rPr lang="pt-BR" sz="1400" dirty="0" smtClean="0">
                <a:latin typeface="Arial" panose="020B0604020202020204" pitchFamily="34" charset="0"/>
                <a:cs typeface="Arial" panose="020B0604020202020204" pitchFamily="34" charset="0"/>
              </a:rPr>
              <a:t>juntos;</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err="1">
                <a:latin typeface="Arial" panose="020B0604020202020204" pitchFamily="34" charset="0"/>
                <a:cs typeface="Arial" panose="020B0604020202020204" pitchFamily="34" charset="0"/>
              </a:rPr>
              <a:t>Marchismo</a:t>
            </a:r>
            <a:r>
              <a:rPr lang="pt-BR" sz="1400" dirty="0">
                <a:latin typeface="Arial" panose="020B0604020202020204" pitchFamily="34" charset="0"/>
                <a:cs typeface="Arial" panose="020B0604020202020204" pitchFamily="34" charset="0"/>
              </a:rPr>
              <a:t> não</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a:latin typeface="Ravie" panose="04040805050809020602" pitchFamily="82" charset="0"/>
              </a:rPr>
              <a:t/>
            </a:r>
            <a:br>
              <a:rPr lang="pt-BR" sz="1400" dirty="0">
                <a:latin typeface="Ravie" panose="04040805050809020602" pitchFamily="82" charset="0"/>
              </a:rPr>
            </a:br>
            <a:endParaRPr lang="pt-BR" sz="1400" dirty="0">
              <a:latin typeface="Ravie" panose="04040805050809020602" pitchFamily="82" charset="0"/>
            </a:endParaRPr>
          </a:p>
        </p:txBody>
      </p:sp>
    </p:spTree>
    <p:extLst>
      <p:ext uri="{BB962C8B-B14F-4D97-AF65-F5344CB8AC3E}">
        <p14:creationId xmlns:p14="http://schemas.microsoft.com/office/powerpoint/2010/main" val="4153200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09"/>
            <a:ext cx="8911687" cy="5992821"/>
          </a:xfrm>
        </p:spPr>
        <p:txBody>
          <a:bodyPr>
            <a:normAutofit fontScale="90000"/>
          </a:bodyPr>
          <a:lstStyle/>
          <a:p>
            <a:pPr algn="ctr"/>
            <a:r>
              <a:rPr lang="pt-BR" sz="2000" b="1" dirty="0" smtClean="0">
                <a:latin typeface="Ravie" panose="04040805050809020602" pitchFamily="82" charset="0"/>
              </a:rPr>
              <a:t>Ciclo</a:t>
            </a:r>
            <a:r>
              <a:rPr lang="pt-BR" sz="1400" dirty="0" smtClean="0">
                <a:latin typeface="Ravie" panose="04040805050809020602" pitchFamily="82" charset="0"/>
              </a:rPr>
              <a:t/>
            </a:r>
            <a:br>
              <a:rPr lang="pt-BR" sz="1400" dirty="0" smtClean="0">
                <a:latin typeface="Ravie" panose="04040805050809020602" pitchFamily="82" charset="0"/>
              </a:rPr>
            </a:br>
            <a:r>
              <a:rPr lang="pt-BR" sz="1400" dirty="0">
                <a:latin typeface="Ravie" panose="04040805050809020602" pitchFamily="82" charset="0"/>
              </a:rPr>
              <a:t/>
            </a:r>
            <a:br>
              <a:rPr lang="pt-BR" sz="1400" dirty="0">
                <a:latin typeface="Ravie" panose="04040805050809020602" pitchFamily="82" charset="0"/>
              </a:rPr>
            </a:br>
            <a:r>
              <a:rPr lang="pt-BR" sz="1400" dirty="0" smtClean="0">
                <a:latin typeface="Arial" panose="020B0604020202020204" pitchFamily="34" charset="0"/>
                <a:cs typeface="Arial" panose="020B0604020202020204" pitchFamily="34" charset="0"/>
              </a:rPr>
              <a:t>Batimento </a:t>
            </a:r>
            <a:r>
              <a:rPr lang="pt-BR" sz="1400" dirty="0">
                <a:latin typeface="Arial" panose="020B0604020202020204" pitchFamily="34" charset="0"/>
                <a:cs typeface="Arial" panose="020B0604020202020204" pitchFamily="34" charset="0"/>
              </a:rPr>
              <a:t>acelerado, o início da vida surgiu</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A pureza vinda de um ser pequeno iluminado</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9 meses no ventre berçário para ser gerado</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O choro embalado ao sussurro do vento se ouviu</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A doçura e alegria tomava conta do lugar</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Corre, pula, esconde em meio a gargalhada</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A pequena com sua descoberta, encantada</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Sem perceber o tempo voa em apenas um piscar</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O enlace entre escolha certa e insensatez</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Estudo, amizade, carreira profissional</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O destino encarrega-se do encontro ocasional</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O amor sem avisar bate a porta pela primeira vez</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O encaixe do ciclo atribuiu-se então</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Casa, trabalho, com a vida a dois conciliar</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As responsabilidades aumentam, chegam sem avisar</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A felicidade transborda com a notícia da gestação</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A engrenagem do tempo começa a enferrujar</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O olhar da experiência transparece o cansaço</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Domingo é dia dos bisnetos ganhar abraço</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A areia da ampulheta acabou, é hora de descansar</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Autora: </a:t>
            </a:r>
            <a:r>
              <a:rPr lang="pt-BR" sz="1400" dirty="0" err="1" smtClean="0">
                <a:latin typeface="Arial" panose="020B0604020202020204" pitchFamily="34" charset="0"/>
                <a:cs typeface="Arial" panose="020B0604020202020204" pitchFamily="34" charset="0"/>
              </a:rPr>
              <a:t>Raíssa</a:t>
            </a:r>
            <a:r>
              <a:rPr lang="pt-BR" sz="1400" dirty="0" smtClean="0">
                <a:latin typeface="Arial" panose="020B0604020202020204" pitchFamily="34" charset="0"/>
                <a:cs typeface="Arial" panose="020B0604020202020204" pitchFamily="34" charset="0"/>
              </a:rPr>
              <a:t> Nunes</a:t>
            </a:r>
            <a:endParaRPr lang="pt-B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8363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232757"/>
            <a:ext cx="8911687" cy="5087388"/>
          </a:xfrm>
        </p:spPr>
        <p:txBody>
          <a:bodyPr>
            <a:normAutofit/>
          </a:bodyPr>
          <a:lstStyle/>
          <a:p>
            <a:pPr algn="ctr"/>
            <a:r>
              <a:rPr lang="pt-BR" sz="1800" b="1" dirty="0" smtClean="0">
                <a:latin typeface="Ravie" panose="04040805050809020602" pitchFamily="82" charset="0"/>
              </a:rPr>
              <a:t>Dualidade</a:t>
            </a:r>
            <a:r>
              <a:rPr lang="pt-BR" sz="1400" dirty="0" smtClean="0">
                <a:latin typeface="Ravie" panose="04040805050809020602" pitchFamily="82" charset="0"/>
              </a:rPr>
              <a:t/>
            </a:r>
            <a:br>
              <a:rPr lang="pt-BR" sz="1400" dirty="0" smtClean="0">
                <a:latin typeface="Ravie" panose="04040805050809020602" pitchFamily="82" charset="0"/>
              </a:rPr>
            </a:br>
            <a:r>
              <a:rPr lang="pt-BR" sz="1400" dirty="0">
                <a:latin typeface="Ravie" panose="04040805050809020602" pitchFamily="82" charset="0"/>
              </a:rPr>
              <a:t/>
            </a:r>
            <a:br>
              <a:rPr lang="pt-BR" sz="1400" dirty="0">
                <a:latin typeface="Ravie" panose="04040805050809020602" pitchFamily="82" charset="0"/>
              </a:rPr>
            </a:br>
            <a:r>
              <a:rPr lang="pt-BR" sz="1400" dirty="0" smtClean="0">
                <a:latin typeface="Arial" panose="020B0604020202020204" pitchFamily="34" charset="0"/>
                <a:cs typeface="Arial" panose="020B0604020202020204" pitchFamily="34" charset="0"/>
              </a:rPr>
              <a:t>De </a:t>
            </a:r>
            <a:r>
              <a:rPr lang="pt-BR" sz="1400" dirty="0">
                <a:latin typeface="Arial" panose="020B0604020202020204" pitchFamily="34" charset="0"/>
                <a:cs typeface="Arial" panose="020B0604020202020204" pitchFamily="34" charset="0"/>
              </a:rPr>
              <a:t>minha cidade alagada, vejo o verde gritar</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O universo escuro se expande e </a:t>
            </a:r>
            <a:r>
              <a:rPr lang="pt-BR" sz="1400" dirty="0" smtClean="0">
                <a:latin typeface="Arial" panose="020B0604020202020204" pitchFamily="34" charset="0"/>
                <a:cs typeface="Arial" panose="020B0604020202020204" pitchFamily="34" charset="0"/>
              </a:rPr>
              <a:t>oscila</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como as águas que eu temo pisar</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Um lindo balão verde se eleva estonteante</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diminuindo a cada centímetro percorrido</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 eu fico aqui, aguardando um submarino</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que já está à vista de um periscópio</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junto a voz do Capitão</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 Por que não subiste no balão</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 preferiste o submarino? </a:t>
            </a:r>
            <a:r>
              <a:rPr lang="pt-BR" sz="1400" dirty="0" smtClean="0">
                <a:latin typeface="Arial" panose="020B0604020202020204" pitchFamily="34" charset="0"/>
                <a:cs typeface="Arial" panose="020B0604020202020204" pitchFamily="34" charset="0"/>
              </a:rPr>
              <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Eu </a:t>
            </a:r>
            <a:r>
              <a:rPr lang="pt-BR" sz="1400" dirty="0">
                <a:latin typeface="Arial" panose="020B0604020202020204" pitchFamily="34" charset="0"/>
                <a:cs typeface="Arial" panose="020B0604020202020204" pitchFamily="34" charset="0"/>
              </a:rPr>
              <a:t>lhe respondi</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 Para subir num balão é necessária leveza</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No entanto, o peso de minhas mágoas se submete à gravidade. </a:t>
            </a:r>
            <a:r>
              <a:rPr lang="pt-BR" sz="1400" dirty="0" smtClean="0">
                <a:latin typeface="Arial" panose="020B0604020202020204" pitchFamily="34" charset="0"/>
                <a:cs typeface="Arial" panose="020B0604020202020204" pitchFamily="34" charset="0"/>
              </a:rPr>
              <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Só </a:t>
            </a:r>
            <a:r>
              <a:rPr lang="pt-BR" sz="1400" dirty="0">
                <a:latin typeface="Arial" panose="020B0604020202020204" pitchFamily="34" charset="0"/>
                <a:cs typeface="Arial" panose="020B0604020202020204" pitchFamily="34" charset="0"/>
              </a:rPr>
              <a:t>me resta afundar</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Autor: Dan </a:t>
            </a:r>
            <a:r>
              <a:rPr lang="pt-BR" sz="1400" dirty="0" err="1" smtClean="0">
                <a:latin typeface="Arial" panose="020B0604020202020204" pitchFamily="34" charset="0"/>
                <a:cs typeface="Arial" panose="020B0604020202020204" pitchFamily="34" charset="0"/>
              </a:rPr>
              <a:t>Husker</a:t>
            </a:r>
            <a:endParaRPr lang="pt-B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2408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84612" y="208474"/>
            <a:ext cx="8911687" cy="6649526"/>
          </a:xfrm>
        </p:spPr>
        <p:txBody>
          <a:bodyPr>
            <a:normAutofit fontScale="90000"/>
          </a:bodyPr>
          <a:lstStyle/>
          <a:p>
            <a:pPr algn="ctr"/>
            <a:r>
              <a:rPr lang="pt-BR" sz="2000" b="1" dirty="0" smtClean="0">
                <a:latin typeface="Ravie" panose="04040805050809020602" pitchFamily="82" charset="0"/>
              </a:rPr>
              <a:t>Queria um mundo assim</a:t>
            </a:r>
            <a:r>
              <a:rPr lang="pt-BR" sz="1400" dirty="0" smtClean="0">
                <a:latin typeface="Ravie" panose="04040805050809020602" pitchFamily="82" charset="0"/>
              </a:rPr>
              <a:t/>
            </a:r>
            <a:br>
              <a:rPr lang="pt-BR" sz="1400" dirty="0" smtClean="0">
                <a:latin typeface="Ravie" panose="04040805050809020602" pitchFamily="82" charset="0"/>
              </a:rPr>
            </a:br>
            <a:r>
              <a:rPr lang="pt-BR" sz="1400" dirty="0">
                <a:latin typeface="Ravie" panose="04040805050809020602" pitchFamily="82" charset="0"/>
              </a:rPr>
              <a:t/>
            </a:r>
            <a:br>
              <a:rPr lang="pt-BR" sz="1400" dirty="0">
                <a:latin typeface="Ravie" panose="04040805050809020602" pitchFamily="82" charset="0"/>
              </a:rPr>
            </a:br>
            <a:r>
              <a:rPr lang="pt-BR" sz="1400" dirty="0" smtClean="0">
                <a:latin typeface="Arial" panose="020B0604020202020204" pitchFamily="34" charset="0"/>
                <a:cs typeface="Arial" panose="020B0604020202020204" pitchFamily="34" charset="0"/>
              </a:rPr>
              <a:t>Eu </a:t>
            </a:r>
            <a:r>
              <a:rPr lang="pt-BR" sz="1400" dirty="0">
                <a:latin typeface="Arial" panose="020B0604020202020204" pitchFamily="34" charset="0"/>
                <a:cs typeface="Arial" panose="020B0604020202020204" pitchFamily="34" charset="0"/>
              </a:rPr>
              <a:t>queria um mundo </a:t>
            </a:r>
            <a:r>
              <a:rPr lang="pt-BR" sz="1400" dirty="0" smtClean="0">
                <a:latin typeface="Arial" panose="020B0604020202020204" pitchFamily="34" charset="0"/>
                <a:cs typeface="Arial" panose="020B0604020202020204" pitchFamily="34" charset="0"/>
              </a:rPr>
              <a:t>assim;</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Que a verdade pudesse </a:t>
            </a:r>
            <a:r>
              <a:rPr lang="pt-BR" sz="1400" dirty="0" smtClean="0">
                <a:latin typeface="Arial" panose="020B0604020202020204" pitchFamily="34" charset="0"/>
                <a:cs typeface="Arial" panose="020B0604020202020204" pitchFamily="34" charset="0"/>
              </a:rPr>
              <a:t>reinar;</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Onde tudo fosse bom e nada fosse </a:t>
            </a:r>
            <a:r>
              <a:rPr lang="pt-BR" sz="1400" dirty="0" smtClean="0">
                <a:latin typeface="Arial" panose="020B0604020202020204" pitchFamily="34" charset="0"/>
                <a:cs typeface="Arial" panose="020B0604020202020204" pitchFamily="34" charset="0"/>
              </a:rPr>
              <a:t>ruim;</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 as pessoas dedicassem a se amar</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Que existisse só vida e não morte, </a:t>
            </a:r>
            <a:r>
              <a:rPr lang="pt-BR" sz="1400" dirty="0" smtClean="0">
                <a:latin typeface="Arial" panose="020B0604020202020204" pitchFamily="34" charset="0"/>
                <a:cs typeface="Arial" panose="020B0604020202020204" pitchFamily="34" charset="0"/>
              </a:rPr>
              <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O </a:t>
            </a:r>
            <a:r>
              <a:rPr lang="pt-BR" sz="1400" dirty="0">
                <a:latin typeface="Arial" panose="020B0604020202020204" pitchFamily="34" charset="0"/>
                <a:cs typeface="Arial" panose="020B0604020202020204" pitchFamily="34" charset="0"/>
              </a:rPr>
              <a:t>humano pensasse mais </a:t>
            </a:r>
            <a:r>
              <a:rPr lang="pt-BR" sz="1400" dirty="0" smtClean="0">
                <a:latin typeface="Arial" panose="020B0604020202020204" pitchFamily="34" charset="0"/>
                <a:cs typeface="Arial" panose="020B0604020202020204" pitchFamily="34" charset="0"/>
              </a:rPr>
              <a:t>forte;</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 o mal não pudesse atuar</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Só queria um mundo perfeito</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Onde os deveres fossem iguais</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Assim dividia os </a:t>
            </a:r>
            <a:r>
              <a:rPr lang="pt-BR" sz="1400" dirty="0" smtClean="0">
                <a:latin typeface="Arial" panose="020B0604020202020204" pitchFamily="34" charset="0"/>
                <a:cs typeface="Arial" panose="020B0604020202020204" pitchFamily="34" charset="0"/>
              </a:rPr>
              <a:t>direitos</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 ninguém recebia a mais</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essas leis podiam existir</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 que todos pudessem cumprir, </a:t>
            </a:r>
            <a:r>
              <a:rPr lang="pt-BR" sz="1400" dirty="0" smtClean="0">
                <a:latin typeface="Arial" panose="020B0604020202020204" pitchFamily="34" charset="0"/>
                <a:cs typeface="Arial" panose="020B0604020202020204" pitchFamily="34" charset="0"/>
              </a:rPr>
              <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Pois </a:t>
            </a:r>
            <a:r>
              <a:rPr lang="pt-BR" sz="1400" dirty="0">
                <a:latin typeface="Arial" panose="020B0604020202020204" pitchFamily="34" charset="0"/>
                <a:cs typeface="Arial" panose="020B0604020202020204" pitchFamily="34" charset="0"/>
              </a:rPr>
              <a:t>seria o caminho da paz</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Só queria um mundo </a:t>
            </a:r>
            <a:r>
              <a:rPr lang="pt-BR" sz="1400" dirty="0" smtClean="0">
                <a:latin typeface="Arial" panose="020B0604020202020204" pitchFamily="34" charset="0"/>
                <a:cs typeface="Arial" panose="020B0604020202020204" pitchFamily="34" charset="0"/>
              </a:rPr>
              <a:t>dinâmico</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Onde o justo seria a justiça</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 a virtude de ser </a:t>
            </a:r>
            <a:r>
              <a:rPr lang="pt-BR" sz="1400" dirty="0" smtClean="0">
                <a:latin typeface="Arial" panose="020B0604020202020204" pitchFamily="34" charset="0"/>
                <a:cs typeface="Arial" panose="020B0604020202020204" pitchFamily="34" charset="0"/>
              </a:rPr>
              <a:t>generoso</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Derrubasse a tal da cobiça</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A doença pegasse a bagagem</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 a força da nossa coragem, </a:t>
            </a:r>
            <a:r>
              <a:rPr lang="pt-BR" sz="1400" dirty="0" smtClean="0">
                <a:latin typeface="Arial" panose="020B0604020202020204" pitchFamily="34" charset="0"/>
                <a:cs typeface="Arial" panose="020B0604020202020204" pitchFamily="34" charset="0"/>
              </a:rPr>
              <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Destruísse </a:t>
            </a:r>
            <a:r>
              <a:rPr lang="pt-BR" sz="1400" dirty="0">
                <a:latin typeface="Arial" panose="020B0604020202020204" pitchFamily="34" charset="0"/>
                <a:cs typeface="Arial" panose="020B0604020202020204" pitchFamily="34" charset="0"/>
              </a:rPr>
              <a:t>de vez a preguiça. </a:t>
            </a:r>
            <a:r>
              <a:rPr lang="pt-BR" sz="1400" dirty="0" smtClean="0">
                <a:latin typeface="Arial" panose="020B0604020202020204" pitchFamily="34" charset="0"/>
                <a:cs typeface="Arial" panose="020B0604020202020204" pitchFamily="34" charset="0"/>
              </a:rPr>
              <a:t/>
            </a:r>
            <a:br>
              <a:rPr lang="pt-BR" sz="1400" dirty="0" smtClean="0">
                <a:latin typeface="Arial" panose="020B0604020202020204" pitchFamily="34" charset="0"/>
                <a:cs typeface="Arial" panose="020B0604020202020204" pitchFamily="34" charset="0"/>
              </a:rPr>
            </a:br>
            <a:r>
              <a:rPr lang="pt-BR" sz="1400" dirty="0">
                <a:latin typeface="Arial" panose="020B0604020202020204" pitchFamily="34" charset="0"/>
                <a:cs typeface="Arial" panose="020B0604020202020204" pitchFamily="34" charset="0"/>
              </a:rPr>
              <a:t/>
            </a:r>
            <a:br>
              <a:rPr lang="pt-BR" sz="1400" dirty="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Pois </a:t>
            </a:r>
            <a:r>
              <a:rPr lang="pt-BR" sz="1400" dirty="0">
                <a:latin typeface="Arial" panose="020B0604020202020204" pitchFamily="34" charset="0"/>
                <a:cs typeface="Arial" panose="020B0604020202020204" pitchFamily="34" charset="0"/>
              </a:rPr>
              <a:t>seria feliz todo dia</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Dessa forma encontrava alegria</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Era esse o mundo que eu queria</a:t>
            </a:r>
            <a:r>
              <a:rPr lang="pt-BR" sz="1400" dirty="0" smtClean="0">
                <a:latin typeface="Arial" panose="020B0604020202020204" pitchFamily="34" charset="0"/>
                <a:cs typeface="Arial" panose="020B0604020202020204" pitchFamily="34" charset="0"/>
              </a:rPr>
              <a:t>.</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
            </a:r>
            <a:br>
              <a:rPr lang="pt-BR" sz="1400" dirty="0" smtClean="0">
                <a:latin typeface="Arial" panose="020B0604020202020204" pitchFamily="34" charset="0"/>
                <a:cs typeface="Arial" panose="020B0604020202020204" pitchFamily="34" charset="0"/>
              </a:rPr>
            </a:br>
            <a:r>
              <a:rPr lang="pt-BR" sz="1400" dirty="0" smtClean="0">
                <a:latin typeface="Arial" panose="020B0604020202020204" pitchFamily="34" charset="0"/>
                <a:cs typeface="Arial" panose="020B0604020202020204" pitchFamily="34" charset="0"/>
              </a:rPr>
              <a:t>Autor: José Rogério</a:t>
            </a:r>
            <a:endParaRPr lang="pt-B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3499486"/>
      </p:ext>
    </p:extLst>
  </p:cSld>
  <p:clrMapOvr>
    <a:masterClrMapping/>
  </p:clrMapOvr>
</p:sld>
</file>

<file path=ppt/theme/theme1.xml><?xml version="1.0" encoding="utf-8"?>
<a:theme xmlns:a="http://schemas.openxmlformats.org/drawingml/2006/main" name="Cach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99</TotalTime>
  <Words>20</Words>
  <Application>Microsoft Office PowerPoint</Application>
  <PresentationFormat>Widescreen</PresentationFormat>
  <Paragraphs>10</Paragraphs>
  <Slides>10</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10</vt:i4>
      </vt:variant>
    </vt:vector>
  </HeadingPairs>
  <TitlesOfParts>
    <vt:vector size="15" baseType="lpstr">
      <vt:lpstr>Arial</vt:lpstr>
      <vt:lpstr>Century Gothic</vt:lpstr>
      <vt:lpstr>Ravie</vt:lpstr>
      <vt:lpstr>Wingdings 3</vt:lpstr>
      <vt:lpstr>Cacho</vt:lpstr>
      <vt:lpstr>Acorda  Onde está a beleza deste país?  Onde ninguém mais liga; Para o que um velho sábio diz.  Não vejo as verdes matas,  Lindas florestas de encantar.   O ar ficou impuro, poluído...  Como você não fica sentido?  As agroindústrias destroem  Pequenas terras onde viviam heróis   Heróis aqueles que agrotóxicos não usavam  Heróis aqueles que pela vida da natureza lutavam.  E você "nem aí ",  Só quer saber do seu alimento   Pronto, industrializado,  Todo transgênico.  Porém depois fingi não saber  A causa antecipada daquele câncer.   Vida contemporânea,  Grande uso da razão Razão  tão irracional...  ACORDA, olha a sua volta  NÃO ESTÁ NADA NORMAL!  Autora: Alice Oliveira</vt:lpstr>
      <vt:lpstr>Olhos que consolam- Autor: João  Entre decisões, a guerra eu vi surgir.  Eu enxuguei as lágrimas dos soldados que choravam.  Senti a dor das famílias que os viram partir,  e que nunca mais voltaram.   Vi soldados fortes se ajoelharem ao chão.  Envolvendo em seus braços os corpos sem vida.  Olhando ao redor e buscando a razão,  do porque que a perda era sua única companhia.   Ouvi a calmaria ser substituída pelo som dos canhões.  Tranformando o silêncio da morte em sua próxima canção.  Vi o céu ser cortado por grandes aviões,  lançando bombas até atingirem o chão.   Senti na pele a dor da perda.  Dos companheiros de honra que nunca desistiram.  Vi suas armas serem jogadas sobre a mesa.  Pois as orações agora, são para aqueles que partiram.   Eu vi o humano se tornar inimigo de si mesmo.  Suportei a tristeza dos que vi massacrarem.  E por muitas vezes na linha do tempo,  vi as hastes que sustentavam a humanidade desabarem.   Eu vi a paz tentando se concretizar.   Eu ouvi os gritos em momentos de glória.  Senti medo, desespero e vontade de chorar.  Mas para aqueles que sobreviveram, nem tudo foi vitória.  </vt:lpstr>
      <vt:lpstr>Os código da paixão  Estudos podem tentar  Mas nunca vão descobrir  A NASA não vai decifrar  Nem telescópios por aí   A força dessa paixão  Que vibra dentro de mim  E cada vez me deixa forte  E toda vida mostra um Norte   E sempre é o teu sorriso  E eu bobo sempre paro  Sem segundas intenções  Eu simplesmente encaro   Esse teu gingado quente  Tua pegada é diferente  E me deixa apaixonado  Mas eu fico abandonado   Por essa paixão bandida  Crueldade é o que fazes  Sem pena nem piedade  Deixando-me por maldade  Tão sozinho nessa vida!  Autor: Rael Campos</vt:lpstr>
      <vt:lpstr>Desabafar   Por que rima vem surgindo devagar, sem esperar,  Mas não contrato pra gravar quem não se pode calar?  Nem ajuda humanitária pra quem não pode trampar?  A verdade é muito dura pra quem não quer escutar  Complicado é aturar senhor de engenho explorar  Dizer que não vai pagar, que um salário não dá  Empregar preto nem dá, pobre é só pra humilhar  Por que pra escravizar tem pra juntar com uma pá   Cidade não pode avançar, emprego não haverá  Indústria não aparece uma razão sempre há  Político quer te usar, migalhas pretende dar  Memória fraca esquece e comparece a votar  Por um emprego te dar, você não pode evitar  E outra vez se repete e sempre repetirá  Mas se a gente parar de se digladiar  E se juntar pra acabar, o rei arregará   Sou do Rap nacional e tô aqui pra somar  Conheço a luta do povo, pode acreditar  Minha intenção nunca foi fama eu só preciso falar  Pra que ouça o que digo e possa assimilar  Pra que a criança até pobre possa pensar em sonhar  E cada sonho ela possa também realizar  Mas se depois disso tudo não parar pra pensar  Me perdoe a maneira grosseira pra desabafar  autor: Indômito Rapper</vt:lpstr>
      <vt:lpstr>  Perdido   Amar dói!  Disse o tolo apaixonado;  Achando que amar era sinônimo de sofrer;  Mas, o sinônimo de sofrer é não ser amado;   Eu não soube amar!  Disse aquele de coração quebrado;  Que já nem sentia o passar do tempo;  Enquanto juntava seus cacos;   Mas, e eu?  Quem sou eu para falar de amor?  Quem sou eu para falar de amar?  Eu que ora sorrio para as estrelas;  Que ora choro ao luar;   Quem sou eu?  Eu sou só um poeta cansado;  Um ser humano confuso Mais um simples apaixonado;  Perdido;  E à espera de um abraço.  Autor: Nara Sanatiele</vt:lpstr>
      <vt:lpstr>    Mulheres- autora: Analiz  Mulher sublime ser;  Tesouro sem igual valor;  Criatura tão valiosa;  Criada por nosso Senhor;   Com palavras singelas;  Vinhemos te homenagear;  Pelas lutas e vitórias;  Que vinhestes a conquistar;   Mulheres de garra;  Que luta com fervor;  Vencendo os obstáculos;  Com muito orgulho e amor;   Não temendo o preconceito;  Que venhamos a enfrentar;  Sempre de cabeça erguida;  Por mais um dia à lutar;   Por meio desses versos;  Vinhemos agradecer;  pelas oportunidades;  A cada amanhecer;   Finalizo essa poesia; Com muita gratidão;  E gritamos juntos;  Marchismo não!  </vt:lpstr>
      <vt:lpstr>Ciclo  Batimento acelerado, o início da vida surgiu.  A pureza vinda de um ser pequeno iluminado.  9 meses no ventre berçário para ser gerado.  O choro embalado ao sussurro do vento se ouviu.   A doçura e alegria tomava conta do lugar.  Corre, pula, esconde em meio a gargalhada.  A pequena com sua descoberta, encantada.  Sem perceber o tempo voa em apenas um piscar.   O enlace entre escolha certa e insensatez.  Estudo, amizade, carreira profissional.  O destino encarrega-se do encontro ocasional.  O amor sem avisar bate a porta pela primeira vez.   O encaixe do ciclo atribuiu-se então.  Casa, trabalho, com a vida a dois conciliar.  As responsabilidades aumentam, chegam sem avisar.  A felicidade transborda com a notícia da gestação.   A engrenagem do tempo começa a enferrujar.  O olhar da experiência transparece o cansaço.  Domingo é dia dos bisnetos ganhar abraço.  A areia da ampulheta acabou, é hora de descansar.  Autora: Raíssa Nunes</vt:lpstr>
      <vt:lpstr>Dualidade  De minha cidade alagada, vejo o verde gritar.  O universo escuro se expande e oscila  como as águas que eu temo pisar.  Um lindo balão verde se eleva estonteante,   diminuindo a cada centímetro percorrido.  E eu fico aqui, aguardando um submarino,  que já está à vista de um periscópio;  junto a voz do Capitão:  - Por que não subiste no balão?  E preferiste o submarino?   Eu lhe respondi:  - Para subir num balão é necessária leveza.  No entanto, o peso de minhas mágoas se submete à gravidade.  Só me resta afundar.  Autor: Dan Husker</vt:lpstr>
      <vt:lpstr>Queria um mundo assim  Eu queria um mundo assim;  Que a verdade pudesse reinar;  Onde tudo fosse bom e nada fosse ruim;  E as pessoas dedicassem a se amar,  Que existisse só vida e não morte,  O humano pensasse mais forte;  E o mal não pudesse atuar.   Só queria um mundo perfeito,  Onde os deveres fossem iguais,  Assim dividia os direitos  E ninguém recebia a mais,  essas leis podiam existir,  e que todos pudessem cumprir,  Pois seria o caminho da paz.   Só queria um mundo dinâmico  Onde o justo seria a justiça,  E a virtude de ser generoso  Derrubasse a tal da cobiça,  A doença pegasse a bagagem,  E a força da nossa coragem,  Destruísse de vez a preguiça.   Pois seria feliz todo dia,  Dessa forma encontrava alegria,  Era esse o mundo que eu queria.  Autor: José Rogério</vt:lpstr>
      <vt:lpstr>Realidade Derrocada  A voz que foi dada, não será calada  Liberdade? Conto de fada  Sistema educacional? Grande piada  Tudo pelo controle da massa alienada   Segue formando a desinformação  Mas o povo acredita no futuro da Nação  Renato perguntou: "Que país é esse?“  Aqui o pobre é quem paga o preço;  Esperançosos por um recomeço;  Mas contínua o voto de cabresto;  Eles protestam: " Votar para mudar!"   Democracia? De fato, não há;  Abram seus olhos, ela nunca existiu;  Aqui é sempre 1° de abril;  Assim permanece a hierarquia no Brasil;  É lucrativo os bastidores de uma crise; Firme e forte o pão e circo sobrevive;   O povo já não tem memória;  A corrupção é a mesma dos livros de História;  O futuro próximo não se pode prever;  Mas fiquem sabendo: conhecimento é poder ; Abram seus olhos, a realidade não condiz;  Não confiem em nada que o sistema diz;  Saia da Matrix e vá ser feliz.  Autor: Álvares</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Onde está a beleza deste país?  Onde ninguém mais liga; Para o que um velho sábio diz.  Não vejo as verdes matas,  Lindas florestas de encantar.   O ar ficou impuro, poluído...  Como você não fica sentido?  As agroindústrias destroem  Pequenas terras onde viviam heróis   Heróis aqueles que agrotóxicos não usavam  Heróis aqueles que pela vida da natureza lutavam.  E você "nem aí ",  Só quer saber do seu alimento   Pronto, industrializado,  Todo transgênico.  Porém depois fingi não saber  A causa antecipada daquele câncer.   Vida contemporânea,  Grande uso da razão Razão  tão irracional...  ACORDA, olha a sua volta  NÃO ESTÁ NADA NORMAL!  Autora: Alice Oliveira</dc:title>
  <dc:creator>HP Inc.</dc:creator>
  <cp:lastModifiedBy>HP Inc.</cp:lastModifiedBy>
  <cp:revision>14</cp:revision>
  <dcterms:created xsi:type="dcterms:W3CDTF">2019-08-19T11:29:34Z</dcterms:created>
  <dcterms:modified xsi:type="dcterms:W3CDTF">2019-08-21T17:22:50Z</dcterms:modified>
</cp:coreProperties>
</file>