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85" r:id="rId3"/>
    <p:sldId id="292" r:id="rId4"/>
    <p:sldId id="293" r:id="rId5"/>
    <p:sldId id="294" r:id="rId6"/>
    <p:sldId id="295" r:id="rId7"/>
    <p:sldId id="291" r:id="rId8"/>
    <p:sldId id="260" r:id="rId9"/>
    <p:sldId id="301" r:id="rId10"/>
    <p:sldId id="302" r:id="rId11"/>
    <p:sldId id="279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4CCE322-2C63-4DCB-9821-443895E74494}">
  <a:tblStyle styleId="{54CCE322-2C63-4DCB-9821-443895E7449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51"/>
  </p:normalViewPr>
  <p:slideViewPr>
    <p:cSldViewPr snapToGrid="0" snapToObjects="1">
      <p:cViewPr varScale="1">
        <p:scale>
          <a:sx n="143" d="100"/>
          <a:sy n="143" d="100"/>
        </p:scale>
        <p:origin x="224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1776968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443871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07039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Shape 4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1" name="Shape 4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65708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5" name="Shape 3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81593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94226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93542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045396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641087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989097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11627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29960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2122525" y="1991825"/>
            <a:ext cx="4899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None/>
              <a:defRPr sz="4600">
                <a:solidFill>
                  <a:srgbClr val="00000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None/>
              <a:defRPr sz="46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None/>
              <a:defRPr sz="46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None/>
              <a:defRPr sz="46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None/>
              <a:defRPr sz="46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None/>
              <a:defRPr sz="46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None/>
              <a:defRPr sz="46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None/>
              <a:defRPr sz="46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None/>
              <a:defRPr sz="46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4376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" name="Shape 12"/>
          <p:cNvGrpSpPr/>
          <p:nvPr/>
        </p:nvGrpSpPr>
        <p:grpSpPr>
          <a:xfrm>
            <a:off x="557947" y="-9"/>
            <a:ext cx="1564584" cy="2825099"/>
            <a:chOff x="0" y="855663"/>
            <a:chExt cx="1257300" cy="2270250"/>
          </a:xfrm>
        </p:grpSpPr>
        <p:sp>
          <p:nvSpPr>
            <p:cNvPr id="13" name="Shape 13"/>
            <p:cNvSpPr/>
            <p:nvPr/>
          </p:nvSpPr>
          <p:spPr>
            <a:xfrm>
              <a:off x="277813" y="2616200"/>
              <a:ext cx="230100" cy="207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1627" y="0"/>
                  </a:moveTo>
                  <a:cubicBezTo>
                    <a:pt x="5581" y="0"/>
                    <a:pt x="5581" y="0"/>
                    <a:pt x="5581" y="0"/>
                  </a:cubicBezTo>
                  <a:cubicBezTo>
                    <a:pt x="2790" y="0"/>
                    <a:pt x="0" y="30000"/>
                    <a:pt x="0" y="60000"/>
                  </a:cubicBezTo>
                  <a:cubicBezTo>
                    <a:pt x="0" y="90000"/>
                    <a:pt x="2790" y="120000"/>
                    <a:pt x="5581" y="120000"/>
                  </a:cubicBezTo>
                  <a:cubicBezTo>
                    <a:pt x="111627" y="120000"/>
                    <a:pt x="111627" y="120000"/>
                    <a:pt x="111627" y="120000"/>
                  </a:cubicBezTo>
                  <a:cubicBezTo>
                    <a:pt x="117209" y="120000"/>
                    <a:pt x="120000" y="90000"/>
                    <a:pt x="120000" y="60000"/>
                  </a:cubicBezTo>
                  <a:cubicBezTo>
                    <a:pt x="120000" y="30000"/>
                    <a:pt x="117209" y="0"/>
                    <a:pt x="1116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Shape 14"/>
            <p:cNvSpPr/>
            <p:nvPr/>
          </p:nvSpPr>
          <p:spPr>
            <a:xfrm>
              <a:off x="0" y="2208213"/>
              <a:ext cx="1257300" cy="9177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8978" y="0"/>
                  </a:moveTo>
                  <a:cubicBezTo>
                    <a:pt x="69446" y="0"/>
                    <a:pt x="69446" y="0"/>
                    <a:pt x="69446" y="0"/>
                  </a:cubicBezTo>
                  <a:cubicBezTo>
                    <a:pt x="69446" y="3508"/>
                    <a:pt x="69446" y="3508"/>
                    <a:pt x="69446" y="3508"/>
                  </a:cubicBezTo>
                  <a:cubicBezTo>
                    <a:pt x="117446" y="3508"/>
                    <a:pt x="117446" y="3508"/>
                    <a:pt x="117446" y="3508"/>
                  </a:cubicBezTo>
                  <a:cubicBezTo>
                    <a:pt x="117446" y="105964"/>
                    <a:pt x="117446" y="105964"/>
                    <a:pt x="117446" y="105964"/>
                  </a:cubicBezTo>
                  <a:cubicBezTo>
                    <a:pt x="111829" y="105964"/>
                    <a:pt x="111829" y="105964"/>
                    <a:pt x="111829" y="105964"/>
                  </a:cubicBezTo>
                  <a:cubicBezTo>
                    <a:pt x="111829" y="13333"/>
                    <a:pt x="111829" y="13333"/>
                    <a:pt x="111829" y="13333"/>
                  </a:cubicBezTo>
                  <a:cubicBezTo>
                    <a:pt x="111829" y="12631"/>
                    <a:pt x="111319" y="11929"/>
                    <a:pt x="110297" y="11929"/>
                  </a:cubicBezTo>
                  <a:cubicBezTo>
                    <a:pt x="69446" y="11929"/>
                    <a:pt x="69446" y="11929"/>
                    <a:pt x="69446" y="11929"/>
                  </a:cubicBezTo>
                  <a:cubicBezTo>
                    <a:pt x="69446" y="15438"/>
                    <a:pt x="69446" y="15438"/>
                    <a:pt x="69446" y="15438"/>
                  </a:cubicBezTo>
                  <a:cubicBezTo>
                    <a:pt x="109276" y="15438"/>
                    <a:pt x="109276" y="15438"/>
                    <a:pt x="109276" y="15438"/>
                  </a:cubicBezTo>
                  <a:cubicBezTo>
                    <a:pt x="109276" y="116491"/>
                    <a:pt x="109276" y="116491"/>
                    <a:pt x="109276" y="116491"/>
                  </a:cubicBezTo>
                  <a:cubicBezTo>
                    <a:pt x="2553" y="116491"/>
                    <a:pt x="2553" y="116491"/>
                    <a:pt x="2553" y="116491"/>
                  </a:cubicBezTo>
                  <a:cubicBezTo>
                    <a:pt x="2553" y="15438"/>
                    <a:pt x="2553" y="15438"/>
                    <a:pt x="2553" y="15438"/>
                  </a:cubicBezTo>
                  <a:cubicBezTo>
                    <a:pt x="21446" y="15438"/>
                    <a:pt x="21446" y="15438"/>
                    <a:pt x="21446" y="15438"/>
                  </a:cubicBezTo>
                  <a:cubicBezTo>
                    <a:pt x="20936" y="14035"/>
                    <a:pt x="20425" y="13333"/>
                    <a:pt x="20425" y="11929"/>
                  </a:cubicBezTo>
                  <a:cubicBezTo>
                    <a:pt x="10723" y="11929"/>
                    <a:pt x="10723" y="11929"/>
                    <a:pt x="10723" y="11929"/>
                  </a:cubicBezTo>
                  <a:cubicBezTo>
                    <a:pt x="10723" y="3508"/>
                    <a:pt x="10723" y="3508"/>
                    <a:pt x="10723" y="3508"/>
                  </a:cubicBezTo>
                  <a:cubicBezTo>
                    <a:pt x="19914" y="3508"/>
                    <a:pt x="19914" y="3508"/>
                    <a:pt x="19914" y="3508"/>
                  </a:cubicBezTo>
                  <a:cubicBezTo>
                    <a:pt x="19914" y="0"/>
                    <a:pt x="19914" y="0"/>
                    <a:pt x="19914" y="0"/>
                  </a:cubicBezTo>
                  <a:cubicBezTo>
                    <a:pt x="9191" y="0"/>
                    <a:pt x="9191" y="0"/>
                    <a:pt x="9191" y="0"/>
                  </a:cubicBezTo>
                  <a:cubicBezTo>
                    <a:pt x="8680" y="0"/>
                    <a:pt x="8170" y="1403"/>
                    <a:pt x="8170" y="2105"/>
                  </a:cubicBezTo>
                  <a:cubicBezTo>
                    <a:pt x="8170" y="11929"/>
                    <a:pt x="8170" y="11929"/>
                    <a:pt x="8170" y="11929"/>
                  </a:cubicBezTo>
                  <a:cubicBezTo>
                    <a:pt x="1021" y="11929"/>
                    <a:pt x="1021" y="11929"/>
                    <a:pt x="1021" y="11929"/>
                  </a:cubicBezTo>
                  <a:cubicBezTo>
                    <a:pt x="510" y="11929"/>
                    <a:pt x="0" y="12631"/>
                    <a:pt x="0" y="13333"/>
                  </a:cubicBezTo>
                  <a:cubicBezTo>
                    <a:pt x="0" y="118596"/>
                    <a:pt x="0" y="118596"/>
                    <a:pt x="0" y="118596"/>
                  </a:cubicBezTo>
                  <a:cubicBezTo>
                    <a:pt x="0" y="119298"/>
                    <a:pt x="510" y="120000"/>
                    <a:pt x="1021" y="120000"/>
                  </a:cubicBezTo>
                  <a:cubicBezTo>
                    <a:pt x="110297" y="120000"/>
                    <a:pt x="110297" y="120000"/>
                    <a:pt x="110297" y="120000"/>
                  </a:cubicBezTo>
                  <a:cubicBezTo>
                    <a:pt x="111319" y="120000"/>
                    <a:pt x="111829" y="119298"/>
                    <a:pt x="111829" y="118596"/>
                  </a:cubicBezTo>
                  <a:cubicBezTo>
                    <a:pt x="111829" y="108771"/>
                    <a:pt x="111829" y="108771"/>
                    <a:pt x="111829" y="108771"/>
                  </a:cubicBezTo>
                  <a:cubicBezTo>
                    <a:pt x="118978" y="108771"/>
                    <a:pt x="118978" y="108771"/>
                    <a:pt x="118978" y="108771"/>
                  </a:cubicBezTo>
                  <a:cubicBezTo>
                    <a:pt x="119489" y="108771"/>
                    <a:pt x="120000" y="108070"/>
                    <a:pt x="120000" y="107368"/>
                  </a:cubicBezTo>
                  <a:cubicBezTo>
                    <a:pt x="120000" y="2105"/>
                    <a:pt x="120000" y="2105"/>
                    <a:pt x="120000" y="2105"/>
                  </a:cubicBezTo>
                  <a:cubicBezTo>
                    <a:pt x="120000" y="1403"/>
                    <a:pt x="119489" y="0"/>
                    <a:pt x="1189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Shape 15"/>
            <p:cNvSpPr/>
            <p:nvPr/>
          </p:nvSpPr>
          <p:spPr>
            <a:xfrm>
              <a:off x="133350" y="2701925"/>
              <a:ext cx="374700" cy="222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4857" y="0"/>
                  </a:moveTo>
                  <a:cubicBezTo>
                    <a:pt x="3428" y="0"/>
                    <a:pt x="3428" y="0"/>
                    <a:pt x="3428" y="0"/>
                  </a:cubicBezTo>
                  <a:cubicBezTo>
                    <a:pt x="1714" y="0"/>
                    <a:pt x="0" y="30000"/>
                    <a:pt x="0" y="60000"/>
                  </a:cubicBezTo>
                  <a:cubicBezTo>
                    <a:pt x="0" y="90000"/>
                    <a:pt x="1714" y="120000"/>
                    <a:pt x="3428" y="120000"/>
                  </a:cubicBezTo>
                  <a:cubicBezTo>
                    <a:pt x="114857" y="120000"/>
                    <a:pt x="114857" y="120000"/>
                    <a:pt x="114857" y="120000"/>
                  </a:cubicBezTo>
                  <a:cubicBezTo>
                    <a:pt x="118285" y="120000"/>
                    <a:pt x="120000" y="90000"/>
                    <a:pt x="120000" y="60000"/>
                  </a:cubicBezTo>
                  <a:cubicBezTo>
                    <a:pt x="120000" y="30000"/>
                    <a:pt x="118285" y="0"/>
                    <a:pt x="114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Shape 16"/>
            <p:cNvSpPr/>
            <p:nvPr/>
          </p:nvSpPr>
          <p:spPr>
            <a:xfrm>
              <a:off x="133350" y="2959100"/>
              <a:ext cx="374700" cy="27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4857" y="0"/>
                  </a:moveTo>
                  <a:cubicBezTo>
                    <a:pt x="3428" y="0"/>
                    <a:pt x="3428" y="0"/>
                    <a:pt x="3428" y="0"/>
                  </a:cubicBezTo>
                  <a:cubicBezTo>
                    <a:pt x="1714" y="0"/>
                    <a:pt x="0" y="24000"/>
                    <a:pt x="0" y="48000"/>
                  </a:cubicBezTo>
                  <a:cubicBezTo>
                    <a:pt x="0" y="96000"/>
                    <a:pt x="1714" y="120000"/>
                    <a:pt x="3428" y="120000"/>
                  </a:cubicBezTo>
                  <a:cubicBezTo>
                    <a:pt x="114857" y="120000"/>
                    <a:pt x="114857" y="120000"/>
                    <a:pt x="114857" y="120000"/>
                  </a:cubicBezTo>
                  <a:cubicBezTo>
                    <a:pt x="118285" y="120000"/>
                    <a:pt x="120000" y="96000"/>
                    <a:pt x="120000" y="48000"/>
                  </a:cubicBezTo>
                  <a:cubicBezTo>
                    <a:pt x="120000" y="24000"/>
                    <a:pt x="118285" y="0"/>
                    <a:pt x="114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Shape 17"/>
            <p:cNvSpPr/>
            <p:nvPr/>
          </p:nvSpPr>
          <p:spPr>
            <a:xfrm>
              <a:off x="133350" y="2787650"/>
              <a:ext cx="374700" cy="27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4857" y="0"/>
                  </a:moveTo>
                  <a:cubicBezTo>
                    <a:pt x="3428" y="0"/>
                    <a:pt x="3428" y="0"/>
                    <a:pt x="3428" y="0"/>
                  </a:cubicBezTo>
                  <a:cubicBezTo>
                    <a:pt x="1714" y="0"/>
                    <a:pt x="0" y="24000"/>
                    <a:pt x="0" y="48000"/>
                  </a:cubicBezTo>
                  <a:cubicBezTo>
                    <a:pt x="0" y="72000"/>
                    <a:pt x="1714" y="120000"/>
                    <a:pt x="3428" y="120000"/>
                  </a:cubicBezTo>
                  <a:cubicBezTo>
                    <a:pt x="114857" y="120000"/>
                    <a:pt x="114857" y="120000"/>
                    <a:pt x="114857" y="120000"/>
                  </a:cubicBezTo>
                  <a:cubicBezTo>
                    <a:pt x="118285" y="120000"/>
                    <a:pt x="120000" y="72000"/>
                    <a:pt x="120000" y="48000"/>
                  </a:cubicBezTo>
                  <a:cubicBezTo>
                    <a:pt x="120000" y="24000"/>
                    <a:pt x="118285" y="0"/>
                    <a:pt x="114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Shape 18"/>
            <p:cNvSpPr/>
            <p:nvPr/>
          </p:nvSpPr>
          <p:spPr>
            <a:xfrm>
              <a:off x="133350" y="2873375"/>
              <a:ext cx="374700" cy="27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4857" y="0"/>
                  </a:moveTo>
                  <a:cubicBezTo>
                    <a:pt x="3428" y="0"/>
                    <a:pt x="3428" y="0"/>
                    <a:pt x="3428" y="0"/>
                  </a:cubicBezTo>
                  <a:cubicBezTo>
                    <a:pt x="1714" y="0"/>
                    <a:pt x="0" y="24000"/>
                    <a:pt x="0" y="48000"/>
                  </a:cubicBezTo>
                  <a:cubicBezTo>
                    <a:pt x="0" y="96000"/>
                    <a:pt x="1714" y="120000"/>
                    <a:pt x="3428" y="120000"/>
                  </a:cubicBezTo>
                  <a:cubicBezTo>
                    <a:pt x="114857" y="120000"/>
                    <a:pt x="114857" y="120000"/>
                    <a:pt x="114857" y="120000"/>
                  </a:cubicBezTo>
                  <a:cubicBezTo>
                    <a:pt x="118285" y="120000"/>
                    <a:pt x="120000" y="96000"/>
                    <a:pt x="120000" y="48000"/>
                  </a:cubicBezTo>
                  <a:cubicBezTo>
                    <a:pt x="120000" y="24000"/>
                    <a:pt x="118285" y="0"/>
                    <a:pt x="114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Shape 19"/>
            <p:cNvSpPr/>
            <p:nvPr/>
          </p:nvSpPr>
          <p:spPr>
            <a:xfrm>
              <a:off x="598488" y="2616200"/>
              <a:ext cx="444600" cy="3762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7108" y="0"/>
                  </a:moveTo>
                  <a:cubicBezTo>
                    <a:pt x="92530" y="0"/>
                    <a:pt x="92530" y="0"/>
                    <a:pt x="92530" y="0"/>
                  </a:cubicBezTo>
                  <a:cubicBezTo>
                    <a:pt x="91084" y="0"/>
                    <a:pt x="89638" y="1714"/>
                    <a:pt x="89638" y="3428"/>
                  </a:cubicBezTo>
                  <a:cubicBezTo>
                    <a:pt x="89638" y="32571"/>
                    <a:pt x="89638" y="32571"/>
                    <a:pt x="89638" y="32571"/>
                  </a:cubicBezTo>
                  <a:cubicBezTo>
                    <a:pt x="89638" y="34285"/>
                    <a:pt x="91084" y="36000"/>
                    <a:pt x="92530" y="36000"/>
                  </a:cubicBezTo>
                  <a:cubicBezTo>
                    <a:pt x="99759" y="36000"/>
                    <a:pt x="99759" y="36000"/>
                    <a:pt x="99759" y="36000"/>
                  </a:cubicBezTo>
                  <a:cubicBezTo>
                    <a:pt x="99759" y="58285"/>
                    <a:pt x="99759" y="58285"/>
                    <a:pt x="99759" y="58285"/>
                  </a:cubicBezTo>
                  <a:cubicBezTo>
                    <a:pt x="65060" y="58285"/>
                    <a:pt x="65060" y="58285"/>
                    <a:pt x="65060" y="58285"/>
                  </a:cubicBezTo>
                  <a:cubicBezTo>
                    <a:pt x="65060" y="36000"/>
                    <a:pt x="65060" y="36000"/>
                    <a:pt x="65060" y="36000"/>
                  </a:cubicBezTo>
                  <a:cubicBezTo>
                    <a:pt x="72289" y="36000"/>
                    <a:pt x="72289" y="36000"/>
                    <a:pt x="72289" y="36000"/>
                  </a:cubicBezTo>
                  <a:cubicBezTo>
                    <a:pt x="73734" y="36000"/>
                    <a:pt x="75180" y="34285"/>
                    <a:pt x="75180" y="32571"/>
                  </a:cubicBezTo>
                  <a:cubicBezTo>
                    <a:pt x="75180" y="3428"/>
                    <a:pt x="75180" y="3428"/>
                    <a:pt x="75180" y="3428"/>
                  </a:cubicBezTo>
                  <a:cubicBezTo>
                    <a:pt x="75180" y="1714"/>
                    <a:pt x="73734" y="0"/>
                    <a:pt x="72289" y="0"/>
                  </a:cubicBezTo>
                  <a:cubicBezTo>
                    <a:pt x="47710" y="0"/>
                    <a:pt x="47710" y="0"/>
                    <a:pt x="47710" y="0"/>
                  </a:cubicBezTo>
                  <a:cubicBezTo>
                    <a:pt x="46265" y="0"/>
                    <a:pt x="44819" y="1714"/>
                    <a:pt x="44819" y="3428"/>
                  </a:cubicBezTo>
                  <a:cubicBezTo>
                    <a:pt x="44819" y="32571"/>
                    <a:pt x="44819" y="32571"/>
                    <a:pt x="44819" y="32571"/>
                  </a:cubicBezTo>
                  <a:cubicBezTo>
                    <a:pt x="44819" y="34285"/>
                    <a:pt x="46265" y="36000"/>
                    <a:pt x="47710" y="36000"/>
                  </a:cubicBezTo>
                  <a:cubicBezTo>
                    <a:pt x="59277" y="36000"/>
                    <a:pt x="59277" y="36000"/>
                    <a:pt x="59277" y="36000"/>
                  </a:cubicBezTo>
                  <a:cubicBezTo>
                    <a:pt x="59277" y="58285"/>
                    <a:pt x="59277" y="58285"/>
                    <a:pt x="59277" y="58285"/>
                  </a:cubicBezTo>
                  <a:cubicBezTo>
                    <a:pt x="20240" y="58285"/>
                    <a:pt x="20240" y="58285"/>
                    <a:pt x="20240" y="58285"/>
                  </a:cubicBezTo>
                  <a:cubicBezTo>
                    <a:pt x="20240" y="36000"/>
                    <a:pt x="20240" y="36000"/>
                    <a:pt x="20240" y="36000"/>
                  </a:cubicBezTo>
                  <a:cubicBezTo>
                    <a:pt x="27469" y="36000"/>
                    <a:pt x="27469" y="36000"/>
                    <a:pt x="27469" y="36000"/>
                  </a:cubicBezTo>
                  <a:cubicBezTo>
                    <a:pt x="28915" y="36000"/>
                    <a:pt x="30361" y="34285"/>
                    <a:pt x="30361" y="32571"/>
                  </a:cubicBezTo>
                  <a:cubicBezTo>
                    <a:pt x="30361" y="3428"/>
                    <a:pt x="30361" y="3428"/>
                    <a:pt x="30361" y="3428"/>
                  </a:cubicBezTo>
                  <a:cubicBezTo>
                    <a:pt x="30361" y="1714"/>
                    <a:pt x="28915" y="0"/>
                    <a:pt x="27469" y="0"/>
                  </a:cubicBezTo>
                  <a:cubicBezTo>
                    <a:pt x="2891" y="0"/>
                    <a:pt x="2891" y="0"/>
                    <a:pt x="2891" y="0"/>
                  </a:cubicBezTo>
                  <a:cubicBezTo>
                    <a:pt x="1445" y="0"/>
                    <a:pt x="0" y="1714"/>
                    <a:pt x="0" y="3428"/>
                  </a:cubicBezTo>
                  <a:cubicBezTo>
                    <a:pt x="0" y="32571"/>
                    <a:pt x="0" y="32571"/>
                    <a:pt x="0" y="32571"/>
                  </a:cubicBezTo>
                  <a:cubicBezTo>
                    <a:pt x="0" y="34285"/>
                    <a:pt x="1445" y="36000"/>
                    <a:pt x="2891" y="36000"/>
                  </a:cubicBezTo>
                  <a:cubicBezTo>
                    <a:pt x="14457" y="36000"/>
                    <a:pt x="14457" y="36000"/>
                    <a:pt x="14457" y="36000"/>
                  </a:cubicBezTo>
                  <a:cubicBezTo>
                    <a:pt x="14457" y="61714"/>
                    <a:pt x="14457" y="61714"/>
                    <a:pt x="14457" y="61714"/>
                  </a:cubicBezTo>
                  <a:cubicBezTo>
                    <a:pt x="14457" y="63428"/>
                    <a:pt x="15903" y="65142"/>
                    <a:pt x="17349" y="65142"/>
                  </a:cubicBezTo>
                  <a:cubicBezTo>
                    <a:pt x="59277" y="65142"/>
                    <a:pt x="59277" y="65142"/>
                    <a:pt x="59277" y="65142"/>
                  </a:cubicBezTo>
                  <a:cubicBezTo>
                    <a:pt x="59277" y="89142"/>
                    <a:pt x="59277" y="89142"/>
                    <a:pt x="59277" y="89142"/>
                  </a:cubicBezTo>
                  <a:cubicBezTo>
                    <a:pt x="23132" y="89142"/>
                    <a:pt x="23132" y="89142"/>
                    <a:pt x="23132" y="89142"/>
                  </a:cubicBezTo>
                  <a:cubicBezTo>
                    <a:pt x="21686" y="89142"/>
                    <a:pt x="20240" y="90857"/>
                    <a:pt x="20240" y="92571"/>
                  </a:cubicBezTo>
                  <a:cubicBezTo>
                    <a:pt x="20240" y="116571"/>
                    <a:pt x="20240" y="116571"/>
                    <a:pt x="20240" y="116571"/>
                  </a:cubicBezTo>
                  <a:cubicBezTo>
                    <a:pt x="20240" y="118285"/>
                    <a:pt x="21686" y="120000"/>
                    <a:pt x="23132" y="120000"/>
                  </a:cubicBezTo>
                  <a:cubicBezTo>
                    <a:pt x="96867" y="120000"/>
                    <a:pt x="96867" y="120000"/>
                    <a:pt x="96867" y="120000"/>
                  </a:cubicBezTo>
                  <a:cubicBezTo>
                    <a:pt x="98313" y="120000"/>
                    <a:pt x="99759" y="118285"/>
                    <a:pt x="99759" y="116571"/>
                  </a:cubicBezTo>
                  <a:cubicBezTo>
                    <a:pt x="99759" y="92571"/>
                    <a:pt x="99759" y="92571"/>
                    <a:pt x="99759" y="92571"/>
                  </a:cubicBezTo>
                  <a:cubicBezTo>
                    <a:pt x="99759" y="90857"/>
                    <a:pt x="98313" y="89142"/>
                    <a:pt x="96867" y="89142"/>
                  </a:cubicBezTo>
                  <a:cubicBezTo>
                    <a:pt x="65060" y="89142"/>
                    <a:pt x="65060" y="89142"/>
                    <a:pt x="65060" y="89142"/>
                  </a:cubicBezTo>
                  <a:cubicBezTo>
                    <a:pt x="65060" y="65142"/>
                    <a:pt x="65060" y="65142"/>
                    <a:pt x="65060" y="65142"/>
                  </a:cubicBezTo>
                  <a:cubicBezTo>
                    <a:pt x="102650" y="65142"/>
                    <a:pt x="102650" y="65142"/>
                    <a:pt x="102650" y="65142"/>
                  </a:cubicBezTo>
                  <a:cubicBezTo>
                    <a:pt x="104096" y="65142"/>
                    <a:pt x="105542" y="63428"/>
                    <a:pt x="105542" y="61714"/>
                  </a:cubicBezTo>
                  <a:cubicBezTo>
                    <a:pt x="105542" y="36000"/>
                    <a:pt x="105542" y="36000"/>
                    <a:pt x="105542" y="36000"/>
                  </a:cubicBezTo>
                  <a:cubicBezTo>
                    <a:pt x="117108" y="36000"/>
                    <a:pt x="117108" y="36000"/>
                    <a:pt x="117108" y="36000"/>
                  </a:cubicBezTo>
                  <a:cubicBezTo>
                    <a:pt x="118554" y="36000"/>
                    <a:pt x="119999" y="34285"/>
                    <a:pt x="119999" y="32571"/>
                  </a:cubicBezTo>
                  <a:cubicBezTo>
                    <a:pt x="119999" y="3428"/>
                    <a:pt x="119999" y="3428"/>
                    <a:pt x="119999" y="3428"/>
                  </a:cubicBezTo>
                  <a:cubicBezTo>
                    <a:pt x="119999" y="1714"/>
                    <a:pt x="118554" y="0"/>
                    <a:pt x="117108" y="0"/>
                  </a:cubicBezTo>
                  <a:close/>
                  <a:moveTo>
                    <a:pt x="50602" y="29142"/>
                  </a:moveTo>
                  <a:cubicBezTo>
                    <a:pt x="50602" y="6857"/>
                    <a:pt x="50602" y="6857"/>
                    <a:pt x="50602" y="6857"/>
                  </a:cubicBezTo>
                  <a:cubicBezTo>
                    <a:pt x="69397" y="6857"/>
                    <a:pt x="69397" y="6857"/>
                    <a:pt x="69397" y="6857"/>
                  </a:cubicBezTo>
                  <a:cubicBezTo>
                    <a:pt x="69397" y="29142"/>
                    <a:pt x="69397" y="29142"/>
                    <a:pt x="69397" y="29142"/>
                  </a:cubicBezTo>
                  <a:cubicBezTo>
                    <a:pt x="65060" y="29142"/>
                    <a:pt x="65060" y="29142"/>
                    <a:pt x="65060" y="29142"/>
                  </a:cubicBezTo>
                  <a:cubicBezTo>
                    <a:pt x="59277" y="29142"/>
                    <a:pt x="59277" y="29142"/>
                    <a:pt x="59277" y="29142"/>
                  </a:cubicBezTo>
                  <a:lnTo>
                    <a:pt x="50602" y="29142"/>
                  </a:lnTo>
                  <a:close/>
                  <a:moveTo>
                    <a:pt x="5783" y="29142"/>
                  </a:moveTo>
                  <a:cubicBezTo>
                    <a:pt x="5783" y="6857"/>
                    <a:pt x="5783" y="6857"/>
                    <a:pt x="5783" y="6857"/>
                  </a:cubicBezTo>
                  <a:cubicBezTo>
                    <a:pt x="24578" y="6857"/>
                    <a:pt x="24578" y="6857"/>
                    <a:pt x="24578" y="6857"/>
                  </a:cubicBezTo>
                  <a:cubicBezTo>
                    <a:pt x="24578" y="29142"/>
                    <a:pt x="24578" y="29142"/>
                    <a:pt x="24578" y="29142"/>
                  </a:cubicBezTo>
                  <a:cubicBezTo>
                    <a:pt x="20240" y="29142"/>
                    <a:pt x="20240" y="29142"/>
                    <a:pt x="20240" y="29142"/>
                  </a:cubicBezTo>
                  <a:cubicBezTo>
                    <a:pt x="14457" y="29142"/>
                    <a:pt x="14457" y="29142"/>
                    <a:pt x="14457" y="29142"/>
                  </a:cubicBezTo>
                  <a:lnTo>
                    <a:pt x="5783" y="29142"/>
                  </a:lnTo>
                  <a:close/>
                  <a:moveTo>
                    <a:pt x="93975" y="96000"/>
                  </a:moveTo>
                  <a:cubicBezTo>
                    <a:pt x="93975" y="113142"/>
                    <a:pt x="93975" y="113142"/>
                    <a:pt x="93975" y="113142"/>
                  </a:cubicBezTo>
                  <a:cubicBezTo>
                    <a:pt x="26024" y="113142"/>
                    <a:pt x="26024" y="113142"/>
                    <a:pt x="26024" y="113142"/>
                  </a:cubicBezTo>
                  <a:cubicBezTo>
                    <a:pt x="26024" y="96000"/>
                    <a:pt x="26024" y="96000"/>
                    <a:pt x="26024" y="96000"/>
                  </a:cubicBezTo>
                  <a:cubicBezTo>
                    <a:pt x="59277" y="96000"/>
                    <a:pt x="59277" y="96000"/>
                    <a:pt x="59277" y="96000"/>
                  </a:cubicBezTo>
                  <a:cubicBezTo>
                    <a:pt x="65060" y="96000"/>
                    <a:pt x="65060" y="96000"/>
                    <a:pt x="65060" y="96000"/>
                  </a:cubicBezTo>
                  <a:lnTo>
                    <a:pt x="93975" y="96000"/>
                  </a:lnTo>
                  <a:close/>
                  <a:moveTo>
                    <a:pt x="114216" y="29142"/>
                  </a:moveTo>
                  <a:cubicBezTo>
                    <a:pt x="105542" y="29142"/>
                    <a:pt x="105542" y="29142"/>
                    <a:pt x="105542" y="29142"/>
                  </a:cubicBezTo>
                  <a:cubicBezTo>
                    <a:pt x="99759" y="29142"/>
                    <a:pt x="99759" y="29142"/>
                    <a:pt x="99759" y="29142"/>
                  </a:cubicBezTo>
                  <a:cubicBezTo>
                    <a:pt x="95421" y="29142"/>
                    <a:pt x="95421" y="29142"/>
                    <a:pt x="95421" y="29142"/>
                  </a:cubicBezTo>
                  <a:cubicBezTo>
                    <a:pt x="95421" y="6857"/>
                    <a:pt x="95421" y="6857"/>
                    <a:pt x="95421" y="6857"/>
                  </a:cubicBezTo>
                  <a:cubicBezTo>
                    <a:pt x="114216" y="6857"/>
                    <a:pt x="114216" y="6857"/>
                    <a:pt x="114216" y="6857"/>
                  </a:cubicBezTo>
                  <a:lnTo>
                    <a:pt x="114216" y="291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Shape 20"/>
            <p:cNvSpPr/>
            <p:nvPr/>
          </p:nvSpPr>
          <p:spPr>
            <a:xfrm>
              <a:off x="207963" y="855663"/>
              <a:ext cx="711300" cy="17019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7293" y="84037"/>
                  </a:moveTo>
                  <a:cubicBezTo>
                    <a:pt x="116390" y="83280"/>
                    <a:pt x="101954" y="70788"/>
                    <a:pt x="91127" y="63217"/>
                  </a:cubicBezTo>
                  <a:cubicBezTo>
                    <a:pt x="87518" y="61324"/>
                    <a:pt x="83909" y="59810"/>
                    <a:pt x="79398" y="58675"/>
                  </a:cubicBezTo>
                  <a:cubicBezTo>
                    <a:pt x="79398" y="38611"/>
                    <a:pt x="79398" y="38611"/>
                    <a:pt x="79398" y="38611"/>
                  </a:cubicBezTo>
                  <a:cubicBezTo>
                    <a:pt x="88421" y="38611"/>
                    <a:pt x="88421" y="38611"/>
                    <a:pt x="88421" y="38611"/>
                  </a:cubicBezTo>
                  <a:cubicBezTo>
                    <a:pt x="90225" y="38611"/>
                    <a:pt x="91127" y="38233"/>
                    <a:pt x="91127" y="37476"/>
                  </a:cubicBezTo>
                  <a:cubicBezTo>
                    <a:pt x="91127" y="0"/>
                    <a:pt x="91127" y="0"/>
                    <a:pt x="91127" y="0"/>
                  </a:cubicBezTo>
                  <a:cubicBezTo>
                    <a:pt x="86616" y="0"/>
                    <a:pt x="86616" y="0"/>
                    <a:pt x="86616" y="0"/>
                  </a:cubicBezTo>
                  <a:cubicBezTo>
                    <a:pt x="86616" y="36719"/>
                    <a:pt x="86616" y="36719"/>
                    <a:pt x="86616" y="36719"/>
                  </a:cubicBezTo>
                  <a:cubicBezTo>
                    <a:pt x="9022" y="36719"/>
                    <a:pt x="9022" y="36719"/>
                    <a:pt x="9022" y="36719"/>
                  </a:cubicBezTo>
                  <a:cubicBezTo>
                    <a:pt x="9022" y="0"/>
                    <a:pt x="9022" y="0"/>
                    <a:pt x="9022" y="0"/>
                  </a:cubicBezTo>
                  <a:cubicBezTo>
                    <a:pt x="5413" y="0"/>
                    <a:pt x="5413" y="0"/>
                    <a:pt x="5413" y="0"/>
                  </a:cubicBezTo>
                  <a:cubicBezTo>
                    <a:pt x="5413" y="37476"/>
                    <a:pt x="5413" y="37476"/>
                    <a:pt x="5413" y="37476"/>
                  </a:cubicBezTo>
                  <a:cubicBezTo>
                    <a:pt x="5413" y="38233"/>
                    <a:pt x="6315" y="38611"/>
                    <a:pt x="7218" y="38611"/>
                  </a:cubicBezTo>
                  <a:cubicBezTo>
                    <a:pt x="17142" y="38611"/>
                    <a:pt x="17142" y="38611"/>
                    <a:pt x="17142" y="38611"/>
                  </a:cubicBezTo>
                  <a:cubicBezTo>
                    <a:pt x="17142" y="58675"/>
                    <a:pt x="17142" y="58675"/>
                    <a:pt x="17142" y="58675"/>
                  </a:cubicBezTo>
                  <a:cubicBezTo>
                    <a:pt x="6315" y="61703"/>
                    <a:pt x="0" y="66624"/>
                    <a:pt x="0" y="71545"/>
                  </a:cubicBezTo>
                  <a:cubicBezTo>
                    <a:pt x="0" y="100315"/>
                    <a:pt x="0" y="100315"/>
                    <a:pt x="0" y="100315"/>
                  </a:cubicBezTo>
                  <a:cubicBezTo>
                    <a:pt x="0" y="103343"/>
                    <a:pt x="6315" y="105615"/>
                    <a:pt x="12631" y="105615"/>
                  </a:cubicBezTo>
                  <a:cubicBezTo>
                    <a:pt x="16240" y="105615"/>
                    <a:pt x="18947" y="105236"/>
                    <a:pt x="20751" y="104479"/>
                  </a:cubicBezTo>
                  <a:cubicBezTo>
                    <a:pt x="20751" y="109022"/>
                    <a:pt x="20751" y="109022"/>
                    <a:pt x="20751" y="109022"/>
                  </a:cubicBezTo>
                  <a:cubicBezTo>
                    <a:pt x="20751" y="112050"/>
                    <a:pt x="27067" y="114321"/>
                    <a:pt x="33383" y="114321"/>
                  </a:cubicBezTo>
                  <a:cubicBezTo>
                    <a:pt x="36992" y="114321"/>
                    <a:pt x="39699" y="113943"/>
                    <a:pt x="41503" y="113186"/>
                  </a:cubicBezTo>
                  <a:cubicBezTo>
                    <a:pt x="41503" y="115078"/>
                    <a:pt x="41503" y="115078"/>
                    <a:pt x="41503" y="115078"/>
                  </a:cubicBezTo>
                  <a:cubicBezTo>
                    <a:pt x="41503" y="117728"/>
                    <a:pt x="46917" y="120000"/>
                    <a:pt x="54135" y="120000"/>
                  </a:cubicBezTo>
                  <a:cubicBezTo>
                    <a:pt x="61353" y="120000"/>
                    <a:pt x="66766" y="117728"/>
                    <a:pt x="66766" y="115078"/>
                  </a:cubicBezTo>
                  <a:cubicBezTo>
                    <a:pt x="66766" y="113186"/>
                    <a:pt x="66766" y="113186"/>
                    <a:pt x="66766" y="113186"/>
                  </a:cubicBezTo>
                  <a:cubicBezTo>
                    <a:pt x="68571" y="113943"/>
                    <a:pt x="72180" y="114321"/>
                    <a:pt x="74887" y="114321"/>
                  </a:cubicBezTo>
                  <a:cubicBezTo>
                    <a:pt x="82105" y="114321"/>
                    <a:pt x="87518" y="112050"/>
                    <a:pt x="87518" y="109022"/>
                  </a:cubicBezTo>
                  <a:cubicBezTo>
                    <a:pt x="87518" y="82902"/>
                    <a:pt x="87518" y="82902"/>
                    <a:pt x="87518" y="82902"/>
                  </a:cubicBezTo>
                  <a:cubicBezTo>
                    <a:pt x="101954" y="89716"/>
                    <a:pt x="101954" y="89716"/>
                    <a:pt x="101954" y="89716"/>
                  </a:cubicBezTo>
                  <a:cubicBezTo>
                    <a:pt x="101954" y="89716"/>
                    <a:pt x="101954" y="90094"/>
                    <a:pt x="101954" y="90094"/>
                  </a:cubicBezTo>
                  <a:cubicBezTo>
                    <a:pt x="106466" y="91230"/>
                    <a:pt x="112781" y="91230"/>
                    <a:pt x="116390" y="89716"/>
                  </a:cubicBezTo>
                  <a:cubicBezTo>
                    <a:pt x="120000" y="88201"/>
                    <a:pt x="120000" y="85930"/>
                    <a:pt x="117293" y="84037"/>
                  </a:cubicBezTo>
                  <a:close/>
                  <a:moveTo>
                    <a:pt x="20751" y="38990"/>
                  </a:moveTo>
                  <a:cubicBezTo>
                    <a:pt x="74887" y="38990"/>
                    <a:pt x="74887" y="38990"/>
                    <a:pt x="74887" y="38990"/>
                  </a:cubicBezTo>
                  <a:cubicBezTo>
                    <a:pt x="74887" y="45425"/>
                    <a:pt x="74887" y="45425"/>
                    <a:pt x="74887" y="45425"/>
                  </a:cubicBezTo>
                  <a:cubicBezTo>
                    <a:pt x="61353" y="45425"/>
                    <a:pt x="61353" y="45425"/>
                    <a:pt x="61353" y="45425"/>
                  </a:cubicBezTo>
                  <a:cubicBezTo>
                    <a:pt x="61353" y="43911"/>
                    <a:pt x="61353" y="43911"/>
                    <a:pt x="61353" y="43911"/>
                  </a:cubicBezTo>
                  <a:cubicBezTo>
                    <a:pt x="61353" y="43533"/>
                    <a:pt x="60451" y="42776"/>
                    <a:pt x="59548" y="42776"/>
                  </a:cubicBezTo>
                  <a:cubicBezTo>
                    <a:pt x="36992" y="42776"/>
                    <a:pt x="36992" y="42776"/>
                    <a:pt x="36992" y="42776"/>
                  </a:cubicBezTo>
                  <a:cubicBezTo>
                    <a:pt x="35187" y="42776"/>
                    <a:pt x="34285" y="43533"/>
                    <a:pt x="34285" y="43911"/>
                  </a:cubicBezTo>
                  <a:cubicBezTo>
                    <a:pt x="34285" y="45425"/>
                    <a:pt x="34285" y="45425"/>
                    <a:pt x="34285" y="45425"/>
                  </a:cubicBezTo>
                  <a:cubicBezTo>
                    <a:pt x="20751" y="45425"/>
                    <a:pt x="20751" y="45425"/>
                    <a:pt x="20751" y="45425"/>
                  </a:cubicBezTo>
                  <a:lnTo>
                    <a:pt x="20751" y="38990"/>
                  </a:lnTo>
                  <a:close/>
                  <a:moveTo>
                    <a:pt x="74887" y="47318"/>
                  </a:moveTo>
                  <a:cubicBezTo>
                    <a:pt x="74887" y="49968"/>
                    <a:pt x="74887" y="49968"/>
                    <a:pt x="74887" y="49968"/>
                  </a:cubicBezTo>
                  <a:cubicBezTo>
                    <a:pt x="61353" y="49968"/>
                    <a:pt x="61353" y="49968"/>
                    <a:pt x="61353" y="49968"/>
                  </a:cubicBezTo>
                  <a:cubicBezTo>
                    <a:pt x="61353" y="47318"/>
                    <a:pt x="61353" y="47318"/>
                    <a:pt x="61353" y="47318"/>
                  </a:cubicBezTo>
                  <a:lnTo>
                    <a:pt x="74887" y="47318"/>
                  </a:lnTo>
                  <a:close/>
                  <a:moveTo>
                    <a:pt x="56842" y="45047"/>
                  </a:moveTo>
                  <a:cubicBezTo>
                    <a:pt x="56842" y="52618"/>
                    <a:pt x="56842" y="52618"/>
                    <a:pt x="56842" y="52618"/>
                  </a:cubicBezTo>
                  <a:cubicBezTo>
                    <a:pt x="39699" y="52618"/>
                    <a:pt x="39699" y="52618"/>
                    <a:pt x="39699" y="52618"/>
                  </a:cubicBezTo>
                  <a:cubicBezTo>
                    <a:pt x="39699" y="45047"/>
                    <a:pt x="39699" y="45047"/>
                    <a:pt x="39699" y="45047"/>
                  </a:cubicBezTo>
                  <a:lnTo>
                    <a:pt x="56842" y="45047"/>
                  </a:lnTo>
                  <a:close/>
                  <a:moveTo>
                    <a:pt x="20751" y="47318"/>
                  </a:moveTo>
                  <a:cubicBezTo>
                    <a:pt x="34285" y="47318"/>
                    <a:pt x="34285" y="47318"/>
                    <a:pt x="34285" y="47318"/>
                  </a:cubicBezTo>
                  <a:cubicBezTo>
                    <a:pt x="34285" y="49968"/>
                    <a:pt x="34285" y="49968"/>
                    <a:pt x="34285" y="49968"/>
                  </a:cubicBezTo>
                  <a:cubicBezTo>
                    <a:pt x="20751" y="49968"/>
                    <a:pt x="20751" y="49968"/>
                    <a:pt x="20751" y="49968"/>
                  </a:cubicBezTo>
                  <a:lnTo>
                    <a:pt x="20751" y="47318"/>
                  </a:lnTo>
                  <a:close/>
                  <a:moveTo>
                    <a:pt x="112781" y="88580"/>
                  </a:moveTo>
                  <a:cubicBezTo>
                    <a:pt x="110977" y="89337"/>
                    <a:pt x="107368" y="89337"/>
                    <a:pt x="104661" y="88580"/>
                  </a:cubicBezTo>
                  <a:cubicBezTo>
                    <a:pt x="86616" y="79873"/>
                    <a:pt x="86616" y="79873"/>
                    <a:pt x="86616" y="79873"/>
                  </a:cubicBezTo>
                  <a:cubicBezTo>
                    <a:pt x="86616" y="79495"/>
                    <a:pt x="85714" y="79116"/>
                    <a:pt x="84812" y="79495"/>
                  </a:cubicBezTo>
                  <a:cubicBezTo>
                    <a:pt x="83909" y="79495"/>
                    <a:pt x="83007" y="79873"/>
                    <a:pt x="83007" y="80252"/>
                  </a:cubicBezTo>
                  <a:cubicBezTo>
                    <a:pt x="83007" y="109022"/>
                    <a:pt x="83007" y="109022"/>
                    <a:pt x="83007" y="109022"/>
                  </a:cubicBezTo>
                  <a:cubicBezTo>
                    <a:pt x="83007" y="110914"/>
                    <a:pt x="80300" y="112429"/>
                    <a:pt x="75789" y="112429"/>
                  </a:cubicBezTo>
                  <a:cubicBezTo>
                    <a:pt x="71278" y="112807"/>
                    <a:pt x="66766" y="111293"/>
                    <a:pt x="66766" y="109022"/>
                  </a:cubicBezTo>
                  <a:cubicBezTo>
                    <a:pt x="66766" y="93501"/>
                    <a:pt x="66766" y="93501"/>
                    <a:pt x="66766" y="93501"/>
                  </a:cubicBezTo>
                  <a:cubicBezTo>
                    <a:pt x="66766" y="92744"/>
                    <a:pt x="65864" y="92365"/>
                    <a:pt x="64060" y="92365"/>
                  </a:cubicBezTo>
                  <a:cubicBezTo>
                    <a:pt x="64060" y="92365"/>
                    <a:pt x="64060" y="92365"/>
                    <a:pt x="64060" y="92365"/>
                  </a:cubicBezTo>
                  <a:cubicBezTo>
                    <a:pt x="63157" y="92365"/>
                    <a:pt x="62255" y="92744"/>
                    <a:pt x="62255" y="93501"/>
                  </a:cubicBezTo>
                  <a:cubicBezTo>
                    <a:pt x="62255" y="109022"/>
                    <a:pt x="62255" y="109022"/>
                    <a:pt x="62255" y="109022"/>
                  </a:cubicBezTo>
                  <a:cubicBezTo>
                    <a:pt x="62255" y="114700"/>
                    <a:pt x="62255" y="114700"/>
                    <a:pt x="62255" y="114700"/>
                  </a:cubicBezTo>
                  <a:cubicBezTo>
                    <a:pt x="62255" y="116593"/>
                    <a:pt x="59548" y="118107"/>
                    <a:pt x="55037" y="118485"/>
                  </a:cubicBezTo>
                  <a:cubicBezTo>
                    <a:pt x="50526" y="118485"/>
                    <a:pt x="46015" y="116971"/>
                    <a:pt x="46015" y="115078"/>
                  </a:cubicBezTo>
                  <a:cubicBezTo>
                    <a:pt x="46015" y="109022"/>
                    <a:pt x="46015" y="109022"/>
                    <a:pt x="46015" y="109022"/>
                  </a:cubicBezTo>
                  <a:cubicBezTo>
                    <a:pt x="46015" y="93501"/>
                    <a:pt x="46015" y="93501"/>
                    <a:pt x="46015" y="93501"/>
                  </a:cubicBezTo>
                  <a:cubicBezTo>
                    <a:pt x="46015" y="92744"/>
                    <a:pt x="45112" y="92365"/>
                    <a:pt x="44210" y="92365"/>
                  </a:cubicBezTo>
                  <a:cubicBezTo>
                    <a:pt x="44210" y="92365"/>
                    <a:pt x="44210" y="92365"/>
                    <a:pt x="44210" y="92365"/>
                  </a:cubicBezTo>
                  <a:cubicBezTo>
                    <a:pt x="42406" y="92365"/>
                    <a:pt x="41503" y="92744"/>
                    <a:pt x="41503" y="93501"/>
                  </a:cubicBezTo>
                  <a:cubicBezTo>
                    <a:pt x="41503" y="109022"/>
                    <a:pt x="41503" y="109022"/>
                    <a:pt x="41503" y="109022"/>
                  </a:cubicBezTo>
                  <a:cubicBezTo>
                    <a:pt x="41503" y="110914"/>
                    <a:pt x="38796" y="112429"/>
                    <a:pt x="34285" y="112429"/>
                  </a:cubicBezTo>
                  <a:cubicBezTo>
                    <a:pt x="29774" y="112807"/>
                    <a:pt x="25263" y="111293"/>
                    <a:pt x="25263" y="109022"/>
                  </a:cubicBezTo>
                  <a:cubicBezTo>
                    <a:pt x="25263" y="100315"/>
                    <a:pt x="25263" y="100315"/>
                    <a:pt x="25263" y="100315"/>
                  </a:cubicBezTo>
                  <a:cubicBezTo>
                    <a:pt x="25263" y="88958"/>
                    <a:pt x="25263" y="88958"/>
                    <a:pt x="25263" y="88958"/>
                  </a:cubicBezTo>
                  <a:cubicBezTo>
                    <a:pt x="25263" y="88580"/>
                    <a:pt x="24360" y="88201"/>
                    <a:pt x="23458" y="88201"/>
                  </a:cubicBezTo>
                  <a:cubicBezTo>
                    <a:pt x="23458" y="88201"/>
                    <a:pt x="23458" y="88201"/>
                    <a:pt x="23458" y="88201"/>
                  </a:cubicBezTo>
                  <a:cubicBezTo>
                    <a:pt x="21654" y="88201"/>
                    <a:pt x="20751" y="88580"/>
                    <a:pt x="20751" y="88958"/>
                  </a:cubicBezTo>
                  <a:cubicBezTo>
                    <a:pt x="20751" y="100315"/>
                    <a:pt x="20751" y="100315"/>
                    <a:pt x="20751" y="100315"/>
                  </a:cubicBezTo>
                  <a:cubicBezTo>
                    <a:pt x="20751" y="102208"/>
                    <a:pt x="18045" y="103722"/>
                    <a:pt x="13533" y="103722"/>
                  </a:cubicBezTo>
                  <a:cubicBezTo>
                    <a:pt x="9022" y="104100"/>
                    <a:pt x="4511" y="102586"/>
                    <a:pt x="4511" y="100315"/>
                  </a:cubicBezTo>
                  <a:cubicBezTo>
                    <a:pt x="4511" y="71545"/>
                    <a:pt x="4511" y="71545"/>
                    <a:pt x="4511" y="71545"/>
                  </a:cubicBezTo>
                  <a:cubicBezTo>
                    <a:pt x="4511" y="67003"/>
                    <a:pt x="10827" y="62460"/>
                    <a:pt x="19849" y="60189"/>
                  </a:cubicBezTo>
                  <a:cubicBezTo>
                    <a:pt x="20751" y="59810"/>
                    <a:pt x="20751" y="59810"/>
                    <a:pt x="20751" y="59432"/>
                  </a:cubicBezTo>
                  <a:cubicBezTo>
                    <a:pt x="20751" y="52239"/>
                    <a:pt x="20751" y="52239"/>
                    <a:pt x="20751" y="52239"/>
                  </a:cubicBezTo>
                  <a:cubicBezTo>
                    <a:pt x="34285" y="52239"/>
                    <a:pt x="34285" y="52239"/>
                    <a:pt x="34285" y="52239"/>
                  </a:cubicBezTo>
                  <a:cubicBezTo>
                    <a:pt x="34285" y="53375"/>
                    <a:pt x="34285" y="53375"/>
                    <a:pt x="34285" y="53375"/>
                  </a:cubicBezTo>
                  <a:cubicBezTo>
                    <a:pt x="34285" y="54132"/>
                    <a:pt x="35187" y="54511"/>
                    <a:pt x="36992" y="54511"/>
                  </a:cubicBezTo>
                  <a:cubicBezTo>
                    <a:pt x="59548" y="54511"/>
                    <a:pt x="59548" y="54511"/>
                    <a:pt x="59548" y="54511"/>
                  </a:cubicBezTo>
                  <a:cubicBezTo>
                    <a:pt x="60451" y="54511"/>
                    <a:pt x="61353" y="54132"/>
                    <a:pt x="61353" y="53375"/>
                  </a:cubicBezTo>
                  <a:cubicBezTo>
                    <a:pt x="61353" y="52239"/>
                    <a:pt x="61353" y="52239"/>
                    <a:pt x="61353" y="52239"/>
                  </a:cubicBezTo>
                  <a:cubicBezTo>
                    <a:pt x="74887" y="52239"/>
                    <a:pt x="74887" y="52239"/>
                    <a:pt x="74887" y="52239"/>
                  </a:cubicBezTo>
                  <a:cubicBezTo>
                    <a:pt x="74887" y="59053"/>
                    <a:pt x="74887" y="59053"/>
                    <a:pt x="74887" y="59053"/>
                  </a:cubicBezTo>
                  <a:cubicBezTo>
                    <a:pt x="74887" y="59432"/>
                    <a:pt x="74887" y="59810"/>
                    <a:pt x="75789" y="59810"/>
                  </a:cubicBezTo>
                  <a:cubicBezTo>
                    <a:pt x="80300" y="60946"/>
                    <a:pt x="84812" y="62460"/>
                    <a:pt x="87518" y="64353"/>
                  </a:cubicBezTo>
                  <a:cubicBezTo>
                    <a:pt x="99248" y="71924"/>
                    <a:pt x="113684" y="84794"/>
                    <a:pt x="113684" y="85173"/>
                  </a:cubicBezTo>
                  <a:cubicBezTo>
                    <a:pt x="113684" y="85173"/>
                    <a:pt x="113684" y="85173"/>
                    <a:pt x="113684" y="85173"/>
                  </a:cubicBezTo>
                  <a:cubicBezTo>
                    <a:pt x="115488" y="86309"/>
                    <a:pt x="115488" y="87444"/>
                    <a:pt x="112781" y="8858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" name="Shape 21"/>
          <p:cNvGrpSpPr/>
          <p:nvPr/>
        </p:nvGrpSpPr>
        <p:grpSpPr>
          <a:xfrm rot="-5400000">
            <a:off x="7256368" y="-405553"/>
            <a:ext cx="1043197" cy="2732065"/>
            <a:chOff x="7556500" y="3806825"/>
            <a:chExt cx="838313" cy="2195488"/>
          </a:xfrm>
        </p:grpSpPr>
        <p:sp>
          <p:nvSpPr>
            <p:cNvPr id="22" name="Shape 22"/>
            <p:cNvSpPr/>
            <p:nvPr/>
          </p:nvSpPr>
          <p:spPr>
            <a:xfrm>
              <a:off x="7839075" y="4194175"/>
              <a:ext cx="74700" cy="525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5714" y="0"/>
                  </a:moveTo>
                  <a:cubicBezTo>
                    <a:pt x="17142" y="60000"/>
                    <a:pt x="17142" y="60000"/>
                    <a:pt x="17142" y="60000"/>
                  </a:cubicBezTo>
                  <a:cubicBezTo>
                    <a:pt x="0" y="72000"/>
                    <a:pt x="0" y="84000"/>
                    <a:pt x="8571" y="108000"/>
                  </a:cubicBezTo>
                  <a:cubicBezTo>
                    <a:pt x="8571" y="108000"/>
                    <a:pt x="17142" y="120000"/>
                    <a:pt x="25714" y="120000"/>
                  </a:cubicBezTo>
                  <a:cubicBezTo>
                    <a:pt x="25714" y="120000"/>
                    <a:pt x="34285" y="120000"/>
                    <a:pt x="34285" y="120000"/>
                  </a:cubicBezTo>
                  <a:cubicBezTo>
                    <a:pt x="111428" y="60000"/>
                    <a:pt x="111428" y="60000"/>
                    <a:pt x="111428" y="60000"/>
                  </a:cubicBezTo>
                  <a:cubicBezTo>
                    <a:pt x="119999" y="48000"/>
                    <a:pt x="119999" y="24000"/>
                    <a:pt x="119999" y="12000"/>
                  </a:cubicBezTo>
                  <a:cubicBezTo>
                    <a:pt x="111428" y="0"/>
                    <a:pt x="94285" y="0"/>
                    <a:pt x="857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Shape 23"/>
            <p:cNvSpPr/>
            <p:nvPr/>
          </p:nvSpPr>
          <p:spPr>
            <a:xfrm>
              <a:off x="7800975" y="4070350"/>
              <a:ext cx="327000" cy="219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803" y="120000"/>
                  </a:moveTo>
                  <a:cubicBezTo>
                    <a:pt x="11803" y="120000"/>
                    <a:pt x="11803" y="120000"/>
                    <a:pt x="11803" y="120000"/>
                  </a:cubicBezTo>
                  <a:cubicBezTo>
                    <a:pt x="108196" y="120000"/>
                    <a:pt x="108196" y="120000"/>
                    <a:pt x="108196" y="120000"/>
                  </a:cubicBezTo>
                  <a:cubicBezTo>
                    <a:pt x="114098" y="120000"/>
                    <a:pt x="120000" y="114146"/>
                    <a:pt x="120000" y="102439"/>
                  </a:cubicBezTo>
                  <a:cubicBezTo>
                    <a:pt x="120000" y="17560"/>
                    <a:pt x="120000" y="17560"/>
                    <a:pt x="120000" y="17560"/>
                  </a:cubicBezTo>
                  <a:cubicBezTo>
                    <a:pt x="120000" y="8780"/>
                    <a:pt x="114098" y="0"/>
                    <a:pt x="108196" y="0"/>
                  </a:cubicBezTo>
                  <a:cubicBezTo>
                    <a:pt x="11803" y="0"/>
                    <a:pt x="11803" y="0"/>
                    <a:pt x="11803" y="0"/>
                  </a:cubicBezTo>
                  <a:cubicBezTo>
                    <a:pt x="5901" y="0"/>
                    <a:pt x="0" y="8780"/>
                    <a:pt x="0" y="17560"/>
                  </a:cubicBezTo>
                  <a:cubicBezTo>
                    <a:pt x="0" y="90731"/>
                    <a:pt x="0" y="90731"/>
                    <a:pt x="0" y="90731"/>
                  </a:cubicBezTo>
                  <a:cubicBezTo>
                    <a:pt x="3934" y="93658"/>
                    <a:pt x="3934" y="93658"/>
                    <a:pt x="3934" y="93658"/>
                  </a:cubicBezTo>
                  <a:cubicBezTo>
                    <a:pt x="7868" y="99512"/>
                    <a:pt x="11803" y="111219"/>
                    <a:pt x="11803" y="120000"/>
                  </a:cubicBezTo>
                  <a:close/>
                  <a:moveTo>
                    <a:pt x="9836" y="17560"/>
                  </a:moveTo>
                  <a:cubicBezTo>
                    <a:pt x="9836" y="17560"/>
                    <a:pt x="11803" y="14634"/>
                    <a:pt x="11803" y="14634"/>
                  </a:cubicBezTo>
                  <a:cubicBezTo>
                    <a:pt x="108196" y="14634"/>
                    <a:pt x="108196" y="14634"/>
                    <a:pt x="108196" y="14634"/>
                  </a:cubicBezTo>
                  <a:cubicBezTo>
                    <a:pt x="108196" y="14634"/>
                    <a:pt x="110163" y="17560"/>
                    <a:pt x="110163" y="17560"/>
                  </a:cubicBezTo>
                  <a:cubicBezTo>
                    <a:pt x="110163" y="102439"/>
                    <a:pt x="110163" y="102439"/>
                    <a:pt x="110163" y="102439"/>
                  </a:cubicBezTo>
                  <a:cubicBezTo>
                    <a:pt x="110163" y="105365"/>
                    <a:pt x="108196" y="105365"/>
                    <a:pt x="108196" y="105365"/>
                  </a:cubicBezTo>
                  <a:cubicBezTo>
                    <a:pt x="11803" y="105365"/>
                    <a:pt x="11803" y="105365"/>
                    <a:pt x="11803" y="105365"/>
                  </a:cubicBezTo>
                  <a:cubicBezTo>
                    <a:pt x="11803" y="105365"/>
                    <a:pt x="9836" y="105365"/>
                    <a:pt x="9836" y="102439"/>
                  </a:cubicBezTo>
                  <a:lnTo>
                    <a:pt x="9836" y="175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Shape 24"/>
            <p:cNvSpPr/>
            <p:nvPr/>
          </p:nvSpPr>
          <p:spPr>
            <a:xfrm>
              <a:off x="7839075" y="4117975"/>
              <a:ext cx="250800" cy="1032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106" y="31578"/>
                  </a:moveTo>
                  <a:cubicBezTo>
                    <a:pt x="56170" y="120000"/>
                    <a:pt x="56170" y="120000"/>
                    <a:pt x="56170" y="120000"/>
                  </a:cubicBezTo>
                  <a:cubicBezTo>
                    <a:pt x="56170" y="120000"/>
                    <a:pt x="58723" y="120000"/>
                    <a:pt x="58723" y="120000"/>
                  </a:cubicBezTo>
                  <a:cubicBezTo>
                    <a:pt x="61276" y="120000"/>
                    <a:pt x="61276" y="120000"/>
                    <a:pt x="63829" y="120000"/>
                  </a:cubicBezTo>
                  <a:cubicBezTo>
                    <a:pt x="114893" y="31578"/>
                    <a:pt x="114893" y="31578"/>
                    <a:pt x="114893" y="31578"/>
                  </a:cubicBezTo>
                  <a:cubicBezTo>
                    <a:pt x="117446" y="31578"/>
                    <a:pt x="120000" y="18947"/>
                    <a:pt x="117446" y="12631"/>
                  </a:cubicBezTo>
                  <a:cubicBezTo>
                    <a:pt x="114893" y="6315"/>
                    <a:pt x="112340" y="0"/>
                    <a:pt x="109787" y="6315"/>
                  </a:cubicBezTo>
                  <a:cubicBezTo>
                    <a:pt x="58723" y="88421"/>
                    <a:pt x="58723" y="88421"/>
                    <a:pt x="58723" y="88421"/>
                  </a:cubicBezTo>
                  <a:cubicBezTo>
                    <a:pt x="10212" y="6315"/>
                    <a:pt x="10212" y="6315"/>
                    <a:pt x="10212" y="6315"/>
                  </a:cubicBezTo>
                  <a:cubicBezTo>
                    <a:pt x="7659" y="0"/>
                    <a:pt x="5106" y="6315"/>
                    <a:pt x="2553" y="12631"/>
                  </a:cubicBezTo>
                  <a:cubicBezTo>
                    <a:pt x="0" y="18947"/>
                    <a:pt x="0" y="31578"/>
                    <a:pt x="5106" y="3157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Shape 25"/>
            <p:cNvSpPr/>
            <p:nvPr/>
          </p:nvSpPr>
          <p:spPr>
            <a:xfrm>
              <a:off x="8015288" y="4194175"/>
              <a:ext cx="74700" cy="525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2857" y="60000"/>
                  </a:moveTo>
                  <a:cubicBezTo>
                    <a:pt x="34285" y="0"/>
                    <a:pt x="34285" y="0"/>
                    <a:pt x="34285" y="0"/>
                  </a:cubicBezTo>
                  <a:cubicBezTo>
                    <a:pt x="25714" y="0"/>
                    <a:pt x="8571" y="0"/>
                    <a:pt x="0" y="12000"/>
                  </a:cubicBezTo>
                  <a:cubicBezTo>
                    <a:pt x="0" y="24000"/>
                    <a:pt x="0" y="48000"/>
                    <a:pt x="8571" y="60000"/>
                  </a:cubicBezTo>
                  <a:cubicBezTo>
                    <a:pt x="85714" y="120000"/>
                    <a:pt x="85714" y="120000"/>
                    <a:pt x="85714" y="120000"/>
                  </a:cubicBezTo>
                  <a:cubicBezTo>
                    <a:pt x="85714" y="120000"/>
                    <a:pt x="94285" y="120000"/>
                    <a:pt x="94285" y="120000"/>
                  </a:cubicBezTo>
                  <a:cubicBezTo>
                    <a:pt x="102857" y="120000"/>
                    <a:pt x="111428" y="108000"/>
                    <a:pt x="111428" y="108000"/>
                  </a:cubicBezTo>
                  <a:cubicBezTo>
                    <a:pt x="119999" y="84000"/>
                    <a:pt x="111428" y="72000"/>
                    <a:pt x="102857" y="6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Shape 26"/>
            <p:cNvSpPr/>
            <p:nvPr/>
          </p:nvSpPr>
          <p:spPr>
            <a:xfrm>
              <a:off x="7699375" y="4440238"/>
              <a:ext cx="525600" cy="273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999" y="0"/>
                  </a:moveTo>
                  <a:cubicBezTo>
                    <a:pt x="119999" y="4705"/>
                    <a:pt x="119999" y="7058"/>
                    <a:pt x="117551" y="7058"/>
                  </a:cubicBezTo>
                  <a:cubicBezTo>
                    <a:pt x="116326" y="9411"/>
                    <a:pt x="115102" y="7058"/>
                    <a:pt x="113877" y="4705"/>
                  </a:cubicBezTo>
                  <a:cubicBezTo>
                    <a:pt x="113877" y="4705"/>
                    <a:pt x="113877" y="2352"/>
                    <a:pt x="113877" y="2352"/>
                  </a:cubicBezTo>
                  <a:cubicBezTo>
                    <a:pt x="113877" y="42352"/>
                    <a:pt x="113877" y="42352"/>
                    <a:pt x="113877" y="42352"/>
                  </a:cubicBezTo>
                  <a:cubicBezTo>
                    <a:pt x="23265" y="42352"/>
                    <a:pt x="23265" y="42352"/>
                    <a:pt x="23265" y="42352"/>
                  </a:cubicBezTo>
                  <a:cubicBezTo>
                    <a:pt x="24489" y="44705"/>
                    <a:pt x="24489" y="49411"/>
                    <a:pt x="24489" y="54117"/>
                  </a:cubicBezTo>
                  <a:cubicBezTo>
                    <a:pt x="113877" y="54117"/>
                    <a:pt x="113877" y="54117"/>
                    <a:pt x="113877" y="54117"/>
                  </a:cubicBezTo>
                  <a:cubicBezTo>
                    <a:pt x="113877" y="82352"/>
                    <a:pt x="113877" y="82352"/>
                    <a:pt x="113877" y="82352"/>
                  </a:cubicBezTo>
                  <a:cubicBezTo>
                    <a:pt x="113877" y="96470"/>
                    <a:pt x="107755" y="108235"/>
                    <a:pt x="99183" y="108235"/>
                  </a:cubicBezTo>
                  <a:cubicBezTo>
                    <a:pt x="20816" y="108235"/>
                    <a:pt x="20816" y="108235"/>
                    <a:pt x="20816" y="108235"/>
                  </a:cubicBezTo>
                  <a:cubicBezTo>
                    <a:pt x="12244" y="108235"/>
                    <a:pt x="6122" y="96470"/>
                    <a:pt x="6122" y="82352"/>
                  </a:cubicBezTo>
                  <a:cubicBezTo>
                    <a:pt x="6122" y="77647"/>
                    <a:pt x="6122" y="77647"/>
                    <a:pt x="6122" y="77647"/>
                  </a:cubicBezTo>
                  <a:cubicBezTo>
                    <a:pt x="3673" y="77647"/>
                    <a:pt x="2448" y="75294"/>
                    <a:pt x="0" y="72941"/>
                  </a:cubicBezTo>
                  <a:cubicBezTo>
                    <a:pt x="0" y="72941"/>
                    <a:pt x="0" y="72941"/>
                    <a:pt x="0" y="72941"/>
                  </a:cubicBezTo>
                  <a:cubicBezTo>
                    <a:pt x="0" y="82352"/>
                    <a:pt x="0" y="82352"/>
                    <a:pt x="0" y="82352"/>
                  </a:cubicBezTo>
                  <a:cubicBezTo>
                    <a:pt x="0" y="103529"/>
                    <a:pt x="9795" y="120000"/>
                    <a:pt x="20816" y="120000"/>
                  </a:cubicBezTo>
                  <a:cubicBezTo>
                    <a:pt x="99183" y="120000"/>
                    <a:pt x="99183" y="120000"/>
                    <a:pt x="99183" y="120000"/>
                  </a:cubicBezTo>
                  <a:cubicBezTo>
                    <a:pt x="111428" y="120000"/>
                    <a:pt x="119999" y="103529"/>
                    <a:pt x="119999" y="82352"/>
                  </a:cubicBezTo>
                  <a:cubicBezTo>
                    <a:pt x="119999" y="0"/>
                    <a:pt x="119999" y="0"/>
                    <a:pt x="119999" y="0"/>
                  </a:cubicBezTo>
                  <a:cubicBezTo>
                    <a:pt x="119999" y="0"/>
                    <a:pt x="119999" y="0"/>
                    <a:pt x="119999" y="0"/>
                  </a:cubicBezTo>
                  <a:cubicBezTo>
                    <a:pt x="119999" y="0"/>
                    <a:pt x="119999" y="0"/>
                    <a:pt x="11999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Shape 27"/>
            <p:cNvSpPr/>
            <p:nvPr/>
          </p:nvSpPr>
          <p:spPr>
            <a:xfrm>
              <a:off x="7699375" y="3806825"/>
              <a:ext cx="525600" cy="3651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9183" y="0"/>
                  </a:moveTo>
                  <a:cubicBezTo>
                    <a:pt x="20816" y="0"/>
                    <a:pt x="20816" y="0"/>
                    <a:pt x="20816" y="0"/>
                  </a:cubicBezTo>
                  <a:cubicBezTo>
                    <a:pt x="9795" y="0"/>
                    <a:pt x="0" y="12352"/>
                    <a:pt x="0" y="30000"/>
                  </a:cubicBezTo>
                  <a:cubicBezTo>
                    <a:pt x="0" y="118235"/>
                    <a:pt x="0" y="118235"/>
                    <a:pt x="0" y="118235"/>
                  </a:cubicBezTo>
                  <a:cubicBezTo>
                    <a:pt x="2448" y="118235"/>
                    <a:pt x="4897" y="118235"/>
                    <a:pt x="6122" y="120000"/>
                  </a:cubicBezTo>
                  <a:cubicBezTo>
                    <a:pt x="6122" y="58235"/>
                    <a:pt x="6122" y="58235"/>
                    <a:pt x="6122" y="58235"/>
                  </a:cubicBezTo>
                  <a:cubicBezTo>
                    <a:pt x="113877" y="58235"/>
                    <a:pt x="113877" y="58235"/>
                    <a:pt x="113877" y="58235"/>
                  </a:cubicBezTo>
                  <a:cubicBezTo>
                    <a:pt x="113877" y="93529"/>
                    <a:pt x="113877" y="93529"/>
                    <a:pt x="113877" y="93529"/>
                  </a:cubicBezTo>
                  <a:cubicBezTo>
                    <a:pt x="116326" y="91764"/>
                    <a:pt x="118775" y="90000"/>
                    <a:pt x="119999" y="90000"/>
                  </a:cubicBezTo>
                  <a:cubicBezTo>
                    <a:pt x="119999" y="30000"/>
                    <a:pt x="119999" y="30000"/>
                    <a:pt x="119999" y="30000"/>
                  </a:cubicBezTo>
                  <a:cubicBezTo>
                    <a:pt x="119999" y="12352"/>
                    <a:pt x="111428" y="0"/>
                    <a:pt x="99183" y="0"/>
                  </a:cubicBezTo>
                  <a:close/>
                  <a:moveTo>
                    <a:pt x="113877" y="49411"/>
                  </a:moveTo>
                  <a:cubicBezTo>
                    <a:pt x="6122" y="49411"/>
                    <a:pt x="6122" y="49411"/>
                    <a:pt x="6122" y="49411"/>
                  </a:cubicBezTo>
                  <a:cubicBezTo>
                    <a:pt x="6122" y="30000"/>
                    <a:pt x="6122" y="30000"/>
                    <a:pt x="6122" y="30000"/>
                  </a:cubicBezTo>
                  <a:cubicBezTo>
                    <a:pt x="6122" y="17647"/>
                    <a:pt x="12244" y="8823"/>
                    <a:pt x="20816" y="8823"/>
                  </a:cubicBezTo>
                  <a:cubicBezTo>
                    <a:pt x="99183" y="8823"/>
                    <a:pt x="99183" y="8823"/>
                    <a:pt x="99183" y="8823"/>
                  </a:cubicBezTo>
                  <a:cubicBezTo>
                    <a:pt x="107755" y="8823"/>
                    <a:pt x="113877" y="17647"/>
                    <a:pt x="113877" y="30000"/>
                  </a:cubicBezTo>
                  <a:lnTo>
                    <a:pt x="113877" y="494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" name="Shape 28"/>
            <p:cNvSpPr/>
            <p:nvPr/>
          </p:nvSpPr>
          <p:spPr>
            <a:xfrm>
              <a:off x="7854950" y="4611688"/>
              <a:ext cx="219000" cy="27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1219" y="120000"/>
                  </a:moveTo>
                  <a:cubicBezTo>
                    <a:pt x="114146" y="120000"/>
                    <a:pt x="120000" y="96000"/>
                    <a:pt x="120000" y="72000"/>
                  </a:cubicBezTo>
                  <a:cubicBezTo>
                    <a:pt x="120000" y="24000"/>
                    <a:pt x="114146" y="0"/>
                    <a:pt x="111219" y="0"/>
                  </a:cubicBezTo>
                  <a:cubicBezTo>
                    <a:pt x="5853" y="0"/>
                    <a:pt x="5853" y="0"/>
                    <a:pt x="5853" y="0"/>
                  </a:cubicBezTo>
                  <a:cubicBezTo>
                    <a:pt x="2926" y="0"/>
                    <a:pt x="0" y="24000"/>
                    <a:pt x="0" y="72000"/>
                  </a:cubicBezTo>
                  <a:cubicBezTo>
                    <a:pt x="0" y="96000"/>
                    <a:pt x="2926" y="120000"/>
                    <a:pt x="5853" y="120000"/>
                  </a:cubicBezTo>
                  <a:lnTo>
                    <a:pt x="111219" y="1200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" name="Shape 29"/>
            <p:cNvSpPr/>
            <p:nvPr/>
          </p:nvSpPr>
          <p:spPr>
            <a:xfrm>
              <a:off x="7929563" y="3865563"/>
              <a:ext cx="65100" cy="651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0000" y="0"/>
                  </a:moveTo>
                  <a:cubicBezTo>
                    <a:pt x="30000" y="0"/>
                    <a:pt x="0" y="20000"/>
                    <a:pt x="0" y="60000"/>
                  </a:cubicBezTo>
                  <a:cubicBezTo>
                    <a:pt x="0" y="90000"/>
                    <a:pt x="30000" y="120000"/>
                    <a:pt x="60000" y="120000"/>
                  </a:cubicBezTo>
                  <a:cubicBezTo>
                    <a:pt x="100000" y="120000"/>
                    <a:pt x="120000" y="90000"/>
                    <a:pt x="120000" y="60000"/>
                  </a:cubicBezTo>
                  <a:cubicBezTo>
                    <a:pt x="120000" y="20000"/>
                    <a:pt x="100000" y="0"/>
                    <a:pt x="60000" y="0"/>
                  </a:cubicBezTo>
                  <a:close/>
                  <a:moveTo>
                    <a:pt x="60000" y="70000"/>
                  </a:moveTo>
                  <a:cubicBezTo>
                    <a:pt x="60000" y="70000"/>
                    <a:pt x="50000" y="60000"/>
                    <a:pt x="50000" y="60000"/>
                  </a:cubicBezTo>
                  <a:cubicBezTo>
                    <a:pt x="50000" y="50000"/>
                    <a:pt x="60000" y="50000"/>
                    <a:pt x="60000" y="50000"/>
                  </a:cubicBezTo>
                  <a:cubicBezTo>
                    <a:pt x="70000" y="50000"/>
                    <a:pt x="70000" y="50000"/>
                    <a:pt x="70000" y="60000"/>
                  </a:cubicBezTo>
                  <a:cubicBezTo>
                    <a:pt x="70000" y="60000"/>
                    <a:pt x="70000" y="70000"/>
                    <a:pt x="60000" y="7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" name="Shape 30"/>
            <p:cNvSpPr/>
            <p:nvPr/>
          </p:nvSpPr>
          <p:spPr>
            <a:xfrm>
              <a:off x="7556500" y="3984625"/>
              <a:ext cx="282600" cy="6381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7169" y="29243"/>
                  </a:moveTo>
                  <a:cubicBezTo>
                    <a:pt x="58867" y="34285"/>
                    <a:pt x="58867" y="34285"/>
                    <a:pt x="58867" y="34285"/>
                  </a:cubicBezTo>
                  <a:cubicBezTo>
                    <a:pt x="58867" y="34285"/>
                    <a:pt x="58867" y="34285"/>
                    <a:pt x="56603" y="34285"/>
                  </a:cubicBezTo>
                  <a:cubicBezTo>
                    <a:pt x="49811" y="34285"/>
                    <a:pt x="43018" y="35294"/>
                    <a:pt x="38490" y="38319"/>
                  </a:cubicBezTo>
                  <a:cubicBezTo>
                    <a:pt x="33962" y="40336"/>
                    <a:pt x="29433" y="44369"/>
                    <a:pt x="31698" y="47394"/>
                  </a:cubicBezTo>
                  <a:cubicBezTo>
                    <a:pt x="31698" y="51428"/>
                    <a:pt x="36226" y="54453"/>
                    <a:pt x="40754" y="56470"/>
                  </a:cubicBezTo>
                  <a:cubicBezTo>
                    <a:pt x="56603" y="61512"/>
                    <a:pt x="56603" y="61512"/>
                    <a:pt x="56603" y="61512"/>
                  </a:cubicBezTo>
                  <a:cubicBezTo>
                    <a:pt x="49811" y="62521"/>
                    <a:pt x="43018" y="63529"/>
                    <a:pt x="38490" y="66554"/>
                  </a:cubicBezTo>
                  <a:cubicBezTo>
                    <a:pt x="33962" y="68571"/>
                    <a:pt x="29433" y="72605"/>
                    <a:pt x="31698" y="75630"/>
                  </a:cubicBezTo>
                  <a:cubicBezTo>
                    <a:pt x="31698" y="78655"/>
                    <a:pt x="36226" y="81680"/>
                    <a:pt x="40754" y="84705"/>
                  </a:cubicBezTo>
                  <a:cubicBezTo>
                    <a:pt x="52075" y="88739"/>
                    <a:pt x="52075" y="88739"/>
                    <a:pt x="52075" y="88739"/>
                  </a:cubicBezTo>
                  <a:cubicBezTo>
                    <a:pt x="47547" y="88739"/>
                    <a:pt x="43018" y="90756"/>
                    <a:pt x="38490" y="91764"/>
                  </a:cubicBezTo>
                  <a:cubicBezTo>
                    <a:pt x="33962" y="94789"/>
                    <a:pt x="31698" y="97815"/>
                    <a:pt x="31698" y="100840"/>
                  </a:cubicBezTo>
                  <a:cubicBezTo>
                    <a:pt x="33962" y="103865"/>
                    <a:pt x="36226" y="106890"/>
                    <a:pt x="40754" y="108907"/>
                  </a:cubicBezTo>
                  <a:cubicBezTo>
                    <a:pt x="61132" y="116974"/>
                    <a:pt x="61132" y="116974"/>
                    <a:pt x="61132" y="116974"/>
                  </a:cubicBezTo>
                  <a:cubicBezTo>
                    <a:pt x="67924" y="118991"/>
                    <a:pt x="72452" y="120000"/>
                    <a:pt x="79245" y="120000"/>
                  </a:cubicBezTo>
                  <a:cubicBezTo>
                    <a:pt x="88301" y="120000"/>
                    <a:pt x="95094" y="117983"/>
                    <a:pt x="99622" y="115966"/>
                  </a:cubicBezTo>
                  <a:cubicBezTo>
                    <a:pt x="108679" y="110924"/>
                    <a:pt x="108679" y="102857"/>
                    <a:pt x="97358" y="98823"/>
                  </a:cubicBezTo>
                  <a:cubicBezTo>
                    <a:pt x="86037" y="94789"/>
                    <a:pt x="86037" y="94789"/>
                    <a:pt x="86037" y="94789"/>
                  </a:cubicBezTo>
                  <a:cubicBezTo>
                    <a:pt x="92830" y="93781"/>
                    <a:pt x="97358" y="92773"/>
                    <a:pt x="101886" y="90756"/>
                  </a:cubicBezTo>
                  <a:cubicBezTo>
                    <a:pt x="106415" y="87731"/>
                    <a:pt x="108679" y="84705"/>
                    <a:pt x="108679" y="81680"/>
                  </a:cubicBezTo>
                  <a:cubicBezTo>
                    <a:pt x="108679" y="77647"/>
                    <a:pt x="104150" y="74621"/>
                    <a:pt x="99622" y="72605"/>
                  </a:cubicBezTo>
                  <a:cubicBezTo>
                    <a:pt x="92830" y="70588"/>
                    <a:pt x="92830" y="70588"/>
                    <a:pt x="92830" y="70588"/>
                  </a:cubicBezTo>
                  <a:cubicBezTo>
                    <a:pt x="99622" y="70588"/>
                    <a:pt x="106415" y="68571"/>
                    <a:pt x="110943" y="66554"/>
                  </a:cubicBezTo>
                  <a:cubicBezTo>
                    <a:pt x="120000" y="60504"/>
                    <a:pt x="120000" y="52436"/>
                    <a:pt x="108679" y="48403"/>
                  </a:cubicBezTo>
                  <a:cubicBezTo>
                    <a:pt x="79245" y="37310"/>
                    <a:pt x="79245" y="37310"/>
                    <a:pt x="79245" y="37310"/>
                  </a:cubicBezTo>
                  <a:cubicBezTo>
                    <a:pt x="74716" y="35294"/>
                    <a:pt x="67924" y="34285"/>
                    <a:pt x="61132" y="34285"/>
                  </a:cubicBezTo>
                  <a:cubicBezTo>
                    <a:pt x="61132" y="29243"/>
                    <a:pt x="61132" y="29243"/>
                    <a:pt x="61132" y="29243"/>
                  </a:cubicBezTo>
                  <a:cubicBezTo>
                    <a:pt x="31698" y="25210"/>
                    <a:pt x="31698" y="25210"/>
                    <a:pt x="31698" y="25210"/>
                  </a:cubicBezTo>
                  <a:cubicBezTo>
                    <a:pt x="20377" y="23193"/>
                    <a:pt x="13584" y="18151"/>
                    <a:pt x="18113" y="13109"/>
                  </a:cubicBezTo>
                  <a:cubicBezTo>
                    <a:pt x="20377" y="8067"/>
                    <a:pt x="31698" y="6050"/>
                    <a:pt x="43018" y="7058"/>
                  </a:cubicBezTo>
                  <a:cubicBezTo>
                    <a:pt x="61132" y="9075"/>
                    <a:pt x="61132" y="9075"/>
                    <a:pt x="61132" y="9075"/>
                  </a:cubicBezTo>
                  <a:cubicBezTo>
                    <a:pt x="61132" y="4033"/>
                    <a:pt x="61132" y="4033"/>
                    <a:pt x="61132" y="4033"/>
                  </a:cubicBezTo>
                  <a:cubicBezTo>
                    <a:pt x="45283" y="2016"/>
                    <a:pt x="45283" y="2016"/>
                    <a:pt x="45283" y="2016"/>
                  </a:cubicBezTo>
                  <a:cubicBezTo>
                    <a:pt x="29433" y="0"/>
                    <a:pt x="11320" y="4033"/>
                    <a:pt x="6792" y="12100"/>
                  </a:cubicBezTo>
                  <a:cubicBezTo>
                    <a:pt x="0" y="19159"/>
                    <a:pt x="11320" y="27226"/>
                    <a:pt x="27169" y="29243"/>
                  </a:cubicBezTo>
                  <a:close/>
                  <a:moveTo>
                    <a:pt x="90566" y="102857"/>
                  </a:moveTo>
                  <a:cubicBezTo>
                    <a:pt x="97358" y="104873"/>
                    <a:pt x="97358" y="109915"/>
                    <a:pt x="90566" y="111932"/>
                  </a:cubicBezTo>
                  <a:cubicBezTo>
                    <a:pt x="86037" y="114957"/>
                    <a:pt x="76981" y="115966"/>
                    <a:pt x="70188" y="112941"/>
                  </a:cubicBezTo>
                  <a:cubicBezTo>
                    <a:pt x="49811" y="104873"/>
                    <a:pt x="49811" y="104873"/>
                    <a:pt x="49811" y="104873"/>
                  </a:cubicBezTo>
                  <a:cubicBezTo>
                    <a:pt x="45283" y="103865"/>
                    <a:pt x="45283" y="102857"/>
                    <a:pt x="43018" y="100840"/>
                  </a:cubicBezTo>
                  <a:cubicBezTo>
                    <a:pt x="43018" y="98823"/>
                    <a:pt x="45283" y="96806"/>
                    <a:pt x="47547" y="95798"/>
                  </a:cubicBezTo>
                  <a:cubicBezTo>
                    <a:pt x="54339" y="92773"/>
                    <a:pt x="63396" y="92773"/>
                    <a:pt x="70188" y="94789"/>
                  </a:cubicBezTo>
                  <a:lnTo>
                    <a:pt x="90566" y="102857"/>
                  </a:lnTo>
                  <a:close/>
                  <a:moveTo>
                    <a:pt x="97358" y="81680"/>
                  </a:moveTo>
                  <a:cubicBezTo>
                    <a:pt x="97358" y="83697"/>
                    <a:pt x="95094" y="85714"/>
                    <a:pt x="92830" y="87731"/>
                  </a:cubicBezTo>
                  <a:cubicBezTo>
                    <a:pt x="90566" y="88739"/>
                    <a:pt x="86037" y="89747"/>
                    <a:pt x="81509" y="89747"/>
                  </a:cubicBezTo>
                  <a:cubicBezTo>
                    <a:pt x="76981" y="90756"/>
                    <a:pt x="72452" y="89747"/>
                    <a:pt x="67924" y="88739"/>
                  </a:cubicBezTo>
                  <a:cubicBezTo>
                    <a:pt x="47547" y="80672"/>
                    <a:pt x="47547" y="80672"/>
                    <a:pt x="47547" y="80672"/>
                  </a:cubicBezTo>
                  <a:cubicBezTo>
                    <a:pt x="45283" y="78655"/>
                    <a:pt x="43018" y="77647"/>
                    <a:pt x="43018" y="75630"/>
                  </a:cubicBezTo>
                  <a:cubicBezTo>
                    <a:pt x="43018" y="73613"/>
                    <a:pt x="43018" y="71596"/>
                    <a:pt x="47547" y="69579"/>
                  </a:cubicBezTo>
                  <a:cubicBezTo>
                    <a:pt x="49811" y="67563"/>
                    <a:pt x="54339" y="66554"/>
                    <a:pt x="58867" y="66554"/>
                  </a:cubicBezTo>
                  <a:cubicBezTo>
                    <a:pt x="58867" y="66554"/>
                    <a:pt x="58867" y="66554"/>
                    <a:pt x="58867" y="66554"/>
                  </a:cubicBezTo>
                  <a:cubicBezTo>
                    <a:pt x="63396" y="66554"/>
                    <a:pt x="67924" y="67563"/>
                    <a:pt x="70188" y="68571"/>
                  </a:cubicBezTo>
                  <a:cubicBezTo>
                    <a:pt x="90566" y="76638"/>
                    <a:pt x="90566" y="76638"/>
                    <a:pt x="90566" y="76638"/>
                  </a:cubicBezTo>
                  <a:cubicBezTo>
                    <a:pt x="95094" y="77647"/>
                    <a:pt x="97358" y="79663"/>
                    <a:pt x="97358" y="81680"/>
                  </a:cubicBezTo>
                  <a:close/>
                  <a:moveTo>
                    <a:pt x="70188" y="40336"/>
                  </a:moveTo>
                  <a:cubicBezTo>
                    <a:pt x="99622" y="52436"/>
                    <a:pt x="99622" y="52436"/>
                    <a:pt x="99622" y="52436"/>
                  </a:cubicBezTo>
                  <a:cubicBezTo>
                    <a:pt x="108679" y="54453"/>
                    <a:pt x="108679" y="59495"/>
                    <a:pt x="101886" y="62521"/>
                  </a:cubicBezTo>
                  <a:cubicBezTo>
                    <a:pt x="95094" y="66554"/>
                    <a:pt x="86037" y="66554"/>
                    <a:pt x="76981" y="63529"/>
                  </a:cubicBezTo>
                  <a:cubicBezTo>
                    <a:pt x="47547" y="52436"/>
                    <a:pt x="47547" y="52436"/>
                    <a:pt x="47547" y="52436"/>
                  </a:cubicBezTo>
                  <a:cubicBezTo>
                    <a:pt x="45283" y="51428"/>
                    <a:pt x="43018" y="49411"/>
                    <a:pt x="43018" y="47394"/>
                  </a:cubicBezTo>
                  <a:cubicBezTo>
                    <a:pt x="43018" y="45378"/>
                    <a:pt x="43018" y="43361"/>
                    <a:pt x="47547" y="41344"/>
                  </a:cubicBezTo>
                  <a:cubicBezTo>
                    <a:pt x="49811" y="40336"/>
                    <a:pt x="54339" y="39327"/>
                    <a:pt x="58867" y="39327"/>
                  </a:cubicBezTo>
                  <a:cubicBezTo>
                    <a:pt x="63396" y="38319"/>
                    <a:pt x="67924" y="39327"/>
                    <a:pt x="70188" y="4033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" name="Shape 31"/>
            <p:cNvSpPr/>
            <p:nvPr/>
          </p:nvSpPr>
          <p:spPr>
            <a:xfrm>
              <a:off x="7732713" y="4075113"/>
              <a:ext cx="662100" cy="19272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38774"/>
                  </a:moveTo>
                  <a:cubicBezTo>
                    <a:pt x="30000" y="52479"/>
                    <a:pt x="30000" y="52479"/>
                    <a:pt x="30000" y="52479"/>
                  </a:cubicBezTo>
                  <a:cubicBezTo>
                    <a:pt x="30000" y="57493"/>
                    <a:pt x="30000" y="57493"/>
                    <a:pt x="30000" y="57493"/>
                  </a:cubicBezTo>
                  <a:cubicBezTo>
                    <a:pt x="13548" y="57493"/>
                    <a:pt x="13548" y="57493"/>
                    <a:pt x="13548" y="57493"/>
                  </a:cubicBezTo>
                  <a:cubicBezTo>
                    <a:pt x="12580" y="57493"/>
                    <a:pt x="11612" y="57827"/>
                    <a:pt x="11612" y="58161"/>
                  </a:cubicBezTo>
                  <a:cubicBezTo>
                    <a:pt x="11612" y="120000"/>
                    <a:pt x="11612" y="120000"/>
                    <a:pt x="11612" y="120000"/>
                  </a:cubicBezTo>
                  <a:cubicBezTo>
                    <a:pt x="16451" y="120000"/>
                    <a:pt x="16451" y="120000"/>
                    <a:pt x="16451" y="120000"/>
                  </a:cubicBezTo>
                  <a:cubicBezTo>
                    <a:pt x="16451" y="75208"/>
                    <a:pt x="16451" y="75208"/>
                    <a:pt x="16451" y="75208"/>
                  </a:cubicBezTo>
                  <a:cubicBezTo>
                    <a:pt x="115161" y="75208"/>
                    <a:pt x="115161" y="75208"/>
                    <a:pt x="115161" y="75208"/>
                  </a:cubicBezTo>
                  <a:cubicBezTo>
                    <a:pt x="115161" y="120000"/>
                    <a:pt x="115161" y="120000"/>
                    <a:pt x="115161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20000" y="58161"/>
                    <a:pt x="120000" y="58161"/>
                    <a:pt x="120000" y="58161"/>
                  </a:cubicBezTo>
                  <a:cubicBezTo>
                    <a:pt x="120000" y="57827"/>
                    <a:pt x="119032" y="57493"/>
                    <a:pt x="117096" y="57493"/>
                  </a:cubicBezTo>
                  <a:cubicBezTo>
                    <a:pt x="104516" y="57493"/>
                    <a:pt x="104516" y="57493"/>
                    <a:pt x="104516" y="57493"/>
                  </a:cubicBezTo>
                  <a:cubicBezTo>
                    <a:pt x="104516" y="45459"/>
                    <a:pt x="104516" y="45459"/>
                    <a:pt x="104516" y="45459"/>
                  </a:cubicBezTo>
                  <a:cubicBezTo>
                    <a:pt x="117096" y="32089"/>
                    <a:pt x="117096" y="32089"/>
                    <a:pt x="117096" y="32089"/>
                  </a:cubicBezTo>
                  <a:cubicBezTo>
                    <a:pt x="118064" y="31086"/>
                    <a:pt x="118064" y="29749"/>
                    <a:pt x="117096" y="28412"/>
                  </a:cubicBezTo>
                  <a:cubicBezTo>
                    <a:pt x="94838" y="668"/>
                    <a:pt x="94838" y="668"/>
                    <a:pt x="94838" y="668"/>
                  </a:cubicBezTo>
                  <a:cubicBezTo>
                    <a:pt x="93870" y="334"/>
                    <a:pt x="92903" y="0"/>
                    <a:pt x="91935" y="0"/>
                  </a:cubicBezTo>
                  <a:cubicBezTo>
                    <a:pt x="91935" y="0"/>
                    <a:pt x="84193" y="334"/>
                    <a:pt x="79354" y="2339"/>
                  </a:cubicBezTo>
                  <a:cubicBezTo>
                    <a:pt x="76451" y="4011"/>
                    <a:pt x="74516" y="6350"/>
                    <a:pt x="75483" y="9025"/>
                  </a:cubicBezTo>
                  <a:cubicBezTo>
                    <a:pt x="78387" y="16044"/>
                    <a:pt x="84193" y="23064"/>
                    <a:pt x="84193" y="23398"/>
                  </a:cubicBezTo>
                  <a:cubicBezTo>
                    <a:pt x="85161" y="23732"/>
                    <a:pt x="86129" y="24066"/>
                    <a:pt x="87096" y="23732"/>
                  </a:cubicBezTo>
                  <a:cubicBezTo>
                    <a:pt x="89032" y="23732"/>
                    <a:pt x="89032" y="23398"/>
                    <a:pt x="89032" y="22729"/>
                  </a:cubicBezTo>
                  <a:cubicBezTo>
                    <a:pt x="89032" y="22729"/>
                    <a:pt x="83225" y="15710"/>
                    <a:pt x="80322" y="8690"/>
                  </a:cubicBezTo>
                  <a:cubicBezTo>
                    <a:pt x="79354" y="6350"/>
                    <a:pt x="80322" y="4679"/>
                    <a:pt x="83225" y="3676"/>
                  </a:cubicBezTo>
                  <a:cubicBezTo>
                    <a:pt x="86129" y="2674"/>
                    <a:pt x="89032" y="2005"/>
                    <a:pt x="90967" y="2005"/>
                  </a:cubicBezTo>
                  <a:cubicBezTo>
                    <a:pt x="112258" y="28746"/>
                    <a:pt x="112258" y="28746"/>
                    <a:pt x="112258" y="28746"/>
                  </a:cubicBezTo>
                  <a:cubicBezTo>
                    <a:pt x="113225" y="29749"/>
                    <a:pt x="113225" y="30752"/>
                    <a:pt x="112258" y="31754"/>
                  </a:cubicBezTo>
                  <a:cubicBezTo>
                    <a:pt x="99677" y="45125"/>
                    <a:pt x="99677" y="45125"/>
                    <a:pt x="99677" y="45125"/>
                  </a:cubicBezTo>
                  <a:cubicBezTo>
                    <a:pt x="99677" y="45125"/>
                    <a:pt x="99677" y="45459"/>
                    <a:pt x="99677" y="45459"/>
                  </a:cubicBezTo>
                  <a:cubicBezTo>
                    <a:pt x="99677" y="57493"/>
                    <a:pt x="99677" y="57493"/>
                    <a:pt x="99677" y="57493"/>
                  </a:cubicBezTo>
                  <a:cubicBezTo>
                    <a:pt x="34838" y="57493"/>
                    <a:pt x="34838" y="57493"/>
                    <a:pt x="34838" y="57493"/>
                  </a:cubicBezTo>
                  <a:cubicBezTo>
                    <a:pt x="34838" y="52144"/>
                    <a:pt x="34838" y="52144"/>
                    <a:pt x="34838" y="52144"/>
                  </a:cubicBezTo>
                  <a:cubicBezTo>
                    <a:pt x="34838" y="52144"/>
                    <a:pt x="34838" y="51810"/>
                    <a:pt x="34838" y="51810"/>
                  </a:cubicBezTo>
                  <a:cubicBezTo>
                    <a:pt x="8709" y="39777"/>
                    <a:pt x="8709" y="39777"/>
                    <a:pt x="8709" y="39777"/>
                  </a:cubicBezTo>
                  <a:cubicBezTo>
                    <a:pt x="5806" y="39777"/>
                    <a:pt x="2903" y="39442"/>
                    <a:pt x="0" y="38774"/>
                  </a:cubicBezTo>
                  <a:close/>
                  <a:moveTo>
                    <a:pt x="115161" y="59164"/>
                  </a:moveTo>
                  <a:cubicBezTo>
                    <a:pt x="115161" y="73537"/>
                    <a:pt x="115161" y="73537"/>
                    <a:pt x="115161" y="73537"/>
                  </a:cubicBezTo>
                  <a:cubicBezTo>
                    <a:pt x="16451" y="73537"/>
                    <a:pt x="16451" y="73537"/>
                    <a:pt x="16451" y="73537"/>
                  </a:cubicBezTo>
                  <a:cubicBezTo>
                    <a:pt x="16451" y="59164"/>
                    <a:pt x="16451" y="59164"/>
                    <a:pt x="16451" y="59164"/>
                  </a:cubicBezTo>
                  <a:lnTo>
                    <a:pt x="115161" y="591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" name="Shape 32"/>
            <p:cNvSpPr/>
            <p:nvPr/>
          </p:nvSpPr>
          <p:spPr>
            <a:xfrm>
              <a:off x="7886700" y="5111750"/>
              <a:ext cx="65100" cy="588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0000" y="120000"/>
                  </a:moveTo>
                  <a:cubicBezTo>
                    <a:pt x="90000" y="120000"/>
                    <a:pt x="120000" y="98181"/>
                    <a:pt x="120000" y="54545"/>
                  </a:cubicBezTo>
                  <a:cubicBezTo>
                    <a:pt x="120000" y="21818"/>
                    <a:pt x="90000" y="0"/>
                    <a:pt x="60000" y="0"/>
                  </a:cubicBezTo>
                  <a:cubicBezTo>
                    <a:pt x="30000" y="0"/>
                    <a:pt x="0" y="21818"/>
                    <a:pt x="0" y="54545"/>
                  </a:cubicBezTo>
                  <a:cubicBezTo>
                    <a:pt x="0" y="98181"/>
                    <a:pt x="30000" y="120000"/>
                    <a:pt x="60000" y="120000"/>
                  </a:cubicBezTo>
                  <a:close/>
                  <a:moveTo>
                    <a:pt x="60000" y="54545"/>
                  </a:moveTo>
                  <a:cubicBezTo>
                    <a:pt x="70000" y="54545"/>
                    <a:pt x="70000" y="54545"/>
                    <a:pt x="70000" y="54545"/>
                  </a:cubicBezTo>
                  <a:cubicBezTo>
                    <a:pt x="70000" y="65454"/>
                    <a:pt x="70000" y="65454"/>
                    <a:pt x="60000" y="65454"/>
                  </a:cubicBezTo>
                  <a:cubicBezTo>
                    <a:pt x="60000" y="65454"/>
                    <a:pt x="50000" y="65454"/>
                    <a:pt x="50000" y="54545"/>
                  </a:cubicBezTo>
                  <a:cubicBezTo>
                    <a:pt x="50000" y="54545"/>
                    <a:pt x="60000" y="54545"/>
                    <a:pt x="60000" y="5454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3" name="Shape 33"/>
          <p:cNvGrpSpPr/>
          <p:nvPr/>
        </p:nvGrpSpPr>
        <p:grpSpPr>
          <a:xfrm rot="5400000">
            <a:off x="527351" y="2768116"/>
            <a:ext cx="1389642" cy="2444192"/>
            <a:chOff x="4395788" y="4144963"/>
            <a:chExt cx="1058775" cy="1862100"/>
          </a:xfrm>
        </p:grpSpPr>
        <p:sp>
          <p:nvSpPr>
            <p:cNvPr id="34" name="Shape 34"/>
            <p:cNvSpPr/>
            <p:nvPr/>
          </p:nvSpPr>
          <p:spPr>
            <a:xfrm>
              <a:off x="5224463" y="4338638"/>
              <a:ext cx="230100" cy="1557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41379"/>
                  </a:moveTo>
                  <a:cubicBezTo>
                    <a:pt x="120000" y="20689"/>
                    <a:pt x="108837" y="0"/>
                    <a:pt x="94883" y="0"/>
                  </a:cubicBezTo>
                  <a:cubicBezTo>
                    <a:pt x="50232" y="0"/>
                    <a:pt x="50232" y="0"/>
                    <a:pt x="5023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0689"/>
                    <a:pt x="0" y="20689"/>
                    <a:pt x="0" y="20689"/>
                  </a:cubicBezTo>
                  <a:cubicBezTo>
                    <a:pt x="41860" y="20689"/>
                    <a:pt x="41860" y="20689"/>
                    <a:pt x="41860" y="20689"/>
                  </a:cubicBezTo>
                  <a:cubicBezTo>
                    <a:pt x="41860" y="49655"/>
                    <a:pt x="41860" y="49655"/>
                    <a:pt x="41860" y="49655"/>
                  </a:cubicBezTo>
                  <a:cubicBezTo>
                    <a:pt x="0" y="49655"/>
                    <a:pt x="0" y="49655"/>
                    <a:pt x="0" y="49655"/>
                  </a:cubicBezTo>
                  <a:cubicBezTo>
                    <a:pt x="0" y="70344"/>
                    <a:pt x="0" y="70344"/>
                    <a:pt x="0" y="70344"/>
                  </a:cubicBezTo>
                  <a:cubicBezTo>
                    <a:pt x="41860" y="70344"/>
                    <a:pt x="41860" y="70344"/>
                    <a:pt x="41860" y="70344"/>
                  </a:cubicBezTo>
                  <a:cubicBezTo>
                    <a:pt x="41860" y="99310"/>
                    <a:pt x="41860" y="99310"/>
                    <a:pt x="41860" y="99310"/>
                  </a:cubicBezTo>
                  <a:cubicBezTo>
                    <a:pt x="0" y="99310"/>
                    <a:pt x="0" y="99310"/>
                    <a:pt x="0" y="99310"/>
                  </a:cubicBezTo>
                  <a:cubicBezTo>
                    <a:pt x="0" y="120000"/>
                    <a:pt x="0" y="120000"/>
                    <a:pt x="0" y="120000"/>
                  </a:cubicBezTo>
                  <a:cubicBezTo>
                    <a:pt x="50232" y="120000"/>
                    <a:pt x="50232" y="120000"/>
                    <a:pt x="50232" y="120000"/>
                  </a:cubicBezTo>
                  <a:cubicBezTo>
                    <a:pt x="94883" y="120000"/>
                    <a:pt x="94883" y="120000"/>
                    <a:pt x="94883" y="120000"/>
                  </a:cubicBezTo>
                  <a:cubicBezTo>
                    <a:pt x="94883" y="120000"/>
                    <a:pt x="94883" y="120000"/>
                    <a:pt x="94883" y="120000"/>
                  </a:cubicBezTo>
                  <a:cubicBezTo>
                    <a:pt x="100465" y="120000"/>
                    <a:pt x="108837" y="115862"/>
                    <a:pt x="114418" y="107586"/>
                  </a:cubicBezTo>
                  <a:cubicBezTo>
                    <a:pt x="117209" y="99310"/>
                    <a:pt x="120000" y="86896"/>
                    <a:pt x="120000" y="78620"/>
                  </a:cubicBezTo>
                  <a:lnTo>
                    <a:pt x="120000" y="41379"/>
                  </a:lnTo>
                  <a:close/>
                  <a:moveTo>
                    <a:pt x="64186" y="99310"/>
                  </a:moveTo>
                  <a:cubicBezTo>
                    <a:pt x="55813" y="99310"/>
                    <a:pt x="55813" y="99310"/>
                    <a:pt x="55813" y="99310"/>
                  </a:cubicBezTo>
                  <a:cubicBezTo>
                    <a:pt x="55813" y="20689"/>
                    <a:pt x="55813" y="20689"/>
                    <a:pt x="55813" y="20689"/>
                  </a:cubicBezTo>
                  <a:cubicBezTo>
                    <a:pt x="64186" y="20689"/>
                    <a:pt x="64186" y="20689"/>
                    <a:pt x="64186" y="20689"/>
                  </a:cubicBezTo>
                  <a:lnTo>
                    <a:pt x="64186" y="99310"/>
                  </a:lnTo>
                  <a:close/>
                  <a:moveTo>
                    <a:pt x="103255" y="91034"/>
                  </a:moveTo>
                  <a:cubicBezTo>
                    <a:pt x="100465" y="95172"/>
                    <a:pt x="97674" y="99310"/>
                    <a:pt x="94883" y="99310"/>
                  </a:cubicBezTo>
                  <a:cubicBezTo>
                    <a:pt x="94883" y="99310"/>
                    <a:pt x="94883" y="99310"/>
                    <a:pt x="94883" y="99310"/>
                  </a:cubicBezTo>
                  <a:cubicBezTo>
                    <a:pt x="78139" y="99310"/>
                    <a:pt x="78139" y="99310"/>
                    <a:pt x="78139" y="99310"/>
                  </a:cubicBezTo>
                  <a:cubicBezTo>
                    <a:pt x="78139" y="20689"/>
                    <a:pt x="78139" y="20689"/>
                    <a:pt x="78139" y="20689"/>
                  </a:cubicBezTo>
                  <a:cubicBezTo>
                    <a:pt x="94883" y="20689"/>
                    <a:pt x="94883" y="20689"/>
                    <a:pt x="94883" y="20689"/>
                  </a:cubicBezTo>
                  <a:cubicBezTo>
                    <a:pt x="100465" y="20689"/>
                    <a:pt x="106046" y="33103"/>
                    <a:pt x="106046" y="41379"/>
                  </a:cubicBezTo>
                  <a:cubicBezTo>
                    <a:pt x="106046" y="78620"/>
                    <a:pt x="106046" y="78620"/>
                    <a:pt x="106046" y="78620"/>
                  </a:cubicBezTo>
                  <a:cubicBezTo>
                    <a:pt x="106046" y="82758"/>
                    <a:pt x="106046" y="86896"/>
                    <a:pt x="103255" y="910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" name="Shape 35"/>
            <p:cNvSpPr/>
            <p:nvPr/>
          </p:nvSpPr>
          <p:spPr>
            <a:xfrm>
              <a:off x="4395788" y="4338638"/>
              <a:ext cx="347700" cy="1557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2461" y="4137"/>
                  </a:moveTo>
                  <a:cubicBezTo>
                    <a:pt x="1846" y="49655"/>
                    <a:pt x="1846" y="49655"/>
                    <a:pt x="1846" y="49655"/>
                  </a:cubicBezTo>
                  <a:cubicBezTo>
                    <a:pt x="0" y="53793"/>
                    <a:pt x="0" y="57931"/>
                    <a:pt x="0" y="62068"/>
                  </a:cubicBezTo>
                  <a:cubicBezTo>
                    <a:pt x="0" y="62068"/>
                    <a:pt x="0" y="66206"/>
                    <a:pt x="1846" y="70344"/>
                  </a:cubicBezTo>
                  <a:cubicBezTo>
                    <a:pt x="42461" y="115862"/>
                    <a:pt x="42461" y="115862"/>
                    <a:pt x="42461" y="115862"/>
                  </a:cubicBezTo>
                  <a:cubicBezTo>
                    <a:pt x="42461" y="120000"/>
                    <a:pt x="44307" y="120000"/>
                    <a:pt x="44307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20000" y="99310"/>
                    <a:pt x="120000" y="99310"/>
                    <a:pt x="120000" y="99310"/>
                  </a:cubicBezTo>
                  <a:cubicBezTo>
                    <a:pt x="49846" y="99310"/>
                    <a:pt x="49846" y="99310"/>
                    <a:pt x="49846" y="99310"/>
                  </a:cubicBezTo>
                  <a:cubicBezTo>
                    <a:pt x="49846" y="91034"/>
                    <a:pt x="49846" y="91034"/>
                    <a:pt x="49846" y="91034"/>
                  </a:cubicBezTo>
                  <a:cubicBezTo>
                    <a:pt x="59076" y="70344"/>
                    <a:pt x="59076" y="70344"/>
                    <a:pt x="59076" y="70344"/>
                  </a:cubicBezTo>
                  <a:cubicBezTo>
                    <a:pt x="120000" y="70344"/>
                    <a:pt x="120000" y="70344"/>
                    <a:pt x="120000" y="70344"/>
                  </a:cubicBezTo>
                  <a:cubicBezTo>
                    <a:pt x="120000" y="49655"/>
                    <a:pt x="120000" y="49655"/>
                    <a:pt x="120000" y="49655"/>
                  </a:cubicBezTo>
                  <a:cubicBezTo>
                    <a:pt x="59076" y="49655"/>
                    <a:pt x="59076" y="49655"/>
                    <a:pt x="59076" y="49655"/>
                  </a:cubicBezTo>
                  <a:cubicBezTo>
                    <a:pt x="49846" y="28965"/>
                    <a:pt x="49846" y="28965"/>
                    <a:pt x="49846" y="28965"/>
                  </a:cubicBezTo>
                  <a:cubicBezTo>
                    <a:pt x="49846" y="20689"/>
                    <a:pt x="49846" y="20689"/>
                    <a:pt x="49846" y="20689"/>
                  </a:cubicBezTo>
                  <a:cubicBezTo>
                    <a:pt x="120000" y="20689"/>
                    <a:pt x="120000" y="20689"/>
                    <a:pt x="120000" y="20689"/>
                  </a:cubicBezTo>
                  <a:cubicBezTo>
                    <a:pt x="120000" y="0"/>
                    <a:pt x="120000" y="0"/>
                    <a:pt x="120000" y="0"/>
                  </a:cubicBezTo>
                  <a:cubicBezTo>
                    <a:pt x="44307" y="0"/>
                    <a:pt x="44307" y="0"/>
                    <a:pt x="44307" y="0"/>
                  </a:cubicBezTo>
                  <a:cubicBezTo>
                    <a:pt x="44307" y="0"/>
                    <a:pt x="42461" y="0"/>
                    <a:pt x="42461" y="4137"/>
                  </a:cubicBezTo>
                  <a:close/>
                  <a:moveTo>
                    <a:pt x="18461" y="66206"/>
                  </a:moveTo>
                  <a:cubicBezTo>
                    <a:pt x="14769" y="62068"/>
                    <a:pt x="14769" y="62068"/>
                    <a:pt x="14769" y="62068"/>
                  </a:cubicBezTo>
                  <a:cubicBezTo>
                    <a:pt x="18461" y="53793"/>
                    <a:pt x="18461" y="53793"/>
                    <a:pt x="18461" y="53793"/>
                  </a:cubicBezTo>
                  <a:lnTo>
                    <a:pt x="18461" y="66206"/>
                  </a:lnTo>
                  <a:close/>
                  <a:moveTo>
                    <a:pt x="49846" y="62068"/>
                  </a:moveTo>
                  <a:cubicBezTo>
                    <a:pt x="40615" y="78620"/>
                    <a:pt x="40615" y="78620"/>
                    <a:pt x="40615" y="78620"/>
                  </a:cubicBezTo>
                  <a:cubicBezTo>
                    <a:pt x="40615" y="82758"/>
                    <a:pt x="40615" y="82758"/>
                    <a:pt x="40615" y="86896"/>
                  </a:cubicBezTo>
                  <a:cubicBezTo>
                    <a:pt x="40615" y="91034"/>
                    <a:pt x="40615" y="91034"/>
                    <a:pt x="40615" y="91034"/>
                  </a:cubicBezTo>
                  <a:cubicBezTo>
                    <a:pt x="27692" y="74482"/>
                    <a:pt x="27692" y="74482"/>
                    <a:pt x="27692" y="74482"/>
                  </a:cubicBezTo>
                  <a:cubicBezTo>
                    <a:pt x="27692" y="45517"/>
                    <a:pt x="27692" y="45517"/>
                    <a:pt x="27692" y="45517"/>
                  </a:cubicBezTo>
                  <a:cubicBezTo>
                    <a:pt x="40615" y="28965"/>
                    <a:pt x="40615" y="28965"/>
                    <a:pt x="40615" y="28965"/>
                  </a:cubicBezTo>
                  <a:cubicBezTo>
                    <a:pt x="40615" y="33103"/>
                    <a:pt x="40615" y="33103"/>
                    <a:pt x="40615" y="33103"/>
                  </a:cubicBezTo>
                  <a:cubicBezTo>
                    <a:pt x="40615" y="37241"/>
                    <a:pt x="40615" y="37241"/>
                    <a:pt x="40615" y="41379"/>
                  </a:cubicBezTo>
                  <a:lnTo>
                    <a:pt x="49846" y="620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" name="Shape 36"/>
            <p:cNvSpPr/>
            <p:nvPr/>
          </p:nvSpPr>
          <p:spPr>
            <a:xfrm>
              <a:off x="4630738" y="4144963"/>
              <a:ext cx="593700" cy="18621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5945" y="43919"/>
                  </a:moveTo>
                  <a:cubicBezTo>
                    <a:pt x="25945" y="56714"/>
                    <a:pt x="25945" y="56714"/>
                    <a:pt x="25945" y="56714"/>
                  </a:cubicBezTo>
                  <a:cubicBezTo>
                    <a:pt x="12972" y="56714"/>
                    <a:pt x="12972" y="56714"/>
                    <a:pt x="12972" y="56714"/>
                  </a:cubicBezTo>
                  <a:cubicBezTo>
                    <a:pt x="11891" y="56714"/>
                    <a:pt x="10810" y="57060"/>
                    <a:pt x="10810" y="57752"/>
                  </a:cubicBezTo>
                  <a:cubicBezTo>
                    <a:pt x="10810" y="120000"/>
                    <a:pt x="10810" y="120000"/>
                    <a:pt x="10810" y="120000"/>
                  </a:cubicBezTo>
                  <a:cubicBezTo>
                    <a:pt x="16216" y="120000"/>
                    <a:pt x="16216" y="120000"/>
                    <a:pt x="16216" y="120000"/>
                  </a:cubicBezTo>
                  <a:cubicBezTo>
                    <a:pt x="16216" y="58443"/>
                    <a:pt x="16216" y="58443"/>
                    <a:pt x="16216" y="58443"/>
                  </a:cubicBezTo>
                  <a:cubicBezTo>
                    <a:pt x="114594" y="58443"/>
                    <a:pt x="114594" y="58443"/>
                    <a:pt x="114594" y="58443"/>
                  </a:cubicBezTo>
                  <a:cubicBezTo>
                    <a:pt x="114594" y="120000"/>
                    <a:pt x="114594" y="120000"/>
                    <a:pt x="114594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20000" y="57752"/>
                    <a:pt x="120000" y="57752"/>
                    <a:pt x="120000" y="57752"/>
                  </a:cubicBezTo>
                  <a:cubicBezTo>
                    <a:pt x="120000" y="57060"/>
                    <a:pt x="118918" y="56714"/>
                    <a:pt x="117837" y="56714"/>
                  </a:cubicBezTo>
                  <a:cubicBezTo>
                    <a:pt x="104864" y="56714"/>
                    <a:pt x="104864" y="56714"/>
                    <a:pt x="104864" y="56714"/>
                  </a:cubicBezTo>
                  <a:cubicBezTo>
                    <a:pt x="104864" y="43919"/>
                    <a:pt x="104864" y="43919"/>
                    <a:pt x="104864" y="43919"/>
                  </a:cubicBezTo>
                  <a:cubicBezTo>
                    <a:pt x="113513" y="41498"/>
                    <a:pt x="120000" y="37694"/>
                    <a:pt x="120000" y="33544"/>
                  </a:cubicBezTo>
                  <a:cubicBezTo>
                    <a:pt x="120000" y="26282"/>
                    <a:pt x="120000" y="26282"/>
                    <a:pt x="120000" y="26282"/>
                  </a:cubicBezTo>
                  <a:cubicBezTo>
                    <a:pt x="120000" y="20403"/>
                    <a:pt x="120000" y="20403"/>
                    <a:pt x="120000" y="20403"/>
                  </a:cubicBezTo>
                  <a:cubicBezTo>
                    <a:pt x="120000" y="11757"/>
                    <a:pt x="120000" y="11757"/>
                    <a:pt x="120000" y="11757"/>
                  </a:cubicBezTo>
                  <a:cubicBezTo>
                    <a:pt x="120000" y="9337"/>
                    <a:pt x="113513" y="7262"/>
                    <a:pt x="104864" y="7262"/>
                  </a:cubicBezTo>
                  <a:cubicBezTo>
                    <a:pt x="101621" y="7262"/>
                    <a:pt x="99459" y="7608"/>
                    <a:pt x="97297" y="8299"/>
                  </a:cubicBezTo>
                  <a:cubicBezTo>
                    <a:pt x="97297" y="6916"/>
                    <a:pt x="97297" y="6916"/>
                    <a:pt x="97297" y="6916"/>
                  </a:cubicBezTo>
                  <a:cubicBezTo>
                    <a:pt x="97297" y="4495"/>
                    <a:pt x="90810" y="2420"/>
                    <a:pt x="82162" y="2420"/>
                  </a:cubicBezTo>
                  <a:cubicBezTo>
                    <a:pt x="78918" y="2420"/>
                    <a:pt x="75675" y="2766"/>
                    <a:pt x="73513" y="3458"/>
                  </a:cubicBezTo>
                  <a:cubicBezTo>
                    <a:pt x="72432" y="1383"/>
                    <a:pt x="67027" y="0"/>
                    <a:pt x="59459" y="0"/>
                  </a:cubicBezTo>
                  <a:cubicBezTo>
                    <a:pt x="52972" y="0"/>
                    <a:pt x="47567" y="1383"/>
                    <a:pt x="46486" y="3458"/>
                  </a:cubicBezTo>
                  <a:cubicBezTo>
                    <a:pt x="43243" y="2766"/>
                    <a:pt x="40000" y="2420"/>
                    <a:pt x="36756" y="2420"/>
                  </a:cubicBezTo>
                  <a:cubicBezTo>
                    <a:pt x="29189" y="2420"/>
                    <a:pt x="22702" y="4495"/>
                    <a:pt x="22702" y="6916"/>
                  </a:cubicBezTo>
                  <a:cubicBezTo>
                    <a:pt x="22702" y="28703"/>
                    <a:pt x="22702" y="28703"/>
                    <a:pt x="22702" y="28703"/>
                  </a:cubicBezTo>
                  <a:cubicBezTo>
                    <a:pt x="28108" y="28703"/>
                    <a:pt x="28108" y="28703"/>
                    <a:pt x="28108" y="28703"/>
                  </a:cubicBezTo>
                  <a:cubicBezTo>
                    <a:pt x="28108" y="6916"/>
                    <a:pt x="28108" y="6916"/>
                    <a:pt x="28108" y="6916"/>
                  </a:cubicBezTo>
                  <a:cubicBezTo>
                    <a:pt x="28108" y="5533"/>
                    <a:pt x="32432" y="4149"/>
                    <a:pt x="36756" y="4149"/>
                  </a:cubicBezTo>
                  <a:cubicBezTo>
                    <a:pt x="42162" y="4149"/>
                    <a:pt x="45405" y="5533"/>
                    <a:pt x="45405" y="6916"/>
                  </a:cubicBezTo>
                  <a:cubicBezTo>
                    <a:pt x="45405" y="14178"/>
                    <a:pt x="45405" y="14178"/>
                    <a:pt x="45405" y="14178"/>
                  </a:cubicBezTo>
                  <a:cubicBezTo>
                    <a:pt x="45405" y="19020"/>
                    <a:pt x="45405" y="19020"/>
                    <a:pt x="45405" y="19020"/>
                  </a:cubicBezTo>
                  <a:cubicBezTo>
                    <a:pt x="50810" y="19020"/>
                    <a:pt x="50810" y="19020"/>
                    <a:pt x="50810" y="19020"/>
                  </a:cubicBezTo>
                  <a:cubicBezTo>
                    <a:pt x="50810" y="14178"/>
                    <a:pt x="50810" y="14178"/>
                    <a:pt x="50810" y="14178"/>
                  </a:cubicBezTo>
                  <a:cubicBezTo>
                    <a:pt x="50810" y="6916"/>
                    <a:pt x="50810" y="6916"/>
                    <a:pt x="50810" y="6916"/>
                  </a:cubicBezTo>
                  <a:cubicBezTo>
                    <a:pt x="50810" y="4495"/>
                    <a:pt x="50810" y="4495"/>
                    <a:pt x="50810" y="4495"/>
                  </a:cubicBezTo>
                  <a:cubicBezTo>
                    <a:pt x="50810" y="3112"/>
                    <a:pt x="55135" y="1729"/>
                    <a:pt x="59459" y="1729"/>
                  </a:cubicBezTo>
                  <a:cubicBezTo>
                    <a:pt x="64864" y="1729"/>
                    <a:pt x="68108" y="3112"/>
                    <a:pt x="68108" y="4495"/>
                  </a:cubicBezTo>
                  <a:cubicBezTo>
                    <a:pt x="68108" y="6916"/>
                    <a:pt x="68108" y="6916"/>
                    <a:pt x="68108" y="6916"/>
                  </a:cubicBezTo>
                  <a:cubicBezTo>
                    <a:pt x="68108" y="14178"/>
                    <a:pt x="68108" y="14178"/>
                    <a:pt x="68108" y="14178"/>
                  </a:cubicBezTo>
                  <a:cubicBezTo>
                    <a:pt x="68108" y="19020"/>
                    <a:pt x="68108" y="19020"/>
                    <a:pt x="68108" y="19020"/>
                  </a:cubicBezTo>
                  <a:cubicBezTo>
                    <a:pt x="73513" y="19020"/>
                    <a:pt x="73513" y="19020"/>
                    <a:pt x="73513" y="19020"/>
                  </a:cubicBezTo>
                  <a:cubicBezTo>
                    <a:pt x="73513" y="14178"/>
                    <a:pt x="73513" y="14178"/>
                    <a:pt x="73513" y="14178"/>
                  </a:cubicBezTo>
                  <a:cubicBezTo>
                    <a:pt x="73513" y="6916"/>
                    <a:pt x="73513" y="6916"/>
                    <a:pt x="73513" y="6916"/>
                  </a:cubicBezTo>
                  <a:cubicBezTo>
                    <a:pt x="73513" y="5533"/>
                    <a:pt x="77837" y="4149"/>
                    <a:pt x="82162" y="4149"/>
                  </a:cubicBezTo>
                  <a:cubicBezTo>
                    <a:pt x="87567" y="4149"/>
                    <a:pt x="90810" y="5533"/>
                    <a:pt x="90810" y="6916"/>
                  </a:cubicBezTo>
                  <a:cubicBezTo>
                    <a:pt x="90810" y="11757"/>
                    <a:pt x="90810" y="11757"/>
                    <a:pt x="90810" y="11757"/>
                  </a:cubicBezTo>
                  <a:cubicBezTo>
                    <a:pt x="90810" y="19020"/>
                    <a:pt x="90810" y="19020"/>
                    <a:pt x="90810" y="19020"/>
                  </a:cubicBezTo>
                  <a:cubicBezTo>
                    <a:pt x="90810" y="21440"/>
                    <a:pt x="90810" y="21440"/>
                    <a:pt x="90810" y="21440"/>
                  </a:cubicBezTo>
                  <a:cubicBezTo>
                    <a:pt x="97297" y="21440"/>
                    <a:pt x="97297" y="21440"/>
                    <a:pt x="97297" y="21440"/>
                  </a:cubicBezTo>
                  <a:cubicBezTo>
                    <a:pt x="97297" y="19020"/>
                    <a:pt x="97297" y="19020"/>
                    <a:pt x="97297" y="19020"/>
                  </a:cubicBezTo>
                  <a:cubicBezTo>
                    <a:pt x="97297" y="11757"/>
                    <a:pt x="97297" y="11757"/>
                    <a:pt x="97297" y="11757"/>
                  </a:cubicBezTo>
                  <a:cubicBezTo>
                    <a:pt x="97297" y="10374"/>
                    <a:pt x="100540" y="8991"/>
                    <a:pt x="104864" y="8991"/>
                  </a:cubicBezTo>
                  <a:cubicBezTo>
                    <a:pt x="110270" y="8991"/>
                    <a:pt x="113513" y="10374"/>
                    <a:pt x="113513" y="11757"/>
                  </a:cubicBezTo>
                  <a:cubicBezTo>
                    <a:pt x="113513" y="20403"/>
                    <a:pt x="113513" y="20403"/>
                    <a:pt x="113513" y="20403"/>
                  </a:cubicBezTo>
                  <a:cubicBezTo>
                    <a:pt x="113513" y="26282"/>
                    <a:pt x="113513" y="26282"/>
                    <a:pt x="113513" y="26282"/>
                  </a:cubicBezTo>
                  <a:cubicBezTo>
                    <a:pt x="113513" y="33544"/>
                    <a:pt x="113513" y="33544"/>
                    <a:pt x="113513" y="33544"/>
                  </a:cubicBezTo>
                  <a:cubicBezTo>
                    <a:pt x="113513" y="37348"/>
                    <a:pt x="108108" y="40806"/>
                    <a:pt x="98378" y="42881"/>
                  </a:cubicBezTo>
                  <a:cubicBezTo>
                    <a:pt x="98378" y="43919"/>
                    <a:pt x="98378" y="43919"/>
                    <a:pt x="98378" y="43919"/>
                  </a:cubicBezTo>
                  <a:cubicBezTo>
                    <a:pt x="98378" y="44956"/>
                    <a:pt x="98378" y="44956"/>
                    <a:pt x="98378" y="44956"/>
                  </a:cubicBezTo>
                  <a:cubicBezTo>
                    <a:pt x="98378" y="56714"/>
                    <a:pt x="98378" y="56714"/>
                    <a:pt x="98378" y="56714"/>
                  </a:cubicBezTo>
                  <a:cubicBezTo>
                    <a:pt x="32432" y="56714"/>
                    <a:pt x="32432" y="56714"/>
                    <a:pt x="32432" y="56714"/>
                  </a:cubicBezTo>
                  <a:cubicBezTo>
                    <a:pt x="32432" y="44956"/>
                    <a:pt x="32432" y="44956"/>
                    <a:pt x="32432" y="44956"/>
                  </a:cubicBezTo>
                  <a:cubicBezTo>
                    <a:pt x="32432" y="44265"/>
                    <a:pt x="32432" y="44265"/>
                    <a:pt x="32432" y="44265"/>
                  </a:cubicBezTo>
                  <a:cubicBezTo>
                    <a:pt x="32432" y="42881"/>
                    <a:pt x="32432" y="42881"/>
                    <a:pt x="32432" y="42881"/>
                  </a:cubicBezTo>
                  <a:cubicBezTo>
                    <a:pt x="16216" y="39769"/>
                    <a:pt x="5405" y="34582"/>
                    <a:pt x="5405" y="31123"/>
                  </a:cubicBezTo>
                  <a:cubicBezTo>
                    <a:pt x="5405" y="22478"/>
                    <a:pt x="5405" y="22478"/>
                    <a:pt x="5405" y="22478"/>
                  </a:cubicBezTo>
                  <a:cubicBezTo>
                    <a:pt x="0" y="22478"/>
                    <a:pt x="0" y="22478"/>
                    <a:pt x="0" y="22478"/>
                  </a:cubicBezTo>
                  <a:cubicBezTo>
                    <a:pt x="0" y="31123"/>
                    <a:pt x="0" y="31123"/>
                    <a:pt x="0" y="31123"/>
                  </a:cubicBezTo>
                  <a:cubicBezTo>
                    <a:pt x="0" y="34582"/>
                    <a:pt x="10810" y="40461"/>
                    <a:pt x="25945" y="4391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7" name="Shape 37"/>
          <p:cNvGrpSpPr/>
          <p:nvPr/>
        </p:nvGrpSpPr>
        <p:grpSpPr>
          <a:xfrm rot="10800000">
            <a:off x="6869501" y="2412068"/>
            <a:ext cx="1768658" cy="2731445"/>
            <a:chOff x="6545263" y="855663"/>
            <a:chExt cx="1469962" cy="2270150"/>
          </a:xfrm>
        </p:grpSpPr>
        <p:sp>
          <p:nvSpPr>
            <p:cNvPr id="38" name="Shape 38"/>
            <p:cNvSpPr/>
            <p:nvPr/>
          </p:nvSpPr>
          <p:spPr>
            <a:xfrm>
              <a:off x="6913563" y="2535238"/>
              <a:ext cx="176100" cy="27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727" y="0"/>
                  </a:moveTo>
                  <a:cubicBezTo>
                    <a:pt x="7272" y="0"/>
                    <a:pt x="7272" y="0"/>
                    <a:pt x="7272" y="0"/>
                  </a:cubicBezTo>
                  <a:cubicBezTo>
                    <a:pt x="3636" y="0"/>
                    <a:pt x="0" y="24000"/>
                    <a:pt x="0" y="48000"/>
                  </a:cubicBezTo>
                  <a:cubicBezTo>
                    <a:pt x="0" y="72000"/>
                    <a:pt x="3636" y="120000"/>
                    <a:pt x="7272" y="120000"/>
                  </a:cubicBezTo>
                  <a:cubicBezTo>
                    <a:pt x="112727" y="120000"/>
                    <a:pt x="112727" y="120000"/>
                    <a:pt x="112727" y="120000"/>
                  </a:cubicBezTo>
                  <a:cubicBezTo>
                    <a:pt x="116363" y="120000"/>
                    <a:pt x="120000" y="72000"/>
                    <a:pt x="120000" y="48000"/>
                  </a:cubicBezTo>
                  <a:cubicBezTo>
                    <a:pt x="120000" y="24000"/>
                    <a:pt x="116363" y="0"/>
                    <a:pt x="1127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" name="Shape 39"/>
            <p:cNvSpPr/>
            <p:nvPr/>
          </p:nvSpPr>
          <p:spPr>
            <a:xfrm>
              <a:off x="6913563" y="2636838"/>
              <a:ext cx="176100" cy="27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727" y="0"/>
                  </a:moveTo>
                  <a:cubicBezTo>
                    <a:pt x="7272" y="0"/>
                    <a:pt x="7272" y="0"/>
                    <a:pt x="7272" y="0"/>
                  </a:cubicBezTo>
                  <a:cubicBezTo>
                    <a:pt x="3636" y="0"/>
                    <a:pt x="0" y="24000"/>
                    <a:pt x="0" y="48000"/>
                  </a:cubicBezTo>
                  <a:cubicBezTo>
                    <a:pt x="0" y="96000"/>
                    <a:pt x="3636" y="120000"/>
                    <a:pt x="7272" y="120000"/>
                  </a:cubicBezTo>
                  <a:cubicBezTo>
                    <a:pt x="112727" y="120000"/>
                    <a:pt x="112727" y="120000"/>
                    <a:pt x="112727" y="120000"/>
                  </a:cubicBezTo>
                  <a:cubicBezTo>
                    <a:pt x="116363" y="120000"/>
                    <a:pt x="120000" y="96000"/>
                    <a:pt x="120000" y="48000"/>
                  </a:cubicBezTo>
                  <a:cubicBezTo>
                    <a:pt x="120000" y="24000"/>
                    <a:pt x="116363" y="0"/>
                    <a:pt x="1127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" name="Shape 40"/>
            <p:cNvSpPr/>
            <p:nvPr/>
          </p:nvSpPr>
          <p:spPr>
            <a:xfrm>
              <a:off x="6721475" y="2084388"/>
              <a:ext cx="1112700" cy="9603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340"/>
                  </a:moveTo>
                  <a:cubicBezTo>
                    <a:pt x="0" y="2011"/>
                    <a:pt x="0" y="2011"/>
                    <a:pt x="0" y="2011"/>
                  </a:cubicBezTo>
                  <a:cubicBezTo>
                    <a:pt x="0" y="2011"/>
                    <a:pt x="0" y="2681"/>
                    <a:pt x="0" y="2681"/>
                  </a:cubicBezTo>
                  <a:cubicBezTo>
                    <a:pt x="0" y="118659"/>
                    <a:pt x="0" y="118659"/>
                    <a:pt x="0" y="118659"/>
                  </a:cubicBezTo>
                  <a:cubicBezTo>
                    <a:pt x="0" y="119329"/>
                    <a:pt x="576" y="120000"/>
                    <a:pt x="1153" y="120000"/>
                  </a:cubicBezTo>
                  <a:cubicBezTo>
                    <a:pt x="118269" y="120000"/>
                    <a:pt x="118269" y="120000"/>
                    <a:pt x="118269" y="120000"/>
                  </a:cubicBezTo>
                  <a:cubicBezTo>
                    <a:pt x="118846" y="120000"/>
                    <a:pt x="120000" y="119329"/>
                    <a:pt x="120000" y="118659"/>
                  </a:cubicBezTo>
                  <a:cubicBezTo>
                    <a:pt x="120000" y="2011"/>
                    <a:pt x="120000" y="2011"/>
                    <a:pt x="120000" y="2011"/>
                  </a:cubicBezTo>
                  <a:cubicBezTo>
                    <a:pt x="120000" y="670"/>
                    <a:pt x="118846" y="0"/>
                    <a:pt x="118269" y="0"/>
                  </a:cubicBezTo>
                  <a:cubicBezTo>
                    <a:pt x="40961" y="0"/>
                    <a:pt x="40961" y="0"/>
                    <a:pt x="40961" y="0"/>
                  </a:cubicBezTo>
                  <a:cubicBezTo>
                    <a:pt x="40961" y="3351"/>
                    <a:pt x="40961" y="3351"/>
                    <a:pt x="40961" y="3351"/>
                  </a:cubicBezTo>
                  <a:cubicBezTo>
                    <a:pt x="117115" y="3351"/>
                    <a:pt x="117115" y="3351"/>
                    <a:pt x="117115" y="3351"/>
                  </a:cubicBezTo>
                  <a:cubicBezTo>
                    <a:pt x="117115" y="116648"/>
                    <a:pt x="117115" y="116648"/>
                    <a:pt x="117115" y="116648"/>
                  </a:cubicBezTo>
                  <a:cubicBezTo>
                    <a:pt x="2884" y="116648"/>
                    <a:pt x="2884" y="116648"/>
                    <a:pt x="2884" y="116648"/>
                  </a:cubicBezTo>
                  <a:cubicBezTo>
                    <a:pt x="2884" y="3351"/>
                    <a:pt x="2884" y="3351"/>
                    <a:pt x="2884" y="3351"/>
                  </a:cubicBezTo>
                  <a:cubicBezTo>
                    <a:pt x="24230" y="3351"/>
                    <a:pt x="24230" y="3351"/>
                    <a:pt x="24230" y="3351"/>
                  </a:cubicBezTo>
                  <a:cubicBezTo>
                    <a:pt x="24230" y="0"/>
                    <a:pt x="24230" y="0"/>
                    <a:pt x="24230" y="0"/>
                  </a:cubicBezTo>
                  <a:cubicBezTo>
                    <a:pt x="1730" y="0"/>
                    <a:pt x="1730" y="0"/>
                    <a:pt x="1730" y="0"/>
                  </a:cubicBezTo>
                  <a:cubicBezTo>
                    <a:pt x="1153" y="0"/>
                    <a:pt x="576" y="670"/>
                    <a:pt x="0" y="134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" name="Shape 41"/>
            <p:cNvSpPr/>
            <p:nvPr/>
          </p:nvSpPr>
          <p:spPr>
            <a:xfrm>
              <a:off x="6913563" y="2740025"/>
              <a:ext cx="176100" cy="27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727" y="0"/>
                  </a:moveTo>
                  <a:cubicBezTo>
                    <a:pt x="7272" y="0"/>
                    <a:pt x="7272" y="0"/>
                    <a:pt x="7272" y="0"/>
                  </a:cubicBezTo>
                  <a:cubicBezTo>
                    <a:pt x="3636" y="0"/>
                    <a:pt x="0" y="24000"/>
                    <a:pt x="0" y="72000"/>
                  </a:cubicBezTo>
                  <a:cubicBezTo>
                    <a:pt x="0" y="96000"/>
                    <a:pt x="3636" y="120000"/>
                    <a:pt x="7272" y="120000"/>
                  </a:cubicBezTo>
                  <a:cubicBezTo>
                    <a:pt x="112727" y="120000"/>
                    <a:pt x="112727" y="120000"/>
                    <a:pt x="112727" y="120000"/>
                  </a:cubicBezTo>
                  <a:cubicBezTo>
                    <a:pt x="116363" y="120000"/>
                    <a:pt x="120000" y="96000"/>
                    <a:pt x="120000" y="72000"/>
                  </a:cubicBezTo>
                  <a:cubicBezTo>
                    <a:pt x="120000" y="24000"/>
                    <a:pt x="116363" y="0"/>
                    <a:pt x="1127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" name="Shape 42"/>
            <p:cNvSpPr/>
            <p:nvPr/>
          </p:nvSpPr>
          <p:spPr>
            <a:xfrm>
              <a:off x="7854950" y="2519363"/>
              <a:ext cx="96900" cy="969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60000"/>
                  </a:moveTo>
                  <a:cubicBezTo>
                    <a:pt x="120000" y="26666"/>
                    <a:pt x="93333" y="0"/>
                    <a:pt x="60000" y="0"/>
                  </a:cubicBezTo>
                  <a:cubicBezTo>
                    <a:pt x="26666" y="0"/>
                    <a:pt x="0" y="26666"/>
                    <a:pt x="0" y="60000"/>
                  </a:cubicBezTo>
                  <a:cubicBezTo>
                    <a:pt x="0" y="93333"/>
                    <a:pt x="26666" y="120000"/>
                    <a:pt x="60000" y="120000"/>
                  </a:cubicBezTo>
                  <a:cubicBezTo>
                    <a:pt x="93333" y="120000"/>
                    <a:pt x="120000" y="93333"/>
                    <a:pt x="120000" y="60000"/>
                  </a:cubicBezTo>
                  <a:close/>
                  <a:moveTo>
                    <a:pt x="33333" y="60000"/>
                  </a:moveTo>
                  <a:cubicBezTo>
                    <a:pt x="33333" y="46666"/>
                    <a:pt x="46666" y="33333"/>
                    <a:pt x="60000" y="33333"/>
                  </a:cubicBezTo>
                  <a:cubicBezTo>
                    <a:pt x="80000" y="33333"/>
                    <a:pt x="86666" y="46666"/>
                    <a:pt x="86666" y="60000"/>
                  </a:cubicBezTo>
                  <a:cubicBezTo>
                    <a:pt x="86666" y="73333"/>
                    <a:pt x="80000" y="86666"/>
                    <a:pt x="60000" y="86666"/>
                  </a:cubicBezTo>
                  <a:cubicBezTo>
                    <a:pt x="46666" y="86666"/>
                    <a:pt x="33333" y="73333"/>
                    <a:pt x="33333" y="6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" name="Shape 43"/>
            <p:cNvSpPr/>
            <p:nvPr/>
          </p:nvSpPr>
          <p:spPr>
            <a:xfrm>
              <a:off x="6635750" y="2417763"/>
              <a:ext cx="27000" cy="300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6428"/>
                  </a:moveTo>
                  <a:cubicBezTo>
                    <a:pt x="0" y="113571"/>
                    <a:pt x="0" y="113571"/>
                    <a:pt x="0" y="113571"/>
                  </a:cubicBezTo>
                  <a:cubicBezTo>
                    <a:pt x="0" y="115714"/>
                    <a:pt x="24000" y="119999"/>
                    <a:pt x="48000" y="119999"/>
                  </a:cubicBezTo>
                  <a:cubicBezTo>
                    <a:pt x="72000" y="119999"/>
                    <a:pt x="120000" y="115714"/>
                    <a:pt x="120000" y="113571"/>
                  </a:cubicBezTo>
                  <a:cubicBezTo>
                    <a:pt x="120000" y="6428"/>
                    <a:pt x="120000" y="6428"/>
                    <a:pt x="120000" y="6428"/>
                  </a:cubicBezTo>
                  <a:cubicBezTo>
                    <a:pt x="120000" y="2142"/>
                    <a:pt x="72000" y="0"/>
                    <a:pt x="48000" y="0"/>
                  </a:cubicBezTo>
                  <a:cubicBezTo>
                    <a:pt x="24000" y="0"/>
                    <a:pt x="0" y="2142"/>
                    <a:pt x="0" y="64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" name="Shape 44"/>
            <p:cNvSpPr/>
            <p:nvPr/>
          </p:nvSpPr>
          <p:spPr>
            <a:xfrm>
              <a:off x="7218363" y="2325688"/>
              <a:ext cx="444600" cy="4413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9638" y="112682"/>
                  </a:moveTo>
                  <a:cubicBezTo>
                    <a:pt x="89638" y="112682"/>
                    <a:pt x="89638" y="112682"/>
                    <a:pt x="89638" y="112682"/>
                  </a:cubicBezTo>
                  <a:cubicBezTo>
                    <a:pt x="89638" y="112682"/>
                    <a:pt x="89638" y="112682"/>
                    <a:pt x="89638" y="112682"/>
                  </a:cubicBezTo>
                  <a:cubicBezTo>
                    <a:pt x="106987" y="100975"/>
                    <a:pt x="119999" y="81951"/>
                    <a:pt x="119999" y="60000"/>
                  </a:cubicBezTo>
                  <a:cubicBezTo>
                    <a:pt x="119999" y="26341"/>
                    <a:pt x="92530" y="0"/>
                    <a:pt x="59277" y="0"/>
                  </a:cubicBezTo>
                  <a:cubicBezTo>
                    <a:pt x="56385" y="0"/>
                    <a:pt x="53493" y="0"/>
                    <a:pt x="50602" y="1463"/>
                  </a:cubicBezTo>
                  <a:cubicBezTo>
                    <a:pt x="50602" y="1463"/>
                    <a:pt x="50602" y="1463"/>
                    <a:pt x="50602" y="1463"/>
                  </a:cubicBezTo>
                  <a:cubicBezTo>
                    <a:pt x="50602" y="1463"/>
                    <a:pt x="50602" y="1463"/>
                    <a:pt x="50602" y="1463"/>
                  </a:cubicBezTo>
                  <a:cubicBezTo>
                    <a:pt x="21686" y="5853"/>
                    <a:pt x="0" y="30731"/>
                    <a:pt x="0" y="60000"/>
                  </a:cubicBezTo>
                  <a:cubicBezTo>
                    <a:pt x="0" y="93658"/>
                    <a:pt x="27469" y="120000"/>
                    <a:pt x="59277" y="120000"/>
                  </a:cubicBezTo>
                  <a:cubicBezTo>
                    <a:pt x="70843" y="120000"/>
                    <a:pt x="80963" y="117073"/>
                    <a:pt x="89638" y="112682"/>
                  </a:cubicBezTo>
                  <a:close/>
                  <a:moveTo>
                    <a:pt x="59277" y="7317"/>
                  </a:moveTo>
                  <a:cubicBezTo>
                    <a:pt x="88192" y="7317"/>
                    <a:pt x="112771" y="30731"/>
                    <a:pt x="112771" y="60000"/>
                  </a:cubicBezTo>
                  <a:cubicBezTo>
                    <a:pt x="112771" y="79024"/>
                    <a:pt x="102650" y="95121"/>
                    <a:pt x="88192" y="103902"/>
                  </a:cubicBezTo>
                  <a:cubicBezTo>
                    <a:pt x="63614" y="58536"/>
                    <a:pt x="63614" y="58536"/>
                    <a:pt x="63614" y="58536"/>
                  </a:cubicBezTo>
                  <a:cubicBezTo>
                    <a:pt x="54939" y="7317"/>
                    <a:pt x="54939" y="7317"/>
                    <a:pt x="54939" y="7317"/>
                  </a:cubicBezTo>
                  <a:cubicBezTo>
                    <a:pt x="56385" y="7317"/>
                    <a:pt x="57831" y="7317"/>
                    <a:pt x="59277" y="7317"/>
                  </a:cubicBezTo>
                  <a:close/>
                  <a:moveTo>
                    <a:pt x="47710" y="8780"/>
                  </a:moveTo>
                  <a:cubicBezTo>
                    <a:pt x="56385" y="57073"/>
                    <a:pt x="56385" y="57073"/>
                    <a:pt x="56385" y="57073"/>
                  </a:cubicBezTo>
                  <a:cubicBezTo>
                    <a:pt x="7228" y="57073"/>
                    <a:pt x="7228" y="57073"/>
                    <a:pt x="7228" y="57073"/>
                  </a:cubicBezTo>
                  <a:cubicBezTo>
                    <a:pt x="10120" y="33658"/>
                    <a:pt x="26024" y="14634"/>
                    <a:pt x="47710" y="8780"/>
                  </a:cubicBezTo>
                  <a:close/>
                  <a:moveTo>
                    <a:pt x="7228" y="64390"/>
                  </a:moveTo>
                  <a:cubicBezTo>
                    <a:pt x="57831" y="64390"/>
                    <a:pt x="57831" y="64390"/>
                    <a:pt x="57831" y="64390"/>
                  </a:cubicBezTo>
                  <a:cubicBezTo>
                    <a:pt x="82409" y="108292"/>
                    <a:pt x="82409" y="108292"/>
                    <a:pt x="82409" y="108292"/>
                  </a:cubicBezTo>
                  <a:cubicBezTo>
                    <a:pt x="75180" y="111219"/>
                    <a:pt x="67951" y="112682"/>
                    <a:pt x="59277" y="112682"/>
                  </a:cubicBezTo>
                  <a:cubicBezTo>
                    <a:pt x="31807" y="112682"/>
                    <a:pt x="10120" y="90731"/>
                    <a:pt x="7228" y="6439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Shape 45"/>
            <p:cNvSpPr/>
            <p:nvPr/>
          </p:nvSpPr>
          <p:spPr>
            <a:xfrm>
              <a:off x="6550025" y="2005013"/>
              <a:ext cx="1465200" cy="11208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0364" y="0"/>
                  </a:moveTo>
                  <a:cubicBezTo>
                    <a:pt x="45109" y="0"/>
                    <a:pt x="45109" y="0"/>
                    <a:pt x="45109" y="0"/>
                  </a:cubicBezTo>
                  <a:cubicBezTo>
                    <a:pt x="45109" y="2870"/>
                    <a:pt x="45109" y="2870"/>
                    <a:pt x="45109" y="2870"/>
                  </a:cubicBezTo>
                  <a:cubicBezTo>
                    <a:pt x="110364" y="2870"/>
                    <a:pt x="110364" y="2870"/>
                    <a:pt x="110364" y="2870"/>
                  </a:cubicBezTo>
                  <a:cubicBezTo>
                    <a:pt x="114306" y="2870"/>
                    <a:pt x="117810" y="7464"/>
                    <a:pt x="117810" y="12631"/>
                  </a:cubicBezTo>
                  <a:cubicBezTo>
                    <a:pt x="117810" y="107942"/>
                    <a:pt x="117810" y="107942"/>
                    <a:pt x="117810" y="107942"/>
                  </a:cubicBezTo>
                  <a:cubicBezTo>
                    <a:pt x="117810" y="113110"/>
                    <a:pt x="114306" y="117129"/>
                    <a:pt x="110364" y="117129"/>
                  </a:cubicBezTo>
                  <a:cubicBezTo>
                    <a:pt x="9635" y="117129"/>
                    <a:pt x="9635" y="117129"/>
                    <a:pt x="9635" y="117129"/>
                  </a:cubicBezTo>
                  <a:cubicBezTo>
                    <a:pt x="5693" y="117129"/>
                    <a:pt x="2189" y="113110"/>
                    <a:pt x="2189" y="107942"/>
                  </a:cubicBezTo>
                  <a:cubicBezTo>
                    <a:pt x="2627" y="12631"/>
                    <a:pt x="2627" y="12631"/>
                    <a:pt x="2627" y="12631"/>
                  </a:cubicBezTo>
                  <a:cubicBezTo>
                    <a:pt x="2627" y="7464"/>
                    <a:pt x="5693" y="2870"/>
                    <a:pt x="9635" y="2870"/>
                  </a:cubicBezTo>
                  <a:cubicBezTo>
                    <a:pt x="24525" y="2870"/>
                    <a:pt x="24525" y="2870"/>
                    <a:pt x="24525" y="2870"/>
                  </a:cubicBezTo>
                  <a:cubicBezTo>
                    <a:pt x="23649" y="2296"/>
                    <a:pt x="22773" y="1722"/>
                    <a:pt x="22335" y="0"/>
                  </a:cubicBezTo>
                  <a:cubicBezTo>
                    <a:pt x="9635" y="0"/>
                    <a:pt x="9635" y="0"/>
                    <a:pt x="9635" y="0"/>
                  </a:cubicBezTo>
                  <a:cubicBezTo>
                    <a:pt x="4379" y="0"/>
                    <a:pt x="437" y="5741"/>
                    <a:pt x="437" y="12631"/>
                  </a:cubicBezTo>
                  <a:cubicBezTo>
                    <a:pt x="0" y="107942"/>
                    <a:pt x="0" y="107942"/>
                    <a:pt x="0" y="107942"/>
                  </a:cubicBezTo>
                  <a:cubicBezTo>
                    <a:pt x="0" y="107942"/>
                    <a:pt x="0" y="107942"/>
                    <a:pt x="0" y="107942"/>
                  </a:cubicBezTo>
                  <a:cubicBezTo>
                    <a:pt x="0" y="114832"/>
                    <a:pt x="4379" y="119999"/>
                    <a:pt x="9635" y="119999"/>
                  </a:cubicBezTo>
                  <a:cubicBezTo>
                    <a:pt x="110364" y="119999"/>
                    <a:pt x="110364" y="119999"/>
                    <a:pt x="110364" y="119999"/>
                  </a:cubicBezTo>
                  <a:cubicBezTo>
                    <a:pt x="115620" y="119999"/>
                    <a:pt x="120000" y="114832"/>
                    <a:pt x="120000" y="107942"/>
                  </a:cubicBezTo>
                  <a:cubicBezTo>
                    <a:pt x="120000" y="12631"/>
                    <a:pt x="120000" y="12631"/>
                    <a:pt x="120000" y="12631"/>
                  </a:cubicBezTo>
                  <a:cubicBezTo>
                    <a:pt x="120000" y="5741"/>
                    <a:pt x="115620" y="0"/>
                    <a:pt x="1103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" name="Shape 46"/>
            <p:cNvSpPr/>
            <p:nvPr/>
          </p:nvSpPr>
          <p:spPr>
            <a:xfrm>
              <a:off x="6545263" y="855663"/>
              <a:ext cx="765300" cy="14445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3076" y="44609"/>
                  </a:moveTo>
                  <a:cubicBezTo>
                    <a:pt x="91468" y="44609"/>
                    <a:pt x="91468" y="44609"/>
                    <a:pt x="91468" y="44609"/>
                  </a:cubicBezTo>
                  <a:cubicBezTo>
                    <a:pt x="93146" y="44609"/>
                    <a:pt x="93986" y="44163"/>
                    <a:pt x="93986" y="43271"/>
                  </a:cubicBezTo>
                  <a:cubicBezTo>
                    <a:pt x="93986" y="0"/>
                    <a:pt x="93986" y="0"/>
                    <a:pt x="93986" y="0"/>
                  </a:cubicBezTo>
                  <a:cubicBezTo>
                    <a:pt x="89790" y="0"/>
                    <a:pt x="89790" y="0"/>
                    <a:pt x="89790" y="0"/>
                  </a:cubicBezTo>
                  <a:cubicBezTo>
                    <a:pt x="89790" y="42379"/>
                    <a:pt x="89790" y="42379"/>
                    <a:pt x="89790" y="42379"/>
                  </a:cubicBezTo>
                  <a:cubicBezTo>
                    <a:pt x="79720" y="42379"/>
                    <a:pt x="79720" y="42379"/>
                    <a:pt x="79720" y="42379"/>
                  </a:cubicBezTo>
                  <a:cubicBezTo>
                    <a:pt x="78881" y="42379"/>
                    <a:pt x="78881" y="42379"/>
                    <a:pt x="78881" y="42379"/>
                  </a:cubicBezTo>
                  <a:cubicBezTo>
                    <a:pt x="17622" y="42379"/>
                    <a:pt x="17622" y="42379"/>
                    <a:pt x="17622" y="42379"/>
                  </a:cubicBezTo>
                  <a:cubicBezTo>
                    <a:pt x="17622" y="42379"/>
                    <a:pt x="16783" y="42379"/>
                    <a:pt x="16783" y="42379"/>
                  </a:cubicBezTo>
                  <a:cubicBezTo>
                    <a:pt x="4195" y="42379"/>
                    <a:pt x="4195" y="42379"/>
                    <a:pt x="4195" y="42379"/>
                  </a:cubicBezTo>
                  <a:cubicBezTo>
                    <a:pt x="4195" y="0"/>
                    <a:pt x="4195" y="0"/>
                    <a:pt x="419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3271"/>
                    <a:pt x="0" y="43271"/>
                    <a:pt x="0" y="43271"/>
                  </a:cubicBezTo>
                  <a:cubicBezTo>
                    <a:pt x="0" y="44163"/>
                    <a:pt x="839" y="44609"/>
                    <a:pt x="2517" y="44609"/>
                  </a:cubicBezTo>
                  <a:cubicBezTo>
                    <a:pt x="15104" y="44609"/>
                    <a:pt x="15104" y="44609"/>
                    <a:pt x="15104" y="44609"/>
                  </a:cubicBezTo>
                  <a:cubicBezTo>
                    <a:pt x="5034" y="63345"/>
                    <a:pt x="5034" y="63345"/>
                    <a:pt x="5034" y="63345"/>
                  </a:cubicBezTo>
                  <a:cubicBezTo>
                    <a:pt x="3356" y="66468"/>
                    <a:pt x="1678" y="70037"/>
                    <a:pt x="1678" y="73605"/>
                  </a:cubicBezTo>
                  <a:cubicBezTo>
                    <a:pt x="1678" y="84758"/>
                    <a:pt x="1678" y="84758"/>
                    <a:pt x="1678" y="84758"/>
                  </a:cubicBezTo>
                  <a:cubicBezTo>
                    <a:pt x="1678" y="88327"/>
                    <a:pt x="7552" y="91003"/>
                    <a:pt x="14265" y="91003"/>
                  </a:cubicBezTo>
                  <a:cubicBezTo>
                    <a:pt x="22657" y="91003"/>
                    <a:pt x="22657" y="91003"/>
                    <a:pt x="22657" y="91003"/>
                  </a:cubicBezTo>
                  <a:cubicBezTo>
                    <a:pt x="23496" y="93234"/>
                    <a:pt x="26853" y="94572"/>
                    <a:pt x="31048" y="94572"/>
                  </a:cubicBezTo>
                  <a:cubicBezTo>
                    <a:pt x="42797" y="94572"/>
                    <a:pt x="42797" y="94572"/>
                    <a:pt x="42797" y="94572"/>
                  </a:cubicBezTo>
                  <a:cubicBezTo>
                    <a:pt x="43636" y="96802"/>
                    <a:pt x="46993" y="98141"/>
                    <a:pt x="51188" y="98141"/>
                  </a:cubicBezTo>
                  <a:cubicBezTo>
                    <a:pt x="62937" y="98141"/>
                    <a:pt x="62937" y="98141"/>
                    <a:pt x="62937" y="98141"/>
                  </a:cubicBezTo>
                  <a:cubicBezTo>
                    <a:pt x="62937" y="113308"/>
                    <a:pt x="62937" y="113308"/>
                    <a:pt x="62937" y="113308"/>
                  </a:cubicBezTo>
                  <a:cubicBezTo>
                    <a:pt x="62937" y="116877"/>
                    <a:pt x="67972" y="120000"/>
                    <a:pt x="74685" y="120000"/>
                  </a:cubicBezTo>
                  <a:cubicBezTo>
                    <a:pt x="82237" y="120000"/>
                    <a:pt x="87272" y="116877"/>
                    <a:pt x="87272" y="113308"/>
                  </a:cubicBezTo>
                  <a:cubicBezTo>
                    <a:pt x="87272" y="74498"/>
                    <a:pt x="87272" y="74498"/>
                    <a:pt x="87272" y="74498"/>
                  </a:cubicBezTo>
                  <a:cubicBezTo>
                    <a:pt x="101538" y="81189"/>
                    <a:pt x="101538" y="81189"/>
                    <a:pt x="101538" y="81189"/>
                  </a:cubicBezTo>
                  <a:cubicBezTo>
                    <a:pt x="105734" y="82973"/>
                    <a:pt x="111608" y="82973"/>
                    <a:pt x="115804" y="80743"/>
                  </a:cubicBezTo>
                  <a:cubicBezTo>
                    <a:pt x="119160" y="78959"/>
                    <a:pt x="120000" y="75836"/>
                    <a:pt x="116643" y="74052"/>
                  </a:cubicBezTo>
                  <a:cubicBezTo>
                    <a:pt x="115804" y="72713"/>
                    <a:pt x="93986" y="53085"/>
                    <a:pt x="83076" y="44609"/>
                  </a:cubicBezTo>
                  <a:close/>
                  <a:moveTo>
                    <a:pt x="112447" y="79405"/>
                  </a:moveTo>
                  <a:cubicBezTo>
                    <a:pt x="110769" y="80297"/>
                    <a:pt x="106573" y="80297"/>
                    <a:pt x="104895" y="79405"/>
                  </a:cubicBezTo>
                  <a:cubicBezTo>
                    <a:pt x="86433" y="71375"/>
                    <a:pt x="86433" y="71375"/>
                    <a:pt x="86433" y="71375"/>
                  </a:cubicBezTo>
                  <a:cubicBezTo>
                    <a:pt x="85594" y="70929"/>
                    <a:pt x="84755" y="70929"/>
                    <a:pt x="84755" y="70929"/>
                  </a:cubicBezTo>
                  <a:cubicBezTo>
                    <a:pt x="83916" y="71375"/>
                    <a:pt x="83076" y="71375"/>
                    <a:pt x="83076" y="71821"/>
                  </a:cubicBezTo>
                  <a:cubicBezTo>
                    <a:pt x="83076" y="113308"/>
                    <a:pt x="83076" y="113308"/>
                    <a:pt x="83076" y="113308"/>
                  </a:cubicBezTo>
                  <a:cubicBezTo>
                    <a:pt x="83076" y="115539"/>
                    <a:pt x="79720" y="117769"/>
                    <a:pt x="74685" y="117769"/>
                  </a:cubicBezTo>
                  <a:cubicBezTo>
                    <a:pt x="70489" y="117769"/>
                    <a:pt x="67132" y="115539"/>
                    <a:pt x="67132" y="113308"/>
                  </a:cubicBezTo>
                  <a:cubicBezTo>
                    <a:pt x="67132" y="86542"/>
                    <a:pt x="67132" y="86542"/>
                    <a:pt x="67132" y="86542"/>
                  </a:cubicBezTo>
                  <a:cubicBezTo>
                    <a:pt x="67132" y="85650"/>
                    <a:pt x="66293" y="85204"/>
                    <a:pt x="64615" y="85204"/>
                  </a:cubicBezTo>
                  <a:cubicBezTo>
                    <a:pt x="63776" y="85204"/>
                    <a:pt x="62937" y="85650"/>
                    <a:pt x="62937" y="86542"/>
                  </a:cubicBezTo>
                  <a:cubicBezTo>
                    <a:pt x="62937" y="95910"/>
                    <a:pt x="62937" y="95910"/>
                    <a:pt x="62937" y="95910"/>
                  </a:cubicBezTo>
                  <a:cubicBezTo>
                    <a:pt x="51188" y="95910"/>
                    <a:pt x="51188" y="95910"/>
                    <a:pt x="51188" y="95910"/>
                  </a:cubicBezTo>
                  <a:cubicBezTo>
                    <a:pt x="48671" y="95910"/>
                    <a:pt x="46993" y="95018"/>
                    <a:pt x="46993" y="93680"/>
                  </a:cubicBezTo>
                  <a:cubicBezTo>
                    <a:pt x="46993" y="86542"/>
                    <a:pt x="46993" y="86542"/>
                    <a:pt x="46993" y="86542"/>
                  </a:cubicBezTo>
                  <a:cubicBezTo>
                    <a:pt x="46993" y="85650"/>
                    <a:pt x="46153" y="85204"/>
                    <a:pt x="44475" y="85204"/>
                  </a:cubicBezTo>
                  <a:cubicBezTo>
                    <a:pt x="43636" y="85204"/>
                    <a:pt x="42797" y="85650"/>
                    <a:pt x="42797" y="86542"/>
                  </a:cubicBezTo>
                  <a:cubicBezTo>
                    <a:pt x="42797" y="92342"/>
                    <a:pt x="42797" y="92342"/>
                    <a:pt x="42797" y="92342"/>
                  </a:cubicBezTo>
                  <a:cubicBezTo>
                    <a:pt x="31048" y="92342"/>
                    <a:pt x="31048" y="92342"/>
                    <a:pt x="31048" y="92342"/>
                  </a:cubicBezTo>
                  <a:cubicBezTo>
                    <a:pt x="28531" y="92342"/>
                    <a:pt x="26853" y="91449"/>
                    <a:pt x="26853" y="90111"/>
                  </a:cubicBezTo>
                  <a:cubicBezTo>
                    <a:pt x="26853" y="82973"/>
                    <a:pt x="26853" y="82973"/>
                    <a:pt x="26853" y="82973"/>
                  </a:cubicBezTo>
                  <a:cubicBezTo>
                    <a:pt x="26853" y="82081"/>
                    <a:pt x="25174" y="81635"/>
                    <a:pt x="24335" y="81635"/>
                  </a:cubicBezTo>
                  <a:cubicBezTo>
                    <a:pt x="23496" y="81635"/>
                    <a:pt x="22657" y="82081"/>
                    <a:pt x="22657" y="82973"/>
                  </a:cubicBezTo>
                  <a:cubicBezTo>
                    <a:pt x="22657" y="88773"/>
                    <a:pt x="22657" y="88773"/>
                    <a:pt x="22657" y="88773"/>
                  </a:cubicBezTo>
                  <a:cubicBezTo>
                    <a:pt x="14265" y="88773"/>
                    <a:pt x="14265" y="88773"/>
                    <a:pt x="14265" y="88773"/>
                  </a:cubicBezTo>
                  <a:cubicBezTo>
                    <a:pt x="10069" y="88773"/>
                    <a:pt x="5874" y="86988"/>
                    <a:pt x="5874" y="84758"/>
                  </a:cubicBezTo>
                  <a:cubicBezTo>
                    <a:pt x="5874" y="73605"/>
                    <a:pt x="5874" y="73605"/>
                    <a:pt x="5874" y="73605"/>
                  </a:cubicBezTo>
                  <a:cubicBezTo>
                    <a:pt x="5874" y="70037"/>
                    <a:pt x="6713" y="66914"/>
                    <a:pt x="8391" y="63791"/>
                  </a:cubicBezTo>
                  <a:cubicBezTo>
                    <a:pt x="19300" y="44609"/>
                    <a:pt x="19300" y="44609"/>
                    <a:pt x="19300" y="44609"/>
                  </a:cubicBezTo>
                  <a:cubicBezTo>
                    <a:pt x="78041" y="44609"/>
                    <a:pt x="78041" y="44609"/>
                    <a:pt x="78041" y="44609"/>
                  </a:cubicBezTo>
                  <a:cubicBezTo>
                    <a:pt x="88111" y="52193"/>
                    <a:pt x="113286" y="74944"/>
                    <a:pt x="113286" y="74944"/>
                  </a:cubicBezTo>
                  <a:cubicBezTo>
                    <a:pt x="113286" y="74944"/>
                    <a:pt x="113286" y="74944"/>
                    <a:pt x="113286" y="74944"/>
                  </a:cubicBezTo>
                  <a:cubicBezTo>
                    <a:pt x="114965" y="76282"/>
                    <a:pt x="114965" y="78066"/>
                    <a:pt x="112447" y="794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4376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ctrTitle"/>
          </p:nvPr>
        </p:nvSpPr>
        <p:spPr>
          <a:xfrm>
            <a:off x="2626350" y="1888150"/>
            <a:ext cx="38913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ubTitle" idx="1"/>
          </p:nvPr>
        </p:nvSpPr>
        <p:spPr>
          <a:xfrm>
            <a:off x="2626350" y="3144854"/>
            <a:ext cx="38913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  <a:defRPr>
                <a:solidFill>
                  <a:srgbClr val="0000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grpSp>
        <p:nvGrpSpPr>
          <p:cNvPr id="51" name="Shape 51"/>
          <p:cNvGrpSpPr/>
          <p:nvPr/>
        </p:nvGrpSpPr>
        <p:grpSpPr>
          <a:xfrm rot="-5400000">
            <a:off x="7456019" y="290004"/>
            <a:ext cx="1223732" cy="2152215"/>
            <a:chOff x="4395788" y="4144963"/>
            <a:chExt cx="1058775" cy="1862100"/>
          </a:xfrm>
        </p:grpSpPr>
        <p:sp>
          <p:nvSpPr>
            <p:cNvPr id="52" name="Shape 52"/>
            <p:cNvSpPr/>
            <p:nvPr/>
          </p:nvSpPr>
          <p:spPr>
            <a:xfrm>
              <a:off x="5224463" y="4338638"/>
              <a:ext cx="230100" cy="1557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41379"/>
                  </a:moveTo>
                  <a:cubicBezTo>
                    <a:pt x="120000" y="20689"/>
                    <a:pt x="108837" y="0"/>
                    <a:pt x="94883" y="0"/>
                  </a:cubicBezTo>
                  <a:cubicBezTo>
                    <a:pt x="50232" y="0"/>
                    <a:pt x="50232" y="0"/>
                    <a:pt x="5023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0689"/>
                    <a:pt x="0" y="20689"/>
                    <a:pt x="0" y="20689"/>
                  </a:cubicBezTo>
                  <a:cubicBezTo>
                    <a:pt x="41860" y="20689"/>
                    <a:pt x="41860" y="20689"/>
                    <a:pt x="41860" y="20689"/>
                  </a:cubicBezTo>
                  <a:cubicBezTo>
                    <a:pt x="41860" y="49655"/>
                    <a:pt x="41860" y="49655"/>
                    <a:pt x="41860" y="49655"/>
                  </a:cubicBezTo>
                  <a:cubicBezTo>
                    <a:pt x="0" y="49655"/>
                    <a:pt x="0" y="49655"/>
                    <a:pt x="0" y="49655"/>
                  </a:cubicBezTo>
                  <a:cubicBezTo>
                    <a:pt x="0" y="70344"/>
                    <a:pt x="0" y="70344"/>
                    <a:pt x="0" y="70344"/>
                  </a:cubicBezTo>
                  <a:cubicBezTo>
                    <a:pt x="41860" y="70344"/>
                    <a:pt x="41860" y="70344"/>
                    <a:pt x="41860" y="70344"/>
                  </a:cubicBezTo>
                  <a:cubicBezTo>
                    <a:pt x="41860" y="99310"/>
                    <a:pt x="41860" y="99310"/>
                    <a:pt x="41860" y="99310"/>
                  </a:cubicBezTo>
                  <a:cubicBezTo>
                    <a:pt x="0" y="99310"/>
                    <a:pt x="0" y="99310"/>
                    <a:pt x="0" y="99310"/>
                  </a:cubicBezTo>
                  <a:cubicBezTo>
                    <a:pt x="0" y="120000"/>
                    <a:pt x="0" y="120000"/>
                    <a:pt x="0" y="120000"/>
                  </a:cubicBezTo>
                  <a:cubicBezTo>
                    <a:pt x="50232" y="120000"/>
                    <a:pt x="50232" y="120000"/>
                    <a:pt x="50232" y="120000"/>
                  </a:cubicBezTo>
                  <a:cubicBezTo>
                    <a:pt x="94883" y="120000"/>
                    <a:pt x="94883" y="120000"/>
                    <a:pt x="94883" y="120000"/>
                  </a:cubicBezTo>
                  <a:cubicBezTo>
                    <a:pt x="94883" y="120000"/>
                    <a:pt x="94883" y="120000"/>
                    <a:pt x="94883" y="120000"/>
                  </a:cubicBezTo>
                  <a:cubicBezTo>
                    <a:pt x="100465" y="120000"/>
                    <a:pt x="108837" y="115862"/>
                    <a:pt x="114418" y="107586"/>
                  </a:cubicBezTo>
                  <a:cubicBezTo>
                    <a:pt x="117209" y="99310"/>
                    <a:pt x="120000" y="86896"/>
                    <a:pt x="120000" y="78620"/>
                  </a:cubicBezTo>
                  <a:lnTo>
                    <a:pt x="120000" y="41379"/>
                  </a:lnTo>
                  <a:close/>
                  <a:moveTo>
                    <a:pt x="64186" y="99310"/>
                  </a:moveTo>
                  <a:cubicBezTo>
                    <a:pt x="55813" y="99310"/>
                    <a:pt x="55813" y="99310"/>
                    <a:pt x="55813" y="99310"/>
                  </a:cubicBezTo>
                  <a:cubicBezTo>
                    <a:pt x="55813" y="20689"/>
                    <a:pt x="55813" y="20689"/>
                    <a:pt x="55813" y="20689"/>
                  </a:cubicBezTo>
                  <a:cubicBezTo>
                    <a:pt x="64186" y="20689"/>
                    <a:pt x="64186" y="20689"/>
                    <a:pt x="64186" y="20689"/>
                  </a:cubicBezTo>
                  <a:lnTo>
                    <a:pt x="64186" y="99310"/>
                  </a:lnTo>
                  <a:close/>
                  <a:moveTo>
                    <a:pt x="103255" y="91034"/>
                  </a:moveTo>
                  <a:cubicBezTo>
                    <a:pt x="100465" y="95172"/>
                    <a:pt x="97674" y="99310"/>
                    <a:pt x="94883" y="99310"/>
                  </a:cubicBezTo>
                  <a:cubicBezTo>
                    <a:pt x="94883" y="99310"/>
                    <a:pt x="94883" y="99310"/>
                    <a:pt x="94883" y="99310"/>
                  </a:cubicBezTo>
                  <a:cubicBezTo>
                    <a:pt x="78139" y="99310"/>
                    <a:pt x="78139" y="99310"/>
                    <a:pt x="78139" y="99310"/>
                  </a:cubicBezTo>
                  <a:cubicBezTo>
                    <a:pt x="78139" y="20689"/>
                    <a:pt x="78139" y="20689"/>
                    <a:pt x="78139" y="20689"/>
                  </a:cubicBezTo>
                  <a:cubicBezTo>
                    <a:pt x="94883" y="20689"/>
                    <a:pt x="94883" y="20689"/>
                    <a:pt x="94883" y="20689"/>
                  </a:cubicBezTo>
                  <a:cubicBezTo>
                    <a:pt x="100465" y="20689"/>
                    <a:pt x="106046" y="33103"/>
                    <a:pt x="106046" y="41379"/>
                  </a:cubicBezTo>
                  <a:cubicBezTo>
                    <a:pt x="106046" y="78620"/>
                    <a:pt x="106046" y="78620"/>
                    <a:pt x="106046" y="78620"/>
                  </a:cubicBezTo>
                  <a:cubicBezTo>
                    <a:pt x="106046" y="82758"/>
                    <a:pt x="106046" y="86896"/>
                    <a:pt x="103255" y="910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" name="Shape 53"/>
            <p:cNvSpPr/>
            <p:nvPr/>
          </p:nvSpPr>
          <p:spPr>
            <a:xfrm>
              <a:off x="4395788" y="4338638"/>
              <a:ext cx="347700" cy="1557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2461" y="4137"/>
                  </a:moveTo>
                  <a:cubicBezTo>
                    <a:pt x="1846" y="49655"/>
                    <a:pt x="1846" y="49655"/>
                    <a:pt x="1846" y="49655"/>
                  </a:cubicBezTo>
                  <a:cubicBezTo>
                    <a:pt x="0" y="53793"/>
                    <a:pt x="0" y="57931"/>
                    <a:pt x="0" y="62068"/>
                  </a:cubicBezTo>
                  <a:cubicBezTo>
                    <a:pt x="0" y="62068"/>
                    <a:pt x="0" y="66206"/>
                    <a:pt x="1846" y="70344"/>
                  </a:cubicBezTo>
                  <a:cubicBezTo>
                    <a:pt x="42461" y="115862"/>
                    <a:pt x="42461" y="115862"/>
                    <a:pt x="42461" y="115862"/>
                  </a:cubicBezTo>
                  <a:cubicBezTo>
                    <a:pt x="42461" y="120000"/>
                    <a:pt x="44307" y="120000"/>
                    <a:pt x="44307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20000" y="99310"/>
                    <a:pt x="120000" y="99310"/>
                    <a:pt x="120000" y="99310"/>
                  </a:cubicBezTo>
                  <a:cubicBezTo>
                    <a:pt x="49846" y="99310"/>
                    <a:pt x="49846" y="99310"/>
                    <a:pt x="49846" y="99310"/>
                  </a:cubicBezTo>
                  <a:cubicBezTo>
                    <a:pt x="49846" y="91034"/>
                    <a:pt x="49846" y="91034"/>
                    <a:pt x="49846" y="91034"/>
                  </a:cubicBezTo>
                  <a:cubicBezTo>
                    <a:pt x="59076" y="70344"/>
                    <a:pt x="59076" y="70344"/>
                    <a:pt x="59076" y="70344"/>
                  </a:cubicBezTo>
                  <a:cubicBezTo>
                    <a:pt x="120000" y="70344"/>
                    <a:pt x="120000" y="70344"/>
                    <a:pt x="120000" y="70344"/>
                  </a:cubicBezTo>
                  <a:cubicBezTo>
                    <a:pt x="120000" y="49655"/>
                    <a:pt x="120000" y="49655"/>
                    <a:pt x="120000" y="49655"/>
                  </a:cubicBezTo>
                  <a:cubicBezTo>
                    <a:pt x="59076" y="49655"/>
                    <a:pt x="59076" y="49655"/>
                    <a:pt x="59076" y="49655"/>
                  </a:cubicBezTo>
                  <a:cubicBezTo>
                    <a:pt x="49846" y="28965"/>
                    <a:pt x="49846" y="28965"/>
                    <a:pt x="49846" y="28965"/>
                  </a:cubicBezTo>
                  <a:cubicBezTo>
                    <a:pt x="49846" y="20689"/>
                    <a:pt x="49846" y="20689"/>
                    <a:pt x="49846" y="20689"/>
                  </a:cubicBezTo>
                  <a:cubicBezTo>
                    <a:pt x="120000" y="20689"/>
                    <a:pt x="120000" y="20689"/>
                    <a:pt x="120000" y="20689"/>
                  </a:cubicBezTo>
                  <a:cubicBezTo>
                    <a:pt x="120000" y="0"/>
                    <a:pt x="120000" y="0"/>
                    <a:pt x="120000" y="0"/>
                  </a:cubicBezTo>
                  <a:cubicBezTo>
                    <a:pt x="44307" y="0"/>
                    <a:pt x="44307" y="0"/>
                    <a:pt x="44307" y="0"/>
                  </a:cubicBezTo>
                  <a:cubicBezTo>
                    <a:pt x="44307" y="0"/>
                    <a:pt x="42461" y="0"/>
                    <a:pt x="42461" y="4137"/>
                  </a:cubicBezTo>
                  <a:close/>
                  <a:moveTo>
                    <a:pt x="18461" y="66206"/>
                  </a:moveTo>
                  <a:cubicBezTo>
                    <a:pt x="14769" y="62068"/>
                    <a:pt x="14769" y="62068"/>
                    <a:pt x="14769" y="62068"/>
                  </a:cubicBezTo>
                  <a:cubicBezTo>
                    <a:pt x="18461" y="53793"/>
                    <a:pt x="18461" y="53793"/>
                    <a:pt x="18461" y="53793"/>
                  </a:cubicBezTo>
                  <a:lnTo>
                    <a:pt x="18461" y="66206"/>
                  </a:lnTo>
                  <a:close/>
                  <a:moveTo>
                    <a:pt x="49846" y="62068"/>
                  </a:moveTo>
                  <a:cubicBezTo>
                    <a:pt x="40615" y="78620"/>
                    <a:pt x="40615" y="78620"/>
                    <a:pt x="40615" y="78620"/>
                  </a:cubicBezTo>
                  <a:cubicBezTo>
                    <a:pt x="40615" y="82758"/>
                    <a:pt x="40615" y="82758"/>
                    <a:pt x="40615" y="86896"/>
                  </a:cubicBezTo>
                  <a:cubicBezTo>
                    <a:pt x="40615" y="91034"/>
                    <a:pt x="40615" y="91034"/>
                    <a:pt x="40615" y="91034"/>
                  </a:cubicBezTo>
                  <a:cubicBezTo>
                    <a:pt x="27692" y="74482"/>
                    <a:pt x="27692" y="74482"/>
                    <a:pt x="27692" y="74482"/>
                  </a:cubicBezTo>
                  <a:cubicBezTo>
                    <a:pt x="27692" y="45517"/>
                    <a:pt x="27692" y="45517"/>
                    <a:pt x="27692" y="45517"/>
                  </a:cubicBezTo>
                  <a:cubicBezTo>
                    <a:pt x="40615" y="28965"/>
                    <a:pt x="40615" y="28965"/>
                    <a:pt x="40615" y="28965"/>
                  </a:cubicBezTo>
                  <a:cubicBezTo>
                    <a:pt x="40615" y="33103"/>
                    <a:pt x="40615" y="33103"/>
                    <a:pt x="40615" y="33103"/>
                  </a:cubicBezTo>
                  <a:cubicBezTo>
                    <a:pt x="40615" y="37241"/>
                    <a:pt x="40615" y="37241"/>
                    <a:pt x="40615" y="41379"/>
                  </a:cubicBezTo>
                  <a:lnTo>
                    <a:pt x="49846" y="620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" name="Shape 54"/>
            <p:cNvSpPr/>
            <p:nvPr/>
          </p:nvSpPr>
          <p:spPr>
            <a:xfrm>
              <a:off x="4630738" y="4144963"/>
              <a:ext cx="593700" cy="18621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5945" y="43919"/>
                  </a:moveTo>
                  <a:cubicBezTo>
                    <a:pt x="25945" y="56714"/>
                    <a:pt x="25945" y="56714"/>
                    <a:pt x="25945" y="56714"/>
                  </a:cubicBezTo>
                  <a:cubicBezTo>
                    <a:pt x="12972" y="56714"/>
                    <a:pt x="12972" y="56714"/>
                    <a:pt x="12972" y="56714"/>
                  </a:cubicBezTo>
                  <a:cubicBezTo>
                    <a:pt x="11891" y="56714"/>
                    <a:pt x="10810" y="57060"/>
                    <a:pt x="10810" y="57752"/>
                  </a:cubicBezTo>
                  <a:cubicBezTo>
                    <a:pt x="10810" y="120000"/>
                    <a:pt x="10810" y="120000"/>
                    <a:pt x="10810" y="120000"/>
                  </a:cubicBezTo>
                  <a:cubicBezTo>
                    <a:pt x="16216" y="120000"/>
                    <a:pt x="16216" y="120000"/>
                    <a:pt x="16216" y="120000"/>
                  </a:cubicBezTo>
                  <a:cubicBezTo>
                    <a:pt x="16216" y="58443"/>
                    <a:pt x="16216" y="58443"/>
                    <a:pt x="16216" y="58443"/>
                  </a:cubicBezTo>
                  <a:cubicBezTo>
                    <a:pt x="114594" y="58443"/>
                    <a:pt x="114594" y="58443"/>
                    <a:pt x="114594" y="58443"/>
                  </a:cubicBezTo>
                  <a:cubicBezTo>
                    <a:pt x="114594" y="120000"/>
                    <a:pt x="114594" y="120000"/>
                    <a:pt x="114594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20000" y="57752"/>
                    <a:pt x="120000" y="57752"/>
                    <a:pt x="120000" y="57752"/>
                  </a:cubicBezTo>
                  <a:cubicBezTo>
                    <a:pt x="120000" y="57060"/>
                    <a:pt x="118918" y="56714"/>
                    <a:pt x="117837" y="56714"/>
                  </a:cubicBezTo>
                  <a:cubicBezTo>
                    <a:pt x="104864" y="56714"/>
                    <a:pt x="104864" y="56714"/>
                    <a:pt x="104864" y="56714"/>
                  </a:cubicBezTo>
                  <a:cubicBezTo>
                    <a:pt x="104864" y="43919"/>
                    <a:pt x="104864" y="43919"/>
                    <a:pt x="104864" y="43919"/>
                  </a:cubicBezTo>
                  <a:cubicBezTo>
                    <a:pt x="113513" y="41498"/>
                    <a:pt x="120000" y="37694"/>
                    <a:pt x="120000" y="33544"/>
                  </a:cubicBezTo>
                  <a:cubicBezTo>
                    <a:pt x="120000" y="26282"/>
                    <a:pt x="120000" y="26282"/>
                    <a:pt x="120000" y="26282"/>
                  </a:cubicBezTo>
                  <a:cubicBezTo>
                    <a:pt x="120000" y="20403"/>
                    <a:pt x="120000" y="20403"/>
                    <a:pt x="120000" y="20403"/>
                  </a:cubicBezTo>
                  <a:cubicBezTo>
                    <a:pt x="120000" y="11757"/>
                    <a:pt x="120000" y="11757"/>
                    <a:pt x="120000" y="11757"/>
                  </a:cubicBezTo>
                  <a:cubicBezTo>
                    <a:pt x="120000" y="9337"/>
                    <a:pt x="113513" y="7262"/>
                    <a:pt x="104864" y="7262"/>
                  </a:cubicBezTo>
                  <a:cubicBezTo>
                    <a:pt x="101621" y="7262"/>
                    <a:pt x="99459" y="7608"/>
                    <a:pt x="97297" y="8299"/>
                  </a:cubicBezTo>
                  <a:cubicBezTo>
                    <a:pt x="97297" y="6916"/>
                    <a:pt x="97297" y="6916"/>
                    <a:pt x="97297" y="6916"/>
                  </a:cubicBezTo>
                  <a:cubicBezTo>
                    <a:pt x="97297" y="4495"/>
                    <a:pt x="90810" y="2420"/>
                    <a:pt x="82162" y="2420"/>
                  </a:cubicBezTo>
                  <a:cubicBezTo>
                    <a:pt x="78918" y="2420"/>
                    <a:pt x="75675" y="2766"/>
                    <a:pt x="73513" y="3458"/>
                  </a:cubicBezTo>
                  <a:cubicBezTo>
                    <a:pt x="72432" y="1383"/>
                    <a:pt x="67027" y="0"/>
                    <a:pt x="59459" y="0"/>
                  </a:cubicBezTo>
                  <a:cubicBezTo>
                    <a:pt x="52972" y="0"/>
                    <a:pt x="47567" y="1383"/>
                    <a:pt x="46486" y="3458"/>
                  </a:cubicBezTo>
                  <a:cubicBezTo>
                    <a:pt x="43243" y="2766"/>
                    <a:pt x="40000" y="2420"/>
                    <a:pt x="36756" y="2420"/>
                  </a:cubicBezTo>
                  <a:cubicBezTo>
                    <a:pt x="29189" y="2420"/>
                    <a:pt x="22702" y="4495"/>
                    <a:pt x="22702" y="6916"/>
                  </a:cubicBezTo>
                  <a:cubicBezTo>
                    <a:pt x="22702" y="28703"/>
                    <a:pt x="22702" y="28703"/>
                    <a:pt x="22702" y="28703"/>
                  </a:cubicBezTo>
                  <a:cubicBezTo>
                    <a:pt x="28108" y="28703"/>
                    <a:pt x="28108" y="28703"/>
                    <a:pt x="28108" y="28703"/>
                  </a:cubicBezTo>
                  <a:cubicBezTo>
                    <a:pt x="28108" y="6916"/>
                    <a:pt x="28108" y="6916"/>
                    <a:pt x="28108" y="6916"/>
                  </a:cubicBezTo>
                  <a:cubicBezTo>
                    <a:pt x="28108" y="5533"/>
                    <a:pt x="32432" y="4149"/>
                    <a:pt x="36756" y="4149"/>
                  </a:cubicBezTo>
                  <a:cubicBezTo>
                    <a:pt x="42162" y="4149"/>
                    <a:pt x="45405" y="5533"/>
                    <a:pt x="45405" y="6916"/>
                  </a:cubicBezTo>
                  <a:cubicBezTo>
                    <a:pt x="45405" y="14178"/>
                    <a:pt x="45405" y="14178"/>
                    <a:pt x="45405" y="14178"/>
                  </a:cubicBezTo>
                  <a:cubicBezTo>
                    <a:pt x="45405" y="19020"/>
                    <a:pt x="45405" y="19020"/>
                    <a:pt x="45405" y="19020"/>
                  </a:cubicBezTo>
                  <a:cubicBezTo>
                    <a:pt x="50810" y="19020"/>
                    <a:pt x="50810" y="19020"/>
                    <a:pt x="50810" y="19020"/>
                  </a:cubicBezTo>
                  <a:cubicBezTo>
                    <a:pt x="50810" y="14178"/>
                    <a:pt x="50810" y="14178"/>
                    <a:pt x="50810" y="14178"/>
                  </a:cubicBezTo>
                  <a:cubicBezTo>
                    <a:pt x="50810" y="6916"/>
                    <a:pt x="50810" y="6916"/>
                    <a:pt x="50810" y="6916"/>
                  </a:cubicBezTo>
                  <a:cubicBezTo>
                    <a:pt x="50810" y="4495"/>
                    <a:pt x="50810" y="4495"/>
                    <a:pt x="50810" y="4495"/>
                  </a:cubicBezTo>
                  <a:cubicBezTo>
                    <a:pt x="50810" y="3112"/>
                    <a:pt x="55135" y="1729"/>
                    <a:pt x="59459" y="1729"/>
                  </a:cubicBezTo>
                  <a:cubicBezTo>
                    <a:pt x="64864" y="1729"/>
                    <a:pt x="68108" y="3112"/>
                    <a:pt x="68108" y="4495"/>
                  </a:cubicBezTo>
                  <a:cubicBezTo>
                    <a:pt x="68108" y="6916"/>
                    <a:pt x="68108" y="6916"/>
                    <a:pt x="68108" y="6916"/>
                  </a:cubicBezTo>
                  <a:cubicBezTo>
                    <a:pt x="68108" y="14178"/>
                    <a:pt x="68108" y="14178"/>
                    <a:pt x="68108" y="14178"/>
                  </a:cubicBezTo>
                  <a:cubicBezTo>
                    <a:pt x="68108" y="19020"/>
                    <a:pt x="68108" y="19020"/>
                    <a:pt x="68108" y="19020"/>
                  </a:cubicBezTo>
                  <a:cubicBezTo>
                    <a:pt x="73513" y="19020"/>
                    <a:pt x="73513" y="19020"/>
                    <a:pt x="73513" y="19020"/>
                  </a:cubicBezTo>
                  <a:cubicBezTo>
                    <a:pt x="73513" y="14178"/>
                    <a:pt x="73513" y="14178"/>
                    <a:pt x="73513" y="14178"/>
                  </a:cubicBezTo>
                  <a:cubicBezTo>
                    <a:pt x="73513" y="6916"/>
                    <a:pt x="73513" y="6916"/>
                    <a:pt x="73513" y="6916"/>
                  </a:cubicBezTo>
                  <a:cubicBezTo>
                    <a:pt x="73513" y="5533"/>
                    <a:pt x="77837" y="4149"/>
                    <a:pt x="82162" y="4149"/>
                  </a:cubicBezTo>
                  <a:cubicBezTo>
                    <a:pt x="87567" y="4149"/>
                    <a:pt x="90810" y="5533"/>
                    <a:pt x="90810" y="6916"/>
                  </a:cubicBezTo>
                  <a:cubicBezTo>
                    <a:pt x="90810" y="11757"/>
                    <a:pt x="90810" y="11757"/>
                    <a:pt x="90810" y="11757"/>
                  </a:cubicBezTo>
                  <a:cubicBezTo>
                    <a:pt x="90810" y="19020"/>
                    <a:pt x="90810" y="19020"/>
                    <a:pt x="90810" y="19020"/>
                  </a:cubicBezTo>
                  <a:cubicBezTo>
                    <a:pt x="90810" y="21440"/>
                    <a:pt x="90810" y="21440"/>
                    <a:pt x="90810" y="21440"/>
                  </a:cubicBezTo>
                  <a:cubicBezTo>
                    <a:pt x="97297" y="21440"/>
                    <a:pt x="97297" y="21440"/>
                    <a:pt x="97297" y="21440"/>
                  </a:cubicBezTo>
                  <a:cubicBezTo>
                    <a:pt x="97297" y="19020"/>
                    <a:pt x="97297" y="19020"/>
                    <a:pt x="97297" y="19020"/>
                  </a:cubicBezTo>
                  <a:cubicBezTo>
                    <a:pt x="97297" y="11757"/>
                    <a:pt x="97297" y="11757"/>
                    <a:pt x="97297" y="11757"/>
                  </a:cubicBezTo>
                  <a:cubicBezTo>
                    <a:pt x="97297" y="10374"/>
                    <a:pt x="100540" y="8991"/>
                    <a:pt x="104864" y="8991"/>
                  </a:cubicBezTo>
                  <a:cubicBezTo>
                    <a:pt x="110270" y="8991"/>
                    <a:pt x="113513" y="10374"/>
                    <a:pt x="113513" y="11757"/>
                  </a:cubicBezTo>
                  <a:cubicBezTo>
                    <a:pt x="113513" y="20403"/>
                    <a:pt x="113513" y="20403"/>
                    <a:pt x="113513" y="20403"/>
                  </a:cubicBezTo>
                  <a:cubicBezTo>
                    <a:pt x="113513" y="26282"/>
                    <a:pt x="113513" y="26282"/>
                    <a:pt x="113513" y="26282"/>
                  </a:cubicBezTo>
                  <a:cubicBezTo>
                    <a:pt x="113513" y="33544"/>
                    <a:pt x="113513" y="33544"/>
                    <a:pt x="113513" y="33544"/>
                  </a:cubicBezTo>
                  <a:cubicBezTo>
                    <a:pt x="113513" y="37348"/>
                    <a:pt x="108108" y="40806"/>
                    <a:pt x="98378" y="42881"/>
                  </a:cubicBezTo>
                  <a:cubicBezTo>
                    <a:pt x="98378" y="43919"/>
                    <a:pt x="98378" y="43919"/>
                    <a:pt x="98378" y="43919"/>
                  </a:cubicBezTo>
                  <a:cubicBezTo>
                    <a:pt x="98378" y="44956"/>
                    <a:pt x="98378" y="44956"/>
                    <a:pt x="98378" y="44956"/>
                  </a:cubicBezTo>
                  <a:cubicBezTo>
                    <a:pt x="98378" y="56714"/>
                    <a:pt x="98378" y="56714"/>
                    <a:pt x="98378" y="56714"/>
                  </a:cubicBezTo>
                  <a:cubicBezTo>
                    <a:pt x="32432" y="56714"/>
                    <a:pt x="32432" y="56714"/>
                    <a:pt x="32432" y="56714"/>
                  </a:cubicBezTo>
                  <a:cubicBezTo>
                    <a:pt x="32432" y="44956"/>
                    <a:pt x="32432" y="44956"/>
                    <a:pt x="32432" y="44956"/>
                  </a:cubicBezTo>
                  <a:cubicBezTo>
                    <a:pt x="32432" y="44265"/>
                    <a:pt x="32432" y="44265"/>
                    <a:pt x="32432" y="44265"/>
                  </a:cubicBezTo>
                  <a:cubicBezTo>
                    <a:pt x="32432" y="42881"/>
                    <a:pt x="32432" y="42881"/>
                    <a:pt x="32432" y="42881"/>
                  </a:cubicBezTo>
                  <a:cubicBezTo>
                    <a:pt x="16216" y="39769"/>
                    <a:pt x="5405" y="34582"/>
                    <a:pt x="5405" y="31123"/>
                  </a:cubicBezTo>
                  <a:cubicBezTo>
                    <a:pt x="5405" y="22478"/>
                    <a:pt x="5405" y="22478"/>
                    <a:pt x="5405" y="22478"/>
                  </a:cubicBezTo>
                  <a:cubicBezTo>
                    <a:pt x="0" y="22478"/>
                    <a:pt x="0" y="22478"/>
                    <a:pt x="0" y="22478"/>
                  </a:cubicBezTo>
                  <a:cubicBezTo>
                    <a:pt x="0" y="31123"/>
                    <a:pt x="0" y="31123"/>
                    <a:pt x="0" y="31123"/>
                  </a:cubicBezTo>
                  <a:cubicBezTo>
                    <a:pt x="0" y="34582"/>
                    <a:pt x="10810" y="40461"/>
                    <a:pt x="25945" y="4391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" name="Shape 55"/>
          <p:cNvGrpSpPr/>
          <p:nvPr/>
        </p:nvGrpSpPr>
        <p:grpSpPr>
          <a:xfrm rot="-5400000">
            <a:off x="721039" y="2564836"/>
            <a:ext cx="1106346" cy="2548423"/>
            <a:chOff x="3357563" y="850900"/>
            <a:chExt cx="957212" cy="2204900"/>
          </a:xfrm>
        </p:grpSpPr>
        <p:sp>
          <p:nvSpPr>
            <p:cNvPr id="56" name="Shape 56"/>
            <p:cNvSpPr/>
            <p:nvPr/>
          </p:nvSpPr>
          <p:spPr>
            <a:xfrm>
              <a:off x="3833813" y="2476500"/>
              <a:ext cx="27000" cy="27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8823" y="0"/>
                  </a:moveTo>
                  <a:lnTo>
                    <a:pt x="0" y="0"/>
                  </a:lnTo>
                  <a:lnTo>
                    <a:pt x="0" y="120000"/>
                  </a:lnTo>
                  <a:lnTo>
                    <a:pt x="120000" y="120000"/>
                  </a:lnTo>
                  <a:lnTo>
                    <a:pt x="988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" name="Shape 57"/>
            <p:cNvSpPr/>
            <p:nvPr/>
          </p:nvSpPr>
          <p:spPr>
            <a:xfrm>
              <a:off x="3736975" y="2476500"/>
              <a:ext cx="577800" cy="5793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35555"/>
                  </a:moveTo>
                  <a:cubicBezTo>
                    <a:pt x="84444" y="1111"/>
                    <a:pt x="84444" y="1111"/>
                    <a:pt x="84444" y="1111"/>
                  </a:cubicBezTo>
                  <a:cubicBezTo>
                    <a:pt x="84444" y="1111"/>
                    <a:pt x="83333" y="0"/>
                    <a:pt x="82222" y="0"/>
                  </a:cubicBezTo>
                  <a:cubicBezTo>
                    <a:pt x="55555" y="0"/>
                    <a:pt x="55555" y="0"/>
                    <a:pt x="55555" y="0"/>
                  </a:cubicBezTo>
                  <a:cubicBezTo>
                    <a:pt x="55555" y="5555"/>
                    <a:pt x="55555" y="5555"/>
                    <a:pt x="55555" y="5555"/>
                  </a:cubicBezTo>
                  <a:cubicBezTo>
                    <a:pt x="80000" y="5555"/>
                    <a:pt x="80000" y="5555"/>
                    <a:pt x="80000" y="5555"/>
                  </a:cubicBezTo>
                  <a:cubicBezTo>
                    <a:pt x="80000" y="37777"/>
                    <a:pt x="80000" y="37777"/>
                    <a:pt x="80000" y="37777"/>
                  </a:cubicBezTo>
                  <a:cubicBezTo>
                    <a:pt x="80000" y="40000"/>
                    <a:pt x="81111" y="41111"/>
                    <a:pt x="82222" y="41111"/>
                  </a:cubicBezTo>
                  <a:cubicBezTo>
                    <a:pt x="114444" y="41111"/>
                    <a:pt x="114444" y="41111"/>
                    <a:pt x="114444" y="41111"/>
                  </a:cubicBezTo>
                  <a:cubicBezTo>
                    <a:pt x="114444" y="114444"/>
                    <a:pt x="114444" y="114444"/>
                    <a:pt x="114444" y="114444"/>
                  </a:cubicBezTo>
                  <a:cubicBezTo>
                    <a:pt x="5555" y="114444"/>
                    <a:pt x="5555" y="114444"/>
                    <a:pt x="5555" y="114444"/>
                  </a:cubicBezTo>
                  <a:cubicBezTo>
                    <a:pt x="5555" y="42222"/>
                    <a:pt x="5555" y="42222"/>
                    <a:pt x="5555" y="42222"/>
                  </a:cubicBezTo>
                  <a:cubicBezTo>
                    <a:pt x="5555" y="42222"/>
                    <a:pt x="5555" y="42222"/>
                    <a:pt x="4444" y="42222"/>
                  </a:cubicBezTo>
                  <a:cubicBezTo>
                    <a:pt x="3333" y="42222"/>
                    <a:pt x="2222" y="42222"/>
                    <a:pt x="0" y="42222"/>
                  </a:cubicBezTo>
                  <a:cubicBezTo>
                    <a:pt x="0" y="117777"/>
                    <a:pt x="0" y="117777"/>
                    <a:pt x="0" y="117777"/>
                  </a:cubicBezTo>
                  <a:cubicBezTo>
                    <a:pt x="0" y="118888"/>
                    <a:pt x="1111" y="120000"/>
                    <a:pt x="3333" y="120000"/>
                  </a:cubicBezTo>
                  <a:cubicBezTo>
                    <a:pt x="117777" y="120000"/>
                    <a:pt x="117777" y="120000"/>
                    <a:pt x="117777" y="120000"/>
                  </a:cubicBezTo>
                  <a:cubicBezTo>
                    <a:pt x="118888" y="120000"/>
                    <a:pt x="120000" y="118888"/>
                    <a:pt x="120000" y="117777"/>
                  </a:cubicBezTo>
                  <a:cubicBezTo>
                    <a:pt x="120000" y="37777"/>
                    <a:pt x="120000" y="37777"/>
                    <a:pt x="120000" y="37777"/>
                  </a:cubicBezTo>
                  <a:cubicBezTo>
                    <a:pt x="120000" y="37777"/>
                    <a:pt x="120000" y="36666"/>
                    <a:pt x="120000" y="35555"/>
                  </a:cubicBezTo>
                  <a:close/>
                  <a:moveTo>
                    <a:pt x="85555" y="35555"/>
                  </a:moveTo>
                  <a:cubicBezTo>
                    <a:pt x="85555" y="10000"/>
                    <a:pt x="85555" y="10000"/>
                    <a:pt x="85555" y="10000"/>
                  </a:cubicBezTo>
                  <a:cubicBezTo>
                    <a:pt x="111111" y="35555"/>
                    <a:pt x="111111" y="35555"/>
                    <a:pt x="111111" y="35555"/>
                  </a:cubicBezTo>
                  <a:lnTo>
                    <a:pt x="85555" y="355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" name="Shape 58"/>
            <p:cNvSpPr/>
            <p:nvPr/>
          </p:nvSpPr>
          <p:spPr>
            <a:xfrm>
              <a:off x="3357563" y="850900"/>
              <a:ext cx="807900" cy="18303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5827" y="64046"/>
                  </a:moveTo>
                  <a:cubicBezTo>
                    <a:pt x="85827" y="64046"/>
                    <a:pt x="85827" y="64046"/>
                    <a:pt x="85827" y="64046"/>
                  </a:cubicBezTo>
                  <a:cubicBezTo>
                    <a:pt x="84238" y="63343"/>
                    <a:pt x="82649" y="62639"/>
                    <a:pt x="81059" y="62287"/>
                  </a:cubicBezTo>
                  <a:cubicBezTo>
                    <a:pt x="81059" y="49970"/>
                    <a:pt x="81059" y="49970"/>
                    <a:pt x="81059" y="49970"/>
                  </a:cubicBezTo>
                  <a:cubicBezTo>
                    <a:pt x="93774" y="49970"/>
                    <a:pt x="93774" y="49970"/>
                    <a:pt x="93774" y="49970"/>
                  </a:cubicBezTo>
                  <a:cubicBezTo>
                    <a:pt x="94569" y="49970"/>
                    <a:pt x="95364" y="49266"/>
                    <a:pt x="95364" y="48914"/>
                  </a:cubicBezTo>
                  <a:cubicBezTo>
                    <a:pt x="95364" y="0"/>
                    <a:pt x="95364" y="0"/>
                    <a:pt x="95364" y="0"/>
                  </a:cubicBezTo>
                  <a:cubicBezTo>
                    <a:pt x="91390" y="0"/>
                    <a:pt x="91390" y="0"/>
                    <a:pt x="91390" y="0"/>
                  </a:cubicBezTo>
                  <a:cubicBezTo>
                    <a:pt x="91390" y="38005"/>
                    <a:pt x="91390" y="38005"/>
                    <a:pt x="91390" y="38005"/>
                  </a:cubicBezTo>
                  <a:cubicBezTo>
                    <a:pt x="19072" y="38005"/>
                    <a:pt x="19072" y="38005"/>
                    <a:pt x="19072" y="38005"/>
                  </a:cubicBezTo>
                  <a:cubicBezTo>
                    <a:pt x="19072" y="0"/>
                    <a:pt x="19072" y="0"/>
                    <a:pt x="19072" y="0"/>
                  </a:cubicBezTo>
                  <a:cubicBezTo>
                    <a:pt x="15099" y="0"/>
                    <a:pt x="15099" y="0"/>
                    <a:pt x="15099" y="0"/>
                  </a:cubicBezTo>
                  <a:cubicBezTo>
                    <a:pt x="15099" y="48914"/>
                    <a:pt x="15099" y="48914"/>
                    <a:pt x="15099" y="48914"/>
                  </a:cubicBezTo>
                  <a:cubicBezTo>
                    <a:pt x="15099" y="49266"/>
                    <a:pt x="15894" y="49970"/>
                    <a:pt x="16688" y="49970"/>
                  </a:cubicBezTo>
                  <a:cubicBezTo>
                    <a:pt x="29403" y="49970"/>
                    <a:pt x="29403" y="49970"/>
                    <a:pt x="29403" y="49970"/>
                  </a:cubicBezTo>
                  <a:cubicBezTo>
                    <a:pt x="29403" y="62287"/>
                    <a:pt x="29403" y="62287"/>
                    <a:pt x="29403" y="62287"/>
                  </a:cubicBezTo>
                  <a:cubicBezTo>
                    <a:pt x="21456" y="64750"/>
                    <a:pt x="17483" y="69677"/>
                    <a:pt x="17483" y="76715"/>
                  </a:cubicBezTo>
                  <a:cubicBezTo>
                    <a:pt x="17483" y="78826"/>
                    <a:pt x="16688" y="80586"/>
                    <a:pt x="14304" y="82697"/>
                  </a:cubicBezTo>
                  <a:cubicBezTo>
                    <a:pt x="2384" y="92903"/>
                    <a:pt x="2384" y="92903"/>
                    <a:pt x="2384" y="92903"/>
                  </a:cubicBezTo>
                  <a:cubicBezTo>
                    <a:pt x="794" y="93958"/>
                    <a:pt x="0" y="95014"/>
                    <a:pt x="794" y="96422"/>
                  </a:cubicBezTo>
                  <a:cubicBezTo>
                    <a:pt x="1589" y="97478"/>
                    <a:pt x="3178" y="98533"/>
                    <a:pt x="5562" y="99237"/>
                  </a:cubicBezTo>
                  <a:cubicBezTo>
                    <a:pt x="10331" y="100645"/>
                    <a:pt x="17483" y="99941"/>
                    <a:pt x="20662" y="97829"/>
                  </a:cubicBezTo>
                  <a:cubicBezTo>
                    <a:pt x="30198" y="90791"/>
                    <a:pt x="30198" y="90791"/>
                    <a:pt x="30198" y="90791"/>
                  </a:cubicBezTo>
                  <a:cubicBezTo>
                    <a:pt x="23046" y="108387"/>
                    <a:pt x="23046" y="108387"/>
                    <a:pt x="23046" y="108387"/>
                  </a:cubicBezTo>
                  <a:cubicBezTo>
                    <a:pt x="22251" y="109794"/>
                    <a:pt x="23046" y="110850"/>
                    <a:pt x="24635" y="111906"/>
                  </a:cubicBezTo>
                  <a:cubicBezTo>
                    <a:pt x="26225" y="112961"/>
                    <a:pt x="28609" y="113665"/>
                    <a:pt x="30993" y="114017"/>
                  </a:cubicBezTo>
                  <a:cubicBezTo>
                    <a:pt x="33377" y="114369"/>
                    <a:pt x="36556" y="114017"/>
                    <a:pt x="38940" y="113313"/>
                  </a:cubicBezTo>
                  <a:cubicBezTo>
                    <a:pt x="41324" y="112609"/>
                    <a:pt x="42913" y="111554"/>
                    <a:pt x="43708" y="110498"/>
                  </a:cubicBezTo>
                  <a:cubicBezTo>
                    <a:pt x="49271" y="99589"/>
                    <a:pt x="49271" y="99589"/>
                    <a:pt x="49271" y="99589"/>
                  </a:cubicBezTo>
                  <a:cubicBezTo>
                    <a:pt x="49271" y="115425"/>
                    <a:pt x="49271" y="115425"/>
                    <a:pt x="49271" y="115425"/>
                  </a:cubicBezTo>
                  <a:cubicBezTo>
                    <a:pt x="49271" y="117888"/>
                    <a:pt x="54039" y="119999"/>
                    <a:pt x="59602" y="119999"/>
                  </a:cubicBezTo>
                  <a:cubicBezTo>
                    <a:pt x="65960" y="119999"/>
                    <a:pt x="70728" y="117888"/>
                    <a:pt x="70728" y="115425"/>
                  </a:cubicBezTo>
                  <a:cubicBezTo>
                    <a:pt x="70728" y="99941"/>
                    <a:pt x="70728" y="99941"/>
                    <a:pt x="70728" y="99941"/>
                  </a:cubicBezTo>
                  <a:cubicBezTo>
                    <a:pt x="76291" y="111202"/>
                    <a:pt x="76291" y="111202"/>
                    <a:pt x="76291" y="111202"/>
                  </a:cubicBezTo>
                  <a:cubicBezTo>
                    <a:pt x="76291" y="112609"/>
                    <a:pt x="77880" y="113665"/>
                    <a:pt x="80264" y="114369"/>
                  </a:cubicBezTo>
                  <a:cubicBezTo>
                    <a:pt x="82649" y="115073"/>
                    <a:pt x="85827" y="115073"/>
                    <a:pt x="88211" y="115073"/>
                  </a:cubicBezTo>
                  <a:cubicBezTo>
                    <a:pt x="91390" y="114721"/>
                    <a:pt x="93774" y="114017"/>
                    <a:pt x="95364" y="112961"/>
                  </a:cubicBezTo>
                  <a:cubicBezTo>
                    <a:pt x="96953" y="111906"/>
                    <a:pt x="96953" y="110498"/>
                    <a:pt x="96953" y="109442"/>
                  </a:cubicBezTo>
                  <a:cubicBezTo>
                    <a:pt x="88211" y="83401"/>
                    <a:pt x="88211" y="83401"/>
                    <a:pt x="88211" y="83401"/>
                  </a:cubicBezTo>
                  <a:cubicBezTo>
                    <a:pt x="100927" y="88680"/>
                    <a:pt x="100927" y="88680"/>
                    <a:pt x="100927" y="88680"/>
                  </a:cubicBezTo>
                  <a:cubicBezTo>
                    <a:pt x="103311" y="89384"/>
                    <a:pt x="105695" y="89736"/>
                    <a:pt x="108874" y="89736"/>
                  </a:cubicBezTo>
                  <a:cubicBezTo>
                    <a:pt x="111258" y="89736"/>
                    <a:pt x="114437" y="89032"/>
                    <a:pt x="116026" y="88328"/>
                  </a:cubicBezTo>
                  <a:cubicBezTo>
                    <a:pt x="120000" y="86217"/>
                    <a:pt x="120000" y="83401"/>
                    <a:pt x="116026" y="81642"/>
                  </a:cubicBezTo>
                  <a:lnTo>
                    <a:pt x="85827" y="64046"/>
                  </a:lnTo>
                  <a:close/>
                  <a:moveTo>
                    <a:pt x="19072" y="47859"/>
                  </a:moveTo>
                  <a:cubicBezTo>
                    <a:pt x="19072" y="39765"/>
                    <a:pt x="19072" y="39765"/>
                    <a:pt x="19072" y="39765"/>
                  </a:cubicBezTo>
                  <a:cubicBezTo>
                    <a:pt x="91390" y="39765"/>
                    <a:pt x="91390" y="39765"/>
                    <a:pt x="91390" y="39765"/>
                  </a:cubicBezTo>
                  <a:cubicBezTo>
                    <a:pt x="91390" y="47859"/>
                    <a:pt x="91390" y="47859"/>
                    <a:pt x="91390" y="47859"/>
                  </a:cubicBezTo>
                  <a:lnTo>
                    <a:pt x="19072" y="47859"/>
                  </a:lnTo>
                  <a:close/>
                  <a:moveTo>
                    <a:pt x="112847" y="86920"/>
                  </a:moveTo>
                  <a:cubicBezTo>
                    <a:pt x="112052" y="87624"/>
                    <a:pt x="110463" y="87976"/>
                    <a:pt x="108874" y="87976"/>
                  </a:cubicBezTo>
                  <a:cubicBezTo>
                    <a:pt x="106490" y="87976"/>
                    <a:pt x="104900" y="87624"/>
                    <a:pt x="104105" y="87272"/>
                  </a:cubicBezTo>
                  <a:cubicBezTo>
                    <a:pt x="86622" y="80586"/>
                    <a:pt x="86622" y="80586"/>
                    <a:pt x="86622" y="80586"/>
                  </a:cubicBezTo>
                  <a:cubicBezTo>
                    <a:pt x="85827" y="80234"/>
                    <a:pt x="85033" y="80234"/>
                    <a:pt x="84238" y="80586"/>
                  </a:cubicBezTo>
                  <a:cubicBezTo>
                    <a:pt x="83443" y="80586"/>
                    <a:pt x="83443" y="80938"/>
                    <a:pt x="83443" y="81290"/>
                  </a:cubicBezTo>
                  <a:cubicBezTo>
                    <a:pt x="92980" y="109794"/>
                    <a:pt x="92980" y="109794"/>
                    <a:pt x="92980" y="109794"/>
                  </a:cubicBezTo>
                  <a:cubicBezTo>
                    <a:pt x="92980" y="109794"/>
                    <a:pt x="92980" y="109794"/>
                    <a:pt x="92980" y="109794"/>
                  </a:cubicBezTo>
                  <a:cubicBezTo>
                    <a:pt x="92980" y="110498"/>
                    <a:pt x="92980" y="111202"/>
                    <a:pt x="92185" y="111906"/>
                  </a:cubicBezTo>
                  <a:cubicBezTo>
                    <a:pt x="90596" y="112609"/>
                    <a:pt x="89801" y="112961"/>
                    <a:pt x="87417" y="113313"/>
                  </a:cubicBezTo>
                  <a:cubicBezTo>
                    <a:pt x="85827" y="113313"/>
                    <a:pt x="84238" y="113313"/>
                    <a:pt x="82649" y="112961"/>
                  </a:cubicBezTo>
                  <a:cubicBezTo>
                    <a:pt x="81059" y="112258"/>
                    <a:pt x="80264" y="111554"/>
                    <a:pt x="80264" y="110850"/>
                  </a:cubicBezTo>
                  <a:cubicBezTo>
                    <a:pt x="70728" y="91143"/>
                    <a:pt x="70728" y="91143"/>
                    <a:pt x="70728" y="91143"/>
                  </a:cubicBezTo>
                  <a:cubicBezTo>
                    <a:pt x="69933" y="90791"/>
                    <a:pt x="69139" y="90439"/>
                    <a:pt x="68344" y="90439"/>
                  </a:cubicBezTo>
                  <a:cubicBezTo>
                    <a:pt x="66754" y="90439"/>
                    <a:pt x="65960" y="90791"/>
                    <a:pt x="65960" y="91495"/>
                  </a:cubicBezTo>
                  <a:cubicBezTo>
                    <a:pt x="65960" y="115425"/>
                    <a:pt x="65960" y="115425"/>
                    <a:pt x="65960" y="115425"/>
                  </a:cubicBezTo>
                  <a:cubicBezTo>
                    <a:pt x="65960" y="117184"/>
                    <a:pt x="63576" y="118240"/>
                    <a:pt x="59602" y="118240"/>
                  </a:cubicBezTo>
                  <a:cubicBezTo>
                    <a:pt x="56423" y="118240"/>
                    <a:pt x="53245" y="117184"/>
                    <a:pt x="53245" y="115425"/>
                  </a:cubicBezTo>
                  <a:cubicBezTo>
                    <a:pt x="53245" y="91495"/>
                    <a:pt x="53245" y="91495"/>
                    <a:pt x="53245" y="91495"/>
                  </a:cubicBezTo>
                  <a:cubicBezTo>
                    <a:pt x="53245" y="90791"/>
                    <a:pt x="52450" y="90439"/>
                    <a:pt x="51655" y="90439"/>
                  </a:cubicBezTo>
                  <a:cubicBezTo>
                    <a:pt x="51655" y="90439"/>
                    <a:pt x="51655" y="90439"/>
                    <a:pt x="50860" y="90439"/>
                  </a:cubicBezTo>
                  <a:cubicBezTo>
                    <a:pt x="50066" y="90439"/>
                    <a:pt x="49271" y="90791"/>
                    <a:pt x="49271" y="91143"/>
                  </a:cubicBezTo>
                  <a:cubicBezTo>
                    <a:pt x="39735" y="110146"/>
                    <a:pt x="39735" y="110146"/>
                    <a:pt x="39735" y="110146"/>
                  </a:cubicBezTo>
                  <a:cubicBezTo>
                    <a:pt x="38940" y="110850"/>
                    <a:pt x="38145" y="111554"/>
                    <a:pt x="36556" y="111906"/>
                  </a:cubicBezTo>
                  <a:cubicBezTo>
                    <a:pt x="34966" y="112258"/>
                    <a:pt x="33377" y="112258"/>
                    <a:pt x="31788" y="112258"/>
                  </a:cubicBezTo>
                  <a:cubicBezTo>
                    <a:pt x="30198" y="112258"/>
                    <a:pt x="28609" y="111554"/>
                    <a:pt x="27814" y="110850"/>
                  </a:cubicBezTo>
                  <a:cubicBezTo>
                    <a:pt x="27019" y="110498"/>
                    <a:pt x="26225" y="109442"/>
                    <a:pt x="27019" y="108739"/>
                  </a:cubicBezTo>
                  <a:cubicBezTo>
                    <a:pt x="35761" y="86568"/>
                    <a:pt x="35761" y="86568"/>
                    <a:pt x="35761" y="86568"/>
                  </a:cubicBezTo>
                  <a:cubicBezTo>
                    <a:pt x="36556" y="86217"/>
                    <a:pt x="35761" y="85513"/>
                    <a:pt x="34966" y="85513"/>
                  </a:cubicBezTo>
                  <a:cubicBezTo>
                    <a:pt x="34172" y="85161"/>
                    <a:pt x="32582" y="85513"/>
                    <a:pt x="32582" y="85865"/>
                  </a:cubicBezTo>
                  <a:cubicBezTo>
                    <a:pt x="16688" y="96774"/>
                    <a:pt x="16688" y="96774"/>
                    <a:pt x="16688" y="96774"/>
                  </a:cubicBezTo>
                  <a:cubicBezTo>
                    <a:pt x="15099" y="98181"/>
                    <a:pt x="11125" y="98533"/>
                    <a:pt x="7947" y="97478"/>
                  </a:cubicBezTo>
                  <a:cubicBezTo>
                    <a:pt x="6357" y="97126"/>
                    <a:pt x="5562" y="96774"/>
                    <a:pt x="4768" y="95718"/>
                  </a:cubicBezTo>
                  <a:cubicBezTo>
                    <a:pt x="4768" y="95014"/>
                    <a:pt x="4768" y="94310"/>
                    <a:pt x="5562" y="93607"/>
                  </a:cubicBezTo>
                  <a:cubicBezTo>
                    <a:pt x="18278" y="83401"/>
                    <a:pt x="18278" y="83401"/>
                    <a:pt x="18278" y="83401"/>
                  </a:cubicBezTo>
                  <a:cubicBezTo>
                    <a:pt x="20662" y="81290"/>
                    <a:pt x="21456" y="78826"/>
                    <a:pt x="21456" y="76715"/>
                  </a:cubicBezTo>
                  <a:cubicBezTo>
                    <a:pt x="21456" y="69677"/>
                    <a:pt x="25430" y="65102"/>
                    <a:pt x="33377" y="63343"/>
                  </a:cubicBezTo>
                  <a:cubicBezTo>
                    <a:pt x="33377" y="62287"/>
                    <a:pt x="33377" y="62287"/>
                    <a:pt x="33377" y="62287"/>
                  </a:cubicBezTo>
                  <a:cubicBezTo>
                    <a:pt x="33377" y="61231"/>
                    <a:pt x="33377" y="61231"/>
                    <a:pt x="33377" y="61231"/>
                  </a:cubicBezTo>
                  <a:cubicBezTo>
                    <a:pt x="33377" y="49970"/>
                    <a:pt x="33377" y="49970"/>
                    <a:pt x="33377" y="49970"/>
                  </a:cubicBezTo>
                  <a:cubicBezTo>
                    <a:pt x="77086" y="49970"/>
                    <a:pt x="77086" y="49970"/>
                    <a:pt x="77086" y="49970"/>
                  </a:cubicBezTo>
                  <a:cubicBezTo>
                    <a:pt x="77086" y="61231"/>
                    <a:pt x="77086" y="61231"/>
                    <a:pt x="77086" y="61231"/>
                  </a:cubicBezTo>
                  <a:cubicBezTo>
                    <a:pt x="77086" y="61935"/>
                    <a:pt x="77086" y="61935"/>
                    <a:pt x="77086" y="61935"/>
                  </a:cubicBezTo>
                  <a:cubicBezTo>
                    <a:pt x="77086" y="63343"/>
                    <a:pt x="77086" y="63343"/>
                    <a:pt x="77086" y="63343"/>
                  </a:cubicBezTo>
                  <a:cubicBezTo>
                    <a:pt x="79470" y="63695"/>
                    <a:pt x="81059" y="64398"/>
                    <a:pt x="82649" y="65102"/>
                  </a:cubicBezTo>
                  <a:cubicBezTo>
                    <a:pt x="112847" y="82697"/>
                    <a:pt x="112847" y="82697"/>
                    <a:pt x="112847" y="82697"/>
                  </a:cubicBezTo>
                  <a:cubicBezTo>
                    <a:pt x="112847" y="82697"/>
                    <a:pt x="112847" y="83049"/>
                    <a:pt x="112847" y="83049"/>
                  </a:cubicBezTo>
                  <a:cubicBezTo>
                    <a:pt x="115231" y="84105"/>
                    <a:pt x="115231" y="85865"/>
                    <a:pt x="112847" y="8692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>
            <a:off x="8808000" y="2208279"/>
            <a:ext cx="336000" cy="7272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Shape 113"/>
          <p:cNvSpPr/>
          <p:nvPr/>
        </p:nvSpPr>
        <p:spPr>
          <a:xfrm>
            <a:off x="0" y="0"/>
            <a:ext cx="6096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586975"/>
            <a:ext cx="51387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457200" y="1672300"/>
            <a:ext cx="2494200" cy="315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▹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￭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⬝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body" idx="2"/>
          </p:nvPr>
        </p:nvSpPr>
        <p:spPr>
          <a:xfrm>
            <a:off x="3101652" y="1672300"/>
            <a:ext cx="2494200" cy="315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▹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￭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⬝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8808000" y="2208175"/>
            <a:ext cx="336000" cy="72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‹n.º›</a:t>
            </a:fld>
            <a:endParaRPr/>
          </a:p>
        </p:txBody>
      </p:sp>
      <p:grpSp>
        <p:nvGrpSpPr>
          <p:cNvPr id="118" name="Shape 118"/>
          <p:cNvGrpSpPr/>
          <p:nvPr/>
        </p:nvGrpSpPr>
        <p:grpSpPr>
          <a:xfrm>
            <a:off x="6489150" y="0"/>
            <a:ext cx="1882725" cy="2446200"/>
            <a:chOff x="3357563" y="850900"/>
            <a:chExt cx="1882725" cy="2446200"/>
          </a:xfrm>
        </p:grpSpPr>
        <p:sp>
          <p:nvSpPr>
            <p:cNvPr id="119" name="Shape 119"/>
            <p:cNvSpPr/>
            <p:nvPr/>
          </p:nvSpPr>
          <p:spPr>
            <a:xfrm>
              <a:off x="3833813" y="2476500"/>
              <a:ext cx="27000" cy="27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8823" y="0"/>
                  </a:moveTo>
                  <a:lnTo>
                    <a:pt x="0" y="0"/>
                  </a:lnTo>
                  <a:lnTo>
                    <a:pt x="0" y="120000"/>
                  </a:lnTo>
                  <a:lnTo>
                    <a:pt x="120000" y="120000"/>
                  </a:lnTo>
                  <a:lnTo>
                    <a:pt x="988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Shape 120"/>
            <p:cNvSpPr/>
            <p:nvPr/>
          </p:nvSpPr>
          <p:spPr>
            <a:xfrm>
              <a:off x="3736975" y="2476500"/>
              <a:ext cx="577800" cy="5793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35555"/>
                  </a:moveTo>
                  <a:cubicBezTo>
                    <a:pt x="84444" y="1111"/>
                    <a:pt x="84444" y="1111"/>
                    <a:pt x="84444" y="1111"/>
                  </a:cubicBezTo>
                  <a:cubicBezTo>
                    <a:pt x="84444" y="1111"/>
                    <a:pt x="83333" y="0"/>
                    <a:pt x="82222" y="0"/>
                  </a:cubicBezTo>
                  <a:cubicBezTo>
                    <a:pt x="55555" y="0"/>
                    <a:pt x="55555" y="0"/>
                    <a:pt x="55555" y="0"/>
                  </a:cubicBezTo>
                  <a:cubicBezTo>
                    <a:pt x="55555" y="5555"/>
                    <a:pt x="55555" y="5555"/>
                    <a:pt x="55555" y="5555"/>
                  </a:cubicBezTo>
                  <a:cubicBezTo>
                    <a:pt x="80000" y="5555"/>
                    <a:pt x="80000" y="5555"/>
                    <a:pt x="80000" y="5555"/>
                  </a:cubicBezTo>
                  <a:cubicBezTo>
                    <a:pt x="80000" y="37777"/>
                    <a:pt x="80000" y="37777"/>
                    <a:pt x="80000" y="37777"/>
                  </a:cubicBezTo>
                  <a:cubicBezTo>
                    <a:pt x="80000" y="40000"/>
                    <a:pt x="81111" y="41111"/>
                    <a:pt x="82222" y="41111"/>
                  </a:cubicBezTo>
                  <a:cubicBezTo>
                    <a:pt x="114444" y="41111"/>
                    <a:pt x="114444" y="41111"/>
                    <a:pt x="114444" y="41111"/>
                  </a:cubicBezTo>
                  <a:cubicBezTo>
                    <a:pt x="114444" y="114444"/>
                    <a:pt x="114444" y="114444"/>
                    <a:pt x="114444" y="114444"/>
                  </a:cubicBezTo>
                  <a:cubicBezTo>
                    <a:pt x="5555" y="114444"/>
                    <a:pt x="5555" y="114444"/>
                    <a:pt x="5555" y="114444"/>
                  </a:cubicBezTo>
                  <a:cubicBezTo>
                    <a:pt x="5555" y="42222"/>
                    <a:pt x="5555" y="42222"/>
                    <a:pt x="5555" y="42222"/>
                  </a:cubicBezTo>
                  <a:cubicBezTo>
                    <a:pt x="5555" y="42222"/>
                    <a:pt x="5555" y="42222"/>
                    <a:pt x="4444" y="42222"/>
                  </a:cubicBezTo>
                  <a:cubicBezTo>
                    <a:pt x="3333" y="42222"/>
                    <a:pt x="2222" y="42222"/>
                    <a:pt x="0" y="42222"/>
                  </a:cubicBezTo>
                  <a:cubicBezTo>
                    <a:pt x="0" y="117777"/>
                    <a:pt x="0" y="117777"/>
                    <a:pt x="0" y="117777"/>
                  </a:cubicBezTo>
                  <a:cubicBezTo>
                    <a:pt x="0" y="118888"/>
                    <a:pt x="1111" y="120000"/>
                    <a:pt x="3333" y="120000"/>
                  </a:cubicBezTo>
                  <a:cubicBezTo>
                    <a:pt x="117777" y="120000"/>
                    <a:pt x="117777" y="120000"/>
                    <a:pt x="117777" y="120000"/>
                  </a:cubicBezTo>
                  <a:cubicBezTo>
                    <a:pt x="118888" y="120000"/>
                    <a:pt x="120000" y="118888"/>
                    <a:pt x="120000" y="117777"/>
                  </a:cubicBezTo>
                  <a:cubicBezTo>
                    <a:pt x="120000" y="37777"/>
                    <a:pt x="120000" y="37777"/>
                    <a:pt x="120000" y="37777"/>
                  </a:cubicBezTo>
                  <a:cubicBezTo>
                    <a:pt x="120000" y="37777"/>
                    <a:pt x="120000" y="36666"/>
                    <a:pt x="120000" y="35555"/>
                  </a:cubicBezTo>
                  <a:close/>
                  <a:moveTo>
                    <a:pt x="85555" y="35555"/>
                  </a:moveTo>
                  <a:cubicBezTo>
                    <a:pt x="85555" y="10000"/>
                    <a:pt x="85555" y="10000"/>
                    <a:pt x="85555" y="10000"/>
                  </a:cubicBezTo>
                  <a:cubicBezTo>
                    <a:pt x="111111" y="35555"/>
                    <a:pt x="111111" y="35555"/>
                    <a:pt x="111111" y="35555"/>
                  </a:cubicBezTo>
                  <a:lnTo>
                    <a:pt x="85555" y="355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Shape 121"/>
            <p:cNvSpPr/>
            <p:nvPr/>
          </p:nvSpPr>
          <p:spPr>
            <a:xfrm>
              <a:off x="4829175" y="2943225"/>
              <a:ext cx="250800" cy="2523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8723" y="120000"/>
                  </a:moveTo>
                  <a:cubicBezTo>
                    <a:pt x="25531" y="120000"/>
                    <a:pt x="0" y="91914"/>
                    <a:pt x="0" y="58723"/>
                  </a:cubicBezTo>
                  <a:cubicBezTo>
                    <a:pt x="0" y="28085"/>
                    <a:pt x="25531" y="0"/>
                    <a:pt x="58723" y="0"/>
                  </a:cubicBezTo>
                  <a:cubicBezTo>
                    <a:pt x="91914" y="0"/>
                    <a:pt x="120000" y="28085"/>
                    <a:pt x="120000" y="58723"/>
                  </a:cubicBezTo>
                  <a:cubicBezTo>
                    <a:pt x="120000" y="91914"/>
                    <a:pt x="91914" y="120000"/>
                    <a:pt x="58723" y="120000"/>
                  </a:cubicBezTo>
                  <a:close/>
                  <a:moveTo>
                    <a:pt x="58723" y="12765"/>
                  </a:moveTo>
                  <a:cubicBezTo>
                    <a:pt x="33191" y="12765"/>
                    <a:pt x="12765" y="33191"/>
                    <a:pt x="12765" y="58723"/>
                  </a:cubicBezTo>
                  <a:cubicBezTo>
                    <a:pt x="12765" y="86808"/>
                    <a:pt x="33191" y="107234"/>
                    <a:pt x="58723" y="107234"/>
                  </a:cubicBezTo>
                  <a:cubicBezTo>
                    <a:pt x="84255" y="107234"/>
                    <a:pt x="104680" y="86808"/>
                    <a:pt x="104680" y="58723"/>
                  </a:cubicBezTo>
                  <a:cubicBezTo>
                    <a:pt x="104680" y="33191"/>
                    <a:pt x="84255" y="12765"/>
                    <a:pt x="58723" y="1276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Shape 122"/>
            <p:cNvSpPr/>
            <p:nvPr/>
          </p:nvSpPr>
          <p:spPr>
            <a:xfrm>
              <a:off x="4887913" y="2825750"/>
              <a:ext cx="250800" cy="2523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2127" y="40851"/>
                  </a:moveTo>
                  <a:cubicBezTo>
                    <a:pt x="104680" y="45957"/>
                    <a:pt x="104680" y="53617"/>
                    <a:pt x="104680" y="58723"/>
                  </a:cubicBezTo>
                  <a:cubicBezTo>
                    <a:pt x="104680" y="84255"/>
                    <a:pt x="84255" y="107234"/>
                    <a:pt x="58723" y="107234"/>
                  </a:cubicBezTo>
                  <a:cubicBezTo>
                    <a:pt x="33191" y="107234"/>
                    <a:pt x="12765" y="84255"/>
                    <a:pt x="12765" y="58723"/>
                  </a:cubicBezTo>
                  <a:cubicBezTo>
                    <a:pt x="12765" y="33191"/>
                    <a:pt x="33191" y="12765"/>
                    <a:pt x="58723" y="12765"/>
                  </a:cubicBezTo>
                  <a:cubicBezTo>
                    <a:pt x="66382" y="12765"/>
                    <a:pt x="74042" y="15319"/>
                    <a:pt x="79148" y="17872"/>
                  </a:cubicBezTo>
                  <a:cubicBezTo>
                    <a:pt x="79148" y="15319"/>
                    <a:pt x="79148" y="10212"/>
                    <a:pt x="76595" y="7659"/>
                  </a:cubicBezTo>
                  <a:cubicBezTo>
                    <a:pt x="76595" y="5106"/>
                    <a:pt x="76595" y="5106"/>
                    <a:pt x="76595" y="2553"/>
                  </a:cubicBezTo>
                  <a:cubicBezTo>
                    <a:pt x="71489" y="0"/>
                    <a:pt x="66382" y="0"/>
                    <a:pt x="58723" y="0"/>
                  </a:cubicBezTo>
                  <a:cubicBezTo>
                    <a:pt x="25531" y="0"/>
                    <a:pt x="0" y="25531"/>
                    <a:pt x="0" y="58723"/>
                  </a:cubicBezTo>
                  <a:cubicBezTo>
                    <a:pt x="0" y="91914"/>
                    <a:pt x="25531" y="120000"/>
                    <a:pt x="58723" y="120000"/>
                  </a:cubicBezTo>
                  <a:cubicBezTo>
                    <a:pt x="91914" y="120000"/>
                    <a:pt x="120000" y="91914"/>
                    <a:pt x="120000" y="58723"/>
                  </a:cubicBezTo>
                  <a:cubicBezTo>
                    <a:pt x="120000" y="53617"/>
                    <a:pt x="117446" y="45957"/>
                    <a:pt x="114893" y="38297"/>
                  </a:cubicBezTo>
                  <a:cubicBezTo>
                    <a:pt x="109787" y="38297"/>
                    <a:pt x="107234" y="40851"/>
                    <a:pt x="102127" y="408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Shape 123"/>
            <p:cNvSpPr/>
            <p:nvPr/>
          </p:nvSpPr>
          <p:spPr>
            <a:xfrm>
              <a:off x="4770438" y="2825750"/>
              <a:ext cx="250800" cy="2523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8723" y="120000"/>
                  </a:moveTo>
                  <a:cubicBezTo>
                    <a:pt x="25531" y="120000"/>
                    <a:pt x="0" y="91914"/>
                    <a:pt x="0" y="58723"/>
                  </a:cubicBezTo>
                  <a:cubicBezTo>
                    <a:pt x="0" y="25531"/>
                    <a:pt x="25531" y="0"/>
                    <a:pt x="58723" y="0"/>
                  </a:cubicBezTo>
                  <a:cubicBezTo>
                    <a:pt x="91914" y="0"/>
                    <a:pt x="120000" y="25531"/>
                    <a:pt x="120000" y="58723"/>
                  </a:cubicBezTo>
                  <a:cubicBezTo>
                    <a:pt x="120000" y="91914"/>
                    <a:pt x="91914" y="120000"/>
                    <a:pt x="58723" y="120000"/>
                  </a:cubicBezTo>
                  <a:close/>
                  <a:moveTo>
                    <a:pt x="58723" y="12765"/>
                  </a:moveTo>
                  <a:cubicBezTo>
                    <a:pt x="33191" y="12765"/>
                    <a:pt x="12765" y="33191"/>
                    <a:pt x="12765" y="58723"/>
                  </a:cubicBezTo>
                  <a:cubicBezTo>
                    <a:pt x="12765" y="84255"/>
                    <a:pt x="33191" y="107234"/>
                    <a:pt x="58723" y="107234"/>
                  </a:cubicBezTo>
                  <a:cubicBezTo>
                    <a:pt x="84255" y="107234"/>
                    <a:pt x="104680" y="84255"/>
                    <a:pt x="104680" y="58723"/>
                  </a:cubicBezTo>
                  <a:cubicBezTo>
                    <a:pt x="104680" y="33191"/>
                    <a:pt x="84255" y="12765"/>
                    <a:pt x="58723" y="1276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Shape 124"/>
            <p:cNvSpPr/>
            <p:nvPr/>
          </p:nvSpPr>
          <p:spPr>
            <a:xfrm>
              <a:off x="4448175" y="1768475"/>
              <a:ext cx="577800" cy="5793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6666" y="120000"/>
                  </a:moveTo>
                  <a:cubicBezTo>
                    <a:pt x="2222" y="120000"/>
                    <a:pt x="2222" y="120000"/>
                    <a:pt x="2222" y="120000"/>
                  </a:cubicBezTo>
                  <a:cubicBezTo>
                    <a:pt x="1111" y="120000"/>
                    <a:pt x="0" y="118888"/>
                    <a:pt x="0" y="116666"/>
                  </a:cubicBezTo>
                  <a:cubicBezTo>
                    <a:pt x="0" y="2222"/>
                    <a:pt x="0" y="2222"/>
                    <a:pt x="0" y="2222"/>
                  </a:cubicBezTo>
                  <a:cubicBezTo>
                    <a:pt x="0" y="1111"/>
                    <a:pt x="1111" y="0"/>
                    <a:pt x="2222" y="0"/>
                  </a:cubicBezTo>
                  <a:cubicBezTo>
                    <a:pt x="82222" y="0"/>
                    <a:pt x="82222" y="0"/>
                    <a:pt x="82222" y="0"/>
                  </a:cubicBezTo>
                  <a:cubicBezTo>
                    <a:pt x="83333" y="0"/>
                    <a:pt x="83333" y="0"/>
                    <a:pt x="84444" y="1111"/>
                  </a:cubicBezTo>
                  <a:cubicBezTo>
                    <a:pt x="118888" y="35555"/>
                    <a:pt x="118888" y="35555"/>
                    <a:pt x="118888" y="35555"/>
                  </a:cubicBezTo>
                  <a:cubicBezTo>
                    <a:pt x="120000" y="35555"/>
                    <a:pt x="120000" y="36666"/>
                    <a:pt x="120000" y="37777"/>
                  </a:cubicBezTo>
                  <a:cubicBezTo>
                    <a:pt x="120000" y="116666"/>
                    <a:pt x="120000" y="116666"/>
                    <a:pt x="120000" y="116666"/>
                  </a:cubicBezTo>
                  <a:cubicBezTo>
                    <a:pt x="120000" y="118888"/>
                    <a:pt x="118888" y="120000"/>
                    <a:pt x="116666" y="120000"/>
                  </a:cubicBezTo>
                  <a:close/>
                  <a:moveTo>
                    <a:pt x="5555" y="114444"/>
                  </a:moveTo>
                  <a:cubicBezTo>
                    <a:pt x="114444" y="114444"/>
                    <a:pt x="114444" y="114444"/>
                    <a:pt x="114444" y="114444"/>
                  </a:cubicBezTo>
                  <a:cubicBezTo>
                    <a:pt x="114444" y="38888"/>
                    <a:pt x="114444" y="38888"/>
                    <a:pt x="114444" y="38888"/>
                  </a:cubicBezTo>
                  <a:cubicBezTo>
                    <a:pt x="81111" y="5555"/>
                    <a:pt x="81111" y="5555"/>
                    <a:pt x="81111" y="5555"/>
                  </a:cubicBezTo>
                  <a:cubicBezTo>
                    <a:pt x="5555" y="5555"/>
                    <a:pt x="5555" y="5555"/>
                    <a:pt x="5555" y="5555"/>
                  </a:cubicBezTo>
                  <a:lnTo>
                    <a:pt x="5555" y="1144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Shape 125"/>
            <p:cNvSpPr/>
            <p:nvPr/>
          </p:nvSpPr>
          <p:spPr>
            <a:xfrm>
              <a:off x="4829175" y="1779588"/>
              <a:ext cx="180900" cy="1827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20000"/>
                  </a:moveTo>
                  <a:cubicBezTo>
                    <a:pt x="10588" y="120000"/>
                    <a:pt x="10588" y="120000"/>
                    <a:pt x="10588" y="120000"/>
                  </a:cubicBezTo>
                  <a:cubicBezTo>
                    <a:pt x="3529" y="120000"/>
                    <a:pt x="0" y="116470"/>
                    <a:pt x="0" y="11294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647" y="0"/>
                    <a:pt x="17647" y="0"/>
                    <a:pt x="17647" y="0"/>
                  </a:cubicBezTo>
                  <a:cubicBezTo>
                    <a:pt x="17647" y="102352"/>
                    <a:pt x="17647" y="102352"/>
                    <a:pt x="17647" y="102352"/>
                  </a:cubicBezTo>
                  <a:cubicBezTo>
                    <a:pt x="120000" y="102352"/>
                    <a:pt x="120000" y="102352"/>
                    <a:pt x="120000" y="102352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Shape 126"/>
            <p:cNvSpPr/>
            <p:nvPr/>
          </p:nvSpPr>
          <p:spPr>
            <a:xfrm>
              <a:off x="4662488" y="2717800"/>
              <a:ext cx="577800" cy="5793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7777" y="120000"/>
                  </a:moveTo>
                  <a:cubicBezTo>
                    <a:pt x="3333" y="120000"/>
                    <a:pt x="3333" y="120000"/>
                    <a:pt x="3333" y="120000"/>
                  </a:cubicBezTo>
                  <a:cubicBezTo>
                    <a:pt x="1111" y="120000"/>
                    <a:pt x="0" y="118888"/>
                    <a:pt x="0" y="117777"/>
                  </a:cubicBezTo>
                  <a:cubicBezTo>
                    <a:pt x="0" y="3333"/>
                    <a:pt x="0" y="3333"/>
                    <a:pt x="0" y="3333"/>
                  </a:cubicBezTo>
                  <a:cubicBezTo>
                    <a:pt x="0" y="2222"/>
                    <a:pt x="1111" y="0"/>
                    <a:pt x="3333" y="0"/>
                  </a:cubicBezTo>
                  <a:cubicBezTo>
                    <a:pt x="82222" y="0"/>
                    <a:pt x="82222" y="0"/>
                    <a:pt x="82222" y="0"/>
                  </a:cubicBezTo>
                  <a:cubicBezTo>
                    <a:pt x="83333" y="0"/>
                    <a:pt x="84444" y="1111"/>
                    <a:pt x="84444" y="1111"/>
                  </a:cubicBezTo>
                  <a:cubicBezTo>
                    <a:pt x="120000" y="35555"/>
                    <a:pt x="120000" y="35555"/>
                    <a:pt x="120000" y="35555"/>
                  </a:cubicBezTo>
                  <a:cubicBezTo>
                    <a:pt x="120000" y="36666"/>
                    <a:pt x="120000" y="37777"/>
                    <a:pt x="120000" y="37777"/>
                  </a:cubicBezTo>
                  <a:cubicBezTo>
                    <a:pt x="120000" y="117777"/>
                    <a:pt x="120000" y="117777"/>
                    <a:pt x="120000" y="117777"/>
                  </a:cubicBezTo>
                  <a:cubicBezTo>
                    <a:pt x="120000" y="118888"/>
                    <a:pt x="118888" y="120000"/>
                    <a:pt x="117777" y="120000"/>
                  </a:cubicBezTo>
                  <a:close/>
                  <a:moveTo>
                    <a:pt x="5555" y="114444"/>
                  </a:moveTo>
                  <a:cubicBezTo>
                    <a:pt x="114444" y="114444"/>
                    <a:pt x="114444" y="114444"/>
                    <a:pt x="114444" y="114444"/>
                  </a:cubicBezTo>
                  <a:cubicBezTo>
                    <a:pt x="114444" y="38888"/>
                    <a:pt x="114444" y="38888"/>
                    <a:pt x="114444" y="38888"/>
                  </a:cubicBezTo>
                  <a:cubicBezTo>
                    <a:pt x="81111" y="6666"/>
                    <a:pt x="81111" y="6666"/>
                    <a:pt x="81111" y="6666"/>
                  </a:cubicBezTo>
                  <a:cubicBezTo>
                    <a:pt x="5555" y="6666"/>
                    <a:pt x="5555" y="6666"/>
                    <a:pt x="5555" y="6666"/>
                  </a:cubicBezTo>
                  <a:lnTo>
                    <a:pt x="5555" y="1144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Shape 127"/>
            <p:cNvSpPr/>
            <p:nvPr/>
          </p:nvSpPr>
          <p:spPr>
            <a:xfrm>
              <a:off x="5048250" y="2733675"/>
              <a:ext cx="180900" cy="1827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20000"/>
                  </a:moveTo>
                  <a:cubicBezTo>
                    <a:pt x="7058" y="120000"/>
                    <a:pt x="7058" y="120000"/>
                    <a:pt x="7058" y="120000"/>
                  </a:cubicBezTo>
                  <a:cubicBezTo>
                    <a:pt x="3529" y="120000"/>
                    <a:pt x="0" y="116470"/>
                    <a:pt x="0" y="10941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647" y="0"/>
                    <a:pt x="17647" y="0"/>
                    <a:pt x="17647" y="0"/>
                  </a:cubicBezTo>
                  <a:cubicBezTo>
                    <a:pt x="17647" y="102352"/>
                    <a:pt x="17647" y="102352"/>
                    <a:pt x="17647" y="102352"/>
                  </a:cubicBezTo>
                  <a:cubicBezTo>
                    <a:pt x="120000" y="102352"/>
                    <a:pt x="120000" y="102352"/>
                    <a:pt x="120000" y="102352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Shape 128"/>
            <p:cNvSpPr/>
            <p:nvPr/>
          </p:nvSpPr>
          <p:spPr>
            <a:xfrm>
              <a:off x="4529138" y="2149475"/>
              <a:ext cx="379500" cy="81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1126" y="112000"/>
                  </a:moveTo>
                  <a:cubicBezTo>
                    <a:pt x="76056" y="112000"/>
                    <a:pt x="69295" y="104000"/>
                    <a:pt x="67605" y="88000"/>
                  </a:cubicBezTo>
                  <a:cubicBezTo>
                    <a:pt x="65915" y="80000"/>
                    <a:pt x="65915" y="72000"/>
                    <a:pt x="65915" y="64000"/>
                  </a:cubicBezTo>
                  <a:cubicBezTo>
                    <a:pt x="64225" y="64000"/>
                    <a:pt x="64225" y="56000"/>
                    <a:pt x="64225" y="56000"/>
                  </a:cubicBezTo>
                  <a:cubicBezTo>
                    <a:pt x="60845" y="48000"/>
                    <a:pt x="57464" y="56000"/>
                    <a:pt x="54084" y="64000"/>
                  </a:cubicBezTo>
                  <a:cubicBezTo>
                    <a:pt x="54084" y="64000"/>
                    <a:pt x="52394" y="72000"/>
                    <a:pt x="50704" y="72000"/>
                  </a:cubicBezTo>
                  <a:cubicBezTo>
                    <a:pt x="49014" y="88000"/>
                    <a:pt x="47323" y="96000"/>
                    <a:pt x="42253" y="104000"/>
                  </a:cubicBezTo>
                  <a:cubicBezTo>
                    <a:pt x="35492" y="120000"/>
                    <a:pt x="25352" y="104000"/>
                    <a:pt x="20281" y="80000"/>
                  </a:cubicBezTo>
                  <a:cubicBezTo>
                    <a:pt x="18591" y="72000"/>
                    <a:pt x="18591" y="72000"/>
                    <a:pt x="18591" y="64000"/>
                  </a:cubicBezTo>
                  <a:cubicBezTo>
                    <a:pt x="16901" y="56000"/>
                    <a:pt x="15211" y="48000"/>
                    <a:pt x="15211" y="48000"/>
                  </a:cubicBezTo>
                  <a:cubicBezTo>
                    <a:pt x="13521" y="48000"/>
                    <a:pt x="11830" y="56000"/>
                    <a:pt x="10140" y="56000"/>
                  </a:cubicBezTo>
                  <a:cubicBezTo>
                    <a:pt x="10140" y="64000"/>
                    <a:pt x="10140" y="72000"/>
                    <a:pt x="10140" y="80000"/>
                  </a:cubicBezTo>
                  <a:cubicBezTo>
                    <a:pt x="10140" y="80000"/>
                    <a:pt x="10140" y="88000"/>
                    <a:pt x="8450" y="96000"/>
                  </a:cubicBezTo>
                  <a:cubicBezTo>
                    <a:pt x="0" y="88000"/>
                    <a:pt x="0" y="88000"/>
                    <a:pt x="0" y="88000"/>
                  </a:cubicBezTo>
                  <a:cubicBezTo>
                    <a:pt x="1690" y="80000"/>
                    <a:pt x="1690" y="72000"/>
                    <a:pt x="1690" y="72000"/>
                  </a:cubicBezTo>
                  <a:cubicBezTo>
                    <a:pt x="1690" y="64000"/>
                    <a:pt x="1690" y="48000"/>
                    <a:pt x="3380" y="40000"/>
                  </a:cubicBezTo>
                  <a:cubicBezTo>
                    <a:pt x="5070" y="24000"/>
                    <a:pt x="10140" y="0"/>
                    <a:pt x="16901" y="8000"/>
                  </a:cubicBezTo>
                  <a:cubicBezTo>
                    <a:pt x="21971" y="8000"/>
                    <a:pt x="23661" y="32000"/>
                    <a:pt x="25352" y="40000"/>
                  </a:cubicBezTo>
                  <a:cubicBezTo>
                    <a:pt x="25352" y="48000"/>
                    <a:pt x="27042" y="48000"/>
                    <a:pt x="27042" y="56000"/>
                  </a:cubicBezTo>
                  <a:cubicBezTo>
                    <a:pt x="28732" y="64000"/>
                    <a:pt x="35492" y="72000"/>
                    <a:pt x="38873" y="64000"/>
                  </a:cubicBezTo>
                  <a:cubicBezTo>
                    <a:pt x="42253" y="64000"/>
                    <a:pt x="43943" y="56000"/>
                    <a:pt x="45633" y="48000"/>
                  </a:cubicBezTo>
                  <a:cubicBezTo>
                    <a:pt x="47323" y="40000"/>
                    <a:pt x="49014" y="32000"/>
                    <a:pt x="49014" y="32000"/>
                  </a:cubicBezTo>
                  <a:cubicBezTo>
                    <a:pt x="54084" y="8000"/>
                    <a:pt x="62535" y="0"/>
                    <a:pt x="67605" y="16000"/>
                  </a:cubicBezTo>
                  <a:cubicBezTo>
                    <a:pt x="70985" y="32000"/>
                    <a:pt x="72676" y="40000"/>
                    <a:pt x="72676" y="48000"/>
                  </a:cubicBezTo>
                  <a:cubicBezTo>
                    <a:pt x="72676" y="56000"/>
                    <a:pt x="74366" y="56000"/>
                    <a:pt x="74366" y="64000"/>
                  </a:cubicBezTo>
                  <a:cubicBezTo>
                    <a:pt x="76056" y="72000"/>
                    <a:pt x="82816" y="80000"/>
                    <a:pt x="86197" y="64000"/>
                  </a:cubicBezTo>
                  <a:cubicBezTo>
                    <a:pt x="86197" y="64000"/>
                    <a:pt x="87887" y="64000"/>
                    <a:pt x="87887" y="56000"/>
                  </a:cubicBezTo>
                  <a:cubicBezTo>
                    <a:pt x="91267" y="48000"/>
                    <a:pt x="92957" y="40000"/>
                    <a:pt x="96338" y="32000"/>
                  </a:cubicBezTo>
                  <a:cubicBezTo>
                    <a:pt x="101408" y="24000"/>
                    <a:pt x="104788" y="32000"/>
                    <a:pt x="109859" y="40000"/>
                  </a:cubicBezTo>
                  <a:cubicBezTo>
                    <a:pt x="111549" y="48000"/>
                    <a:pt x="114929" y="48000"/>
                    <a:pt x="116619" y="48000"/>
                  </a:cubicBezTo>
                  <a:cubicBezTo>
                    <a:pt x="120000" y="88000"/>
                    <a:pt x="120000" y="88000"/>
                    <a:pt x="120000" y="88000"/>
                  </a:cubicBezTo>
                  <a:cubicBezTo>
                    <a:pt x="114929" y="96000"/>
                    <a:pt x="109859" y="88000"/>
                    <a:pt x="106478" y="80000"/>
                  </a:cubicBezTo>
                  <a:cubicBezTo>
                    <a:pt x="103098" y="72000"/>
                    <a:pt x="101408" y="72000"/>
                    <a:pt x="99718" y="72000"/>
                  </a:cubicBezTo>
                  <a:cubicBezTo>
                    <a:pt x="98028" y="72000"/>
                    <a:pt x="96338" y="80000"/>
                    <a:pt x="94647" y="88000"/>
                  </a:cubicBezTo>
                  <a:cubicBezTo>
                    <a:pt x="92957" y="88000"/>
                    <a:pt x="91267" y="96000"/>
                    <a:pt x="89577" y="104000"/>
                  </a:cubicBezTo>
                  <a:cubicBezTo>
                    <a:pt x="87887" y="112000"/>
                    <a:pt x="84507" y="112000"/>
                    <a:pt x="81126" y="1120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Shape 129"/>
            <p:cNvSpPr/>
            <p:nvPr/>
          </p:nvSpPr>
          <p:spPr>
            <a:xfrm>
              <a:off x="4529138" y="2063750"/>
              <a:ext cx="401700" cy="636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6400" y="120000"/>
                  </a:moveTo>
                  <a:cubicBezTo>
                    <a:pt x="41600" y="120000"/>
                    <a:pt x="36800" y="100000"/>
                    <a:pt x="32000" y="90000"/>
                  </a:cubicBezTo>
                  <a:cubicBezTo>
                    <a:pt x="28800" y="80000"/>
                    <a:pt x="27200" y="80000"/>
                    <a:pt x="24000" y="70000"/>
                  </a:cubicBezTo>
                  <a:cubicBezTo>
                    <a:pt x="17600" y="60000"/>
                    <a:pt x="9600" y="60000"/>
                    <a:pt x="4800" y="80000"/>
                  </a:cubicBezTo>
                  <a:cubicBezTo>
                    <a:pt x="0" y="40000"/>
                    <a:pt x="0" y="40000"/>
                    <a:pt x="0" y="40000"/>
                  </a:cubicBezTo>
                  <a:cubicBezTo>
                    <a:pt x="8000" y="10000"/>
                    <a:pt x="17600" y="10000"/>
                    <a:pt x="27200" y="20000"/>
                  </a:cubicBezTo>
                  <a:cubicBezTo>
                    <a:pt x="28800" y="30000"/>
                    <a:pt x="32000" y="40000"/>
                    <a:pt x="35200" y="40000"/>
                  </a:cubicBezTo>
                  <a:cubicBezTo>
                    <a:pt x="40000" y="60000"/>
                    <a:pt x="44800" y="70000"/>
                    <a:pt x="48000" y="70000"/>
                  </a:cubicBezTo>
                  <a:cubicBezTo>
                    <a:pt x="51200" y="60000"/>
                    <a:pt x="54400" y="50000"/>
                    <a:pt x="57600" y="40000"/>
                  </a:cubicBezTo>
                  <a:cubicBezTo>
                    <a:pt x="60800" y="30000"/>
                    <a:pt x="62400" y="20000"/>
                    <a:pt x="64000" y="20000"/>
                  </a:cubicBezTo>
                  <a:cubicBezTo>
                    <a:pt x="68800" y="0"/>
                    <a:pt x="75200" y="0"/>
                    <a:pt x="80000" y="10000"/>
                  </a:cubicBezTo>
                  <a:cubicBezTo>
                    <a:pt x="81600" y="20000"/>
                    <a:pt x="84800" y="30000"/>
                    <a:pt x="84800" y="40000"/>
                  </a:cubicBezTo>
                  <a:cubicBezTo>
                    <a:pt x="92800" y="40000"/>
                    <a:pt x="100800" y="40000"/>
                    <a:pt x="108800" y="40000"/>
                  </a:cubicBezTo>
                  <a:cubicBezTo>
                    <a:pt x="110400" y="40000"/>
                    <a:pt x="112000" y="30000"/>
                    <a:pt x="112000" y="30000"/>
                  </a:cubicBezTo>
                  <a:cubicBezTo>
                    <a:pt x="112000" y="30000"/>
                    <a:pt x="112000" y="40000"/>
                    <a:pt x="112000" y="40000"/>
                  </a:cubicBezTo>
                  <a:cubicBezTo>
                    <a:pt x="120000" y="40000"/>
                    <a:pt x="120000" y="40000"/>
                    <a:pt x="120000" y="40000"/>
                  </a:cubicBezTo>
                  <a:cubicBezTo>
                    <a:pt x="120000" y="70000"/>
                    <a:pt x="116800" y="90000"/>
                    <a:pt x="110400" y="90000"/>
                  </a:cubicBezTo>
                  <a:cubicBezTo>
                    <a:pt x="100800" y="100000"/>
                    <a:pt x="91200" y="100000"/>
                    <a:pt x="83200" y="90000"/>
                  </a:cubicBezTo>
                  <a:cubicBezTo>
                    <a:pt x="80000" y="90000"/>
                    <a:pt x="80000" y="80000"/>
                    <a:pt x="78400" y="70000"/>
                  </a:cubicBezTo>
                  <a:cubicBezTo>
                    <a:pt x="78400" y="70000"/>
                    <a:pt x="78400" y="70000"/>
                    <a:pt x="76800" y="60000"/>
                  </a:cubicBezTo>
                  <a:cubicBezTo>
                    <a:pt x="73600" y="60000"/>
                    <a:pt x="70400" y="60000"/>
                    <a:pt x="67200" y="60000"/>
                  </a:cubicBezTo>
                  <a:cubicBezTo>
                    <a:pt x="65600" y="70000"/>
                    <a:pt x="64000" y="80000"/>
                    <a:pt x="62400" y="80000"/>
                  </a:cubicBezTo>
                  <a:cubicBezTo>
                    <a:pt x="59200" y="100000"/>
                    <a:pt x="54400" y="110000"/>
                    <a:pt x="49600" y="120000"/>
                  </a:cubicBezTo>
                  <a:cubicBezTo>
                    <a:pt x="48000" y="120000"/>
                    <a:pt x="48000" y="120000"/>
                    <a:pt x="46400" y="1200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Shape 130"/>
            <p:cNvSpPr/>
            <p:nvPr/>
          </p:nvSpPr>
          <p:spPr>
            <a:xfrm>
              <a:off x="4540250" y="1982788"/>
              <a:ext cx="203100" cy="54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473" y="120000"/>
                  </a:moveTo>
                  <a:cubicBezTo>
                    <a:pt x="6315" y="120000"/>
                    <a:pt x="3157" y="120000"/>
                    <a:pt x="0" y="120000"/>
                  </a:cubicBezTo>
                  <a:cubicBezTo>
                    <a:pt x="0" y="48000"/>
                    <a:pt x="0" y="48000"/>
                    <a:pt x="0" y="48000"/>
                  </a:cubicBezTo>
                  <a:cubicBezTo>
                    <a:pt x="9473" y="60000"/>
                    <a:pt x="18947" y="60000"/>
                    <a:pt x="25263" y="36000"/>
                  </a:cubicBezTo>
                  <a:cubicBezTo>
                    <a:pt x="25263" y="36000"/>
                    <a:pt x="28421" y="36000"/>
                    <a:pt x="28421" y="36000"/>
                  </a:cubicBezTo>
                  <a:cubicBezTo>
                    <a:pt x="28421" y="24000"/>
                    <a:pt x="31578" y="24000"/>
                    <a:pt x="34736" y="24000"/>
                  </a:cubicBezTo>
                  <a:cubicBezTo>
                    <a:pt x="41052" y="0"/>
                    <a:pt x="53684" y="0"/>
                    <a:pt x="63157" y="24000"/>
                  </a:cubicBezTo>
                  <a:cubicBezTo>
                    <a:pt x="66315" y="24000"/>
                    <a:pt x="69473" y="24000"/>
                    <a:pt x="72631" y="36000"/>
                  </a:cubicBezTo>
                  <a:cubicBezTo>
                    <a:pt x="75789" y="36000"/>
                    <a:pt x="82105" y="48000"/>
                    <a:pt x="85263" y="48000"/>
                  </a:cubicBezTo>
                  <a:cubicBezTo>
                    <a:pt x="94736" y="48000"/>
                    <a:pt x="101052" y="48000"/>
                    <a:pt x="113684" y="24000"/>
                  </a:cubicBezTo>
                  <a:cubicBezTo>
                    <a:pt x="120000" y="72000"/>
                    <a:pt x="120000" y="72000"/>
                    <a:pt x="120000" y="72000"/>
                  </a:cubicBezTo>
                  <a:cubicBezTo>
                    <a:pt x="113684" y="96000"/>
                    <a:pt x="97894" y="120000"/>
                    <a:pt x="85263" y="108000"/>
                  </a:cubicBezTo>
                  <a:cubicBezTo>
                    <a:pt x="75789" y="108000"/>
                    <a:pt x="69473" y="96000"/>
                    <a:pt x="63157" y="84000"/>
                  </a:cubicBezTo>
                  <a:cubicBezTo>
                    <a:pt x="63157" y="84000"/>
                    <a:pt x="60000" y="84000"/>
                    <a:pt x="60000" y="72000"/>
                  </a:cubicBezTo>
                  <a:cubicBezTo>
                    <a:pt x="53684" y="72000"/>
                    <a:pt x="47368" y="60000"/>
                    <a:pt x="41052" y="72000"/>
                  </a:cubicBezTo>
                  <a:cubicBezTo>
                    <a:pt x="41052" y="72000"/>
                    <a:pt x="41052" y="84000"/>
                    <a:pt x="37894" y="84000"/>
                  </a:cubicBezTo>
                  <a:cubicBezTo>
                    <a:pt x="37894" y="84000"/>
                    <a:pt x="34736" y="84000"/>
                    <a:pt x="34736" y="96000"/>
                  </a:cubicBezTo>
                  <a:cubicBezTo>
                    <a:pt x="28421" y="108000"/>
                    <a:pt x="18947" y="120000"/>
                    <a:pt x="9473" y="1200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Shape 131"/>
            <p:cNvSpPr/>
            <p:nvPr/>
          </p:nvSpPr>
          <p:spPr>
            <a:xfrm>
              <a:off x="3357563" y="850900"/>
              <a:ext cx="807900" cy="18303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5827" y="64046"/>
                  </a:moveTo>
                  <a:cubicBezTo>
                    <a:pt x="85827" y="64046"/>
                    <a:pt x="85827" y="64046"/>
                    <a:pt x="85827" y="64046"/>
                  </a:cubicBezTo>
                  <a:cubicBezTo>
                    <a:pt x="84238" y="63343"/>
                    <a:pt x="82649" y="62639"/>
                    <a:pt x="81059" y="62287"/>
                  </a:cubicBezTo>
                  <a:cubicBezTo>
                    <a:pt x="81059" y="49970"/>
                    <a:pt x="81059" y="49970"/>
                    <a:pt x="81059" y="49970"/>
                  </a:cubicBezTo>
                  <a:cubicBezTo>
                    <a:pt x="93774" y="49970"/>
                    <a:pt x="93774" y="49970"/>
                    <a:pt x="93774" y="49970"/>
                  </a:cubicBezTo>
                  <a:cubicBezTo>
                    <a:pt x="94569" y="49970"/>
                    <a:pt x="95364" y="49266"/>
                    <a:pt x="95364" y="48914"/>
                  </a:cubicBezTo>
                  <a:cubicBezTo>
                    <a:pt x="95364" y="0"/>
                    <a:pt x="95364" y="0"/>
                    <a:pt x="95364" y="0"/>
                  </a:cubicBezTo>
                  <a:cubicBezTo>
                    <a:pt x="91390" y="0"/>
                    <a:pt x="91390" y="0"/>
                    <a:pt x="91390" y="0"/>
                  </a:cubicBezTo>
                  <a:cubicBezTo>
                    <a:pt x="91390" y="38005"/>
                    <a:pt x="91390" y="38005"/>
                    <a:pt x="91390" y="38005"/>
                  </a:cubicBezTo>
                  <a:cubicBezTo>
                    <a:pt x="19072" y="38005"/>
                    <a:pt x="19072" y="38005"/>
                    <a:pt x="19072" y="38005"/>
                  </a:cubicBezTo>
                  <a:cubicBezTo>
                    <a:pt x="19072" y="0"/>
                    <a:pt x="19072" y="0"/>
                    <a:pt x="19072" y="0"/>
                  </a:cubicBezTo>
                  <a:cubicBezTo>
                    <a:pt x="15099" y="0"/>
                    <a:pt x="15099" y="0"/>
                    <a:pt x="15099" y="0"/>
                  </a:cubicBezTo>
                  <a:cubicBezTo>
                    <a:pt x="15099" y="48914"/>
                    <a:pt x="15099" y="48914"/>
                    <a:pt x="15099" y="48914"/>
                  </a:cubicBezTo>
                  <a:cubicBezTo>
                    <a:pt x="15099" y="49266"/>
                    <a:pt x="15894" y="49970"/>
                    <a:pt x="16688" y="49970"/>
                  </a:cubicBezTo>
                  <a:cubicBezTo>
                    <a:pt x="29403" y="49970"/>
                    <a:pt x="29403" y="49970"/>
                    <a:pt x="29403" y="49970"/>
                  </a:cubicBezTo>
                  <a:cubicBezTo>
                    <a:pt x="29403" y="62287"/>
                    <a:pt x="29403" y="62287"/>
                    <a:pt x="29403" y="62287"/>
                  </a:cubicBezTo>
                  <a:cubicBezTo>
                    <a:pt x="21456" y="64750"/>
                    <a:pt x="17483" y="69677"/>
                    <a:pt x="17483" y="76715"/>
                  </a:cubicBezTo>
                  <a:cubicBezTo>
                    <a:pt x="17483" y="78826"/>
                    <a:pt x="16688" y="80586"/>
                    <a:pt x="14304" y="82697"/>
                  </a:cubicBezTo>
                  <a:cubicBezTo>
                    <a:pt x="2384" y="92903"/>
                    <a:pt x="2384" y="92903"/>
                    <a:pt x="2384" y="92903"/>
                  </a:cubicBezTo>
                  <a:cubicBezTo>
                    <a:pt x="794" y="93958"/>
                    <a:pt x="0" y="95014"/>
                    <a:pt x="794" y="96422"/>
                  </a:cubicBezTo>
                  <a:cubicBezTo>
                    <a:pt x="1589" y="97478"/>
                    <a:pt x="3178" y="98533"/>
                    <a:pt x="5562" y="99237"/>
                  </a:cubicBezTo>
                  <a:cubicBezTo>
                    <a:pt x="10331" y="100645"/>
                    <a:pt x="17483" y="99941"/>
                    <a:pt x="20662" y="97829"/>
                  </a:cubicBezTo>
                  <a:cubicBezTo>
                    <a:pt x="30198" y="90791"/>
                    <a:pt x="30198" y="90791"/>
                    <a:pt x="30198" y="90791"/>
                  </a:cubicBezTo>
                  <a:cubicBezTo>
                    <a:pt x="23046" y="108387"/>
                    <a:pt x="23046" y="108387"/>
                    <a:pt x="23046" y="108387"/>
                  </a:cubicBezTo>
                  <a:cubicBezTo>
                    <a:pt x="22251" y="109794"/>
                    <a:pt x="23046" y="110850"/>
                    <a:pt x="24635" y="111906"/>
                  </a:cubicBezTo>
                  <a:cubicBezTo>
                    <a:pt x="26225" y="112961"/>
                    <a:pt x="28609" y="113665"/>
                    <a:pt x="30993" y="114017"/>
                  </a:cubicBezTo>
                  <a:cubicBezTo>
                    <a:pt x="33377" y="114369"/>
                    <a:pt x="36556" y="114017"/>
                    <a:pt x="38940" y="113313"/>
                  </a:cubicBezTo>
                  <a:cubicBezTo>
                    <a:pt x="41324" y="112609"/>
                    <a:pt x="42913" y="111554"/>
                    <a:pt x="43708" y="110498"/>
                  </a:cubicBezTo>
                  <a:cubicBezTo>
                    <a:pt x="49271" y="99589"/>
                    <a:pt x="49271" y="99589"/>
                    <a:pt x="49271" y="99589"/>
                  </a:cubicBezTo>
                  <a:cubicBezTo>
                    <a:pt x="49271" y="115425"/>
                    <a:pt x="49271" y="115425"/>
                    <a:pt x="49271" y="115425"/>
                  </a:cubicBezTo>
                  <a:cubicBezTo>
                    <a:pt x="49271" y="117888"/>
                    <a:pt x="54039" y="119999"/>
                    <a:pt x="59602" y="119999"/>
                  </a:cubicBezTo>
                  <a:cubicBezTo>
                    <a:pt x="65960" y="119999"/>
                    <a:pt x="70728" y="117888"/>
                    <a:pt x="70728" y="115425"/>
                  </a:cubicBezTo>
                  <a:cubicBezTo>
                    <a:pt x="70728" y="99941"/>
                    <a:pt x="70728" y="99941"/>
                    <a:pt x="70728" y="99941"/>
                  </a:cubicBezTo>
                  <a:cubicBezTo>
                    <a:pt x="76291" y="111202"/>
                    <a:pt x="76291" y="111202"/>
                    <a:pt x="76291" y="111202"/>
                  </a:cubicBezTo>
                  <a:cubicBezTo>
                    <a:pt x="76291" y="112609"/>
                    <a:pt x="77880" y="113665"/>
                    <a:pt x="80264" y="114369"/>
                  </a:cubicBezTo>
                  <a:cubicBezTo>
                    <a:pt x="82649" y="115073"/>
                    <a:pt x="85827" y="115073"/>
                    <a:pt x="88211" y="115073"/>
                  </a:cubicBezTo>
                  <a:cubicBezTo>
                    <a:pt x="91390" y="114721"/>
                    <a:pt x="93774" y="114017"/>
                    <a:pt x="95364" y="112961"/>
                  </a:cubicBezTo>
                  <a:cubicBezTo>
                    <a:pt x="96953" y="111906"/>
                    <a:pt x="96953" y="110498"/>
                    <a:pt x="96953" y="109442"/>
                  </a:cubicBezTo>
                  <a:cubicBezTo>
                    <a:pt x="88211" y="83401"/>
                    <a:pt x="88211" y="83401"/>
                    <a:pt x="88211" y="83401"/>
                  </a:cubicBezTo>
                  <a:cubicBezTo>
                    <a:pt x="100927" y="88680"/>
                    <a:pt x="100927" y="88680"/>
                    <a:pt x="100927" y="88680"/>
                  </a:cubicBezTo>
                  <a:cubicBezTo>
                    <a:pt x="103311" y="89384"/>
                    <a:pt x="105695" y="89736"/>
                    <a:pt x="108874" y="89736"/>
                  </a:cubicBezTo>
                  <a:cubicBezTo>
                    <a:pt x="111258" y="89736"/>
                    <a:pt x="114437" y="89032"/>
                    <a:pt x="116026" y="88328"/>
                  </a:cubicBezTo>
                  <a:cubicBezTo>
                    <a:pt x="120000" y="86217"/>
                    <a:pt x="120000" y="83401"/>
                    <a:pt x="116026" y="81642"/>
                  </a:cubicBezTo>
                  <a:lnTo>
                    <a:pt x="85827" y="64046"/>
                  </a:lnTo>
                  <a:close/>
                  <a:moveTo>
                    <a:pt x="19072" y="47859"/>
                  </a:moveTo>
                  <a:cubicBezTo>
                    <a:pt x="19072" y="39765"/>
                    <a:pt x="19072" y="39765"/>
                    <a:pt x="19072" y="39765"/>
                  </a:cubicBezTo>
                  <a:cubicBezTo>
                    <a:pt x="91390" y="39765"/>
                    <a:pt x="91390" y="39765"/>
                    <a:pt x="91390" y="39765"/>
                  </a:cubicBezTo>
                  <a:cubicBezTo>
                    <a:pt x="91390" y="47859"/>
                    <a:pt x="91390" y="47859"/>
                    <a:pt x="91390" y="47859"/>
                  </a:cubicBezTo>
                  <a:lnTo>
                    <a:pt x="19072" y="47859"/>
                  </a:lnTo>
                  <a:close/>
                  <a:moveTo>
                    <a:pt x="112847" y="86920"/>
                  </a:moveTo>
                  <a:cubicBezTo>
                    <a:pt x="112052" y="87624"/>
                    <a:pt x="110463" y="87976"/>
                    <a:pt x="108874" y="87976"/>
                  </a:cubicBezTo>
                  <a:cubicBezTo>
                    <a:pt x="106490" y="87976"/>
                    <a:pt x="104900" y="87624"/>
                    <a:pt x="104105" y="87272"/>
                  </a:cubicBezTo>
                  <a:cubicBezTo>
                    <a:pt x="86622" y="80586"/>
                    <a:pt x="86622" y="80586"/>
                    <a:pt x="86622" y="80586"/>
                  </a:cubicBezTo>
                  <a:cubicBezTo>
                    <a:pt x="85827" y="80234"/>
                    <a:pt x="85033" y="80234"/>
                    <a:pt x="84238" y="80586"/>
                  </a:cubicBezTo>
                  <a:cubicBezTo>
                    <a:pt x="83443" y="80586"/>
                    <a:pt x="83443" y="80938"/>
                    <a:pt x="83443" y="81290"/>
                  </a:cubicBezTo>
                  <a:cubicBezTo>
                    <a:pt x="92980" y="109794"/>
                    <a:pt x="92980" y="109794"/>
                    <a:pt x="92980" y="109794"/>
                  </a:cubicBezTo>
                  <a:cubicBezTo>
                    <a:pt x="92980" y="109794"/>
                    <a:pt x="92980" y="109794"/>
                    <a:pt x="92980" y="109794"/>
                  </a:cubicBezTo>
                  <a:cubicBezTo>
                    <a:pt x="92980" y="110498"/>
                    <a:pt x="92980" y="111202"/>
                    <a:pt x="92185" y="111906"/>
                  </a:cubicBezTo>
                  <a:cubicBezTo>
                    <a:pt x="90596" y="112609"/>
                    <a:pt x="89801" y="112961"/>
                    <a:pt x="87417" y="113313"/>
                  </a:cubicBezTo>
                  <a:cubicBezTo>
                    <a:pt x="85827" y="113313"/>
                    <a:pt x="84238" y="113313"/>
                    <a:pt x="82649" y="112961"/>
                  </a:cubicBezTo>
                  <a:cubicBezTo>
                    <a:pt x="81059" y="112258"/>
                    <a:pt x="80264" y="111554"/>
                    <a:pt x="80264" y="110850"/>
                  </a:cubicBezTo>
                  <a:cubicBezTo>
                    <a:pt x="70728" y="91143"/>
                    <a:pt x="70728" y="91143"/>
                    <a:pt x="70728" y="91143"/>
                  </a:cubicBezTo>
                  <a:cubicBezTo>
                    <a:pt x="69933" y="90791"/>
                    <a:pt x="69139" y="90439"/>
                    <a:pt x="68344" y="90439"/>
                  </a:cubicBezTo>
                  <a:cubicBezTo>
                    <a:pt x="66754" y="90439"/>
                    <a:pt x="65960" y="90791"/>
                    <a:pt x="65960" y="91495"/>
                  </a:cubicBezTo>
                  <a:cubicBezTo>
                    <a:pt x="65960" y="115425"/>
                    <a:pt x="65960" y="115425"/>
                    <a:pt x="65960" y="115425"/>
                  </a:cubicBezTo>
                  <a:cubicBezTo>
                    <a:pt x="65960" y="117184"/>
                    <a:pt x="63576" y="118240"/>
                    <a:pt x="59602" y="118240"/>
                  </a:cubicBezTo>
                  <a:cubicBezTo>
                    <a:pt x="56423" y="118240"/>
                    <a:pt x="53245" y="117184"/>
                    <a:pt x="53245" y="115425"/>
                  </a:cubicBezTo>
                  <a:cubicBezTo>
                    <a:pt x="53245" y="91495"/>
                    <a:pt x="53245" y="91495"/>
                    <a:pt x="53245" y="91495"/>
                  </a:cubicBezTo>
                  <a:cubicBezTo>
                    <a:pt x="53245" y="90791"/>
                    <a:pt x="52450" y="90439"/>
                    <a:pt x="51655" y="90439"/>
                  </a:cubicBezTo>
                  <a:cubicBezTo>
                    <a:pt x="51655" y="90439"/>
                    <a:pt x="51655" y="90439"/>
                    <a:pt x="50860" y="90439"/>
                  </a:cubicBezTo>
                  <a:cubicBezTo>
                    <a:pt x="50066" y="90439"/>
                    <a:pt x="49271" y="90791"/>
                    <a:pt x="49271" y="91143"/>
                  </a:cubicBezTo>
                  <a:cubicBezTo>
                    <a:pt x="39735" y="110146"/>
                    <a:pt x="39735" y="110146"/>
                    <a:pt x="39735" y="110146"/>
                  </a:cubicBezTo>
                  <a:cubicBezTo>
                    <a:pt x="38940" y="110850"/>
                    <a:pt x="38145" y="111554"/>
                    <a:pt x="36556" y="111906"/>
                  </a:cubicBezTo>
                  <a:cubicBezTo>
                    <a:pt x="34966" y="112258"/>
                    <a:pt x="33377" y="112258"/>
                    <a:pt x="31788" y="112258"/>
                  </a:cubicBezTo>
                  <a:cubicBezTo>
                    <a:pt x="30198" y="112258"/>
                    <a:pt x="28609" y="111554"/>
                    <a:pt x="27814" y="110850"/>
                  </a:cubicBezTo>
                  <a:cubicBezTo>
                    <a:pt x="27019" y="110498"/>
                    <a:pt x="26225" y="109442"/>
                    <a:pt x="27019" y="108739"/>
                  </a:cubicBezTo>
                  <a:cubicBezTo>
                    <a:pt x="35761" y="86568"/>
                    <a:pt x="35761" y="86568"/>
                    <a:pt x="35761" y="86568"/>
                  </a:cubicBezTo>
                  <a:cubicBezTo>
                    <a:pt x="36556" y="86217"/>
                    <a:pt x="35761" y="85513"/>
                    <a:pt x="34966" y="85513"/>
                  </a:cubicBezTo>
                  <a:cubicBezTo>
                    <a:pt x="34172" y="85161"/>
                    <a:pt x="32582" y="85513"/>
                    <a:pt x="32582" y="85865"/>
                  </a:cubicBezTo>
                  <a:cubicBezTo>
                    <a:pt x="16688" y="96774"/>
                    <a:pt x="16688" y="96774"/>
                    <a:pt x="16688" y="96774"/>
                  </a:cubicBezTo>
                  <a:cubicBezTo>
                    <a:pt x="15099" y="98181"/>
                    <a:pt x="11125" y="98533"/>
                    <a:pt x="7947" y="97478"/>
                  </a:cubicBezTo>
                  <a:cubicBezTo>
                    <a:pt x="6357" y="97126"/>
                    <a:pt x="5562" y="96774"/>
                    <a:pt x="4768" y="95718"/>
                  </a:cubicBezTo>
                  <a:cubicBezTo>
                    <a:pt x="4768" y="95014"/>
                    <a:pt x="4768" y="94310"/>
                    <a:pt x="5562" y="93607"/>
                  </a:cubicBezTo>
                  <a:cubicBezTo>
                    <a:pt x="18278" y="83401"/>
                    <a:pt x="18278" y="83401"/>
                    <a:pt x="18278" y="83401"/>
                  </a:cubicBezTo>
                  <a:cubicBezTo>
                    <a:pt x="20662" y="81290"/>
                    <a:pt x="21456" y="78826"/>
                    <a:pt x="21456" y="76715"/>
                  </a:cubicBezTo>
                  <a:cubicBezTo>
                    <a:pt x="21456" y="69677"/>
                    <a:pt x="25430" y="65102"/>
                    <a:pt x="33377" y="63343"/>
                  </a:cubicBezTo>
                  <a:cubicBezTo>
                    <a:pt x="33377" y="62287"/>
                    <a:pt x="33377" y="62287"/>
                    <a:pt x="33377" y="62287"/>
                  </a:cubicBezTo>
                  <a:cubicBezTo>
                    <a:pt x="33377" y="61231"/>
                    <a:pt x="33377" y="61231"/>
                    <a:pt x="33377" y="61231"/>
                  </a:cubicBezTo>
                  <a:cubicBezTo>
                    <a:pt x="33377" y="49970"/>
                    <a:pt x="33377" y="49970"/>
                    <a:pt x="33377" y="49970"/>
                  </a:cubicBezTo>
                  <a:cubicBezTo>
                    <a:pt x="77086" y="49970"/>
                    <a:pt x="77086" y="49970"/>
                    <a:pt x="77086" y="49970"/>
                  </a:cubicBezTo>
                  <a:cubicBezTo>
                    <a:pt x="77086" y="61231"/>
                    <a:pt x="77086" y="61231"/>
                    <a:pt x="77086" y="61231"/>
                  </a:cubicBezTo>
                  <a:cubicBezTo>
                    <a:pt x="77086" y="61935"/>
                    <a:pt x="77086" y="61935"/>
                    <a:pt x="77086" y="61935"/>
                  </a:cubicBezTo>
                  <a:cubicBezTo>
                    <a:pt x="77086" y="63343"/>
                    <a:pt x="77086" y="63343"/>
                    <a:pt x="77086" y="63343"/>
                  </a:cubicBezTo>
                  <a:cubicBezTo>
                    <a:pt x="79470" y="63695"/>
                    <a:pt x="81059" y="64398"/>
                    <a:pt x="82649" y="65102"/>
                  </a:cubicBezTo>
                  <a:cubicBezTo>
                    <a:pt x="112847" y="82697"/>
                    <a:pt x="112847" y="82697"/>
                    <a:pt x="112847" y="82697"/>
                  </a:cubicBezTo>
                  <a:cubicBezTo>
                    <a:pt x="112847" y="82697"/>
                    <a:pt x="112847" y="83049"/>
                    <a:pt x="112847" y="83049"/>
                  </a:cubicBezTo>
                  <a:cubicBezTo>
                    <a:pt x="115231" y="84105"/>
                    <a:pt x="115231" y="85865"/>
                    <a:pt x="112847" y="8692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2" name="Shape 132"/>
          <p:cNvGrpSpPr/>
          <p:nvPr/>
        </p:nvGrpSpPr>
        <p:grpSpPr>
          <a:xfrm>
            <a:off x="6488950" y="3281388"/>
            <a:ext cx="2149388" cy="1862100"/>
            <a:chOff x="3305175" y="4144963"/>
            <a:chExt cx="2149388" cy="1862100"/>
          </a:xfrm>
        </p:grpSpPr>
        <p:sp>
          <p:nvSpPr>
            <p:cNvPr id="133" name="Shape 133"/>
            <p:cNvSpPr/>
            <p:nvPr/>
          </p:nvSpPr>
          <p:spPr>
            <a:xfrm>
              <a:off x="5224463" y="4338638"/>
              <a:ext cx="230100" cy="1557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41379"/>
                  </a:moveTo>
                  <a:cubicBezTo>
                    <a:pt x="120000" y="20689"/>
                    <a:pt x="108837" y="0"/>
                    <a:pt x="94883" y="0"/>
                  </a:cubicBezTo>
                  <a:cubicBezTo>
                    <a:pt x="50232" y="0"/>
                    <a:pt x="50232" y="0"/>
                    <a:pt x="5023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0689"/>
                    <a:pt x="0" y="20689"/>
                    <a:pt x="0" y="20689"/>
                  </a:cubicBezTo>
                  <a:cubicBezTo>
                    <a:pt x="41860" y="20689"/>
                    <a:pt x="41860" y="20689"/>
                    <a:pt x="41860" y="20689"/>
                  </a:cubicBezTo>
                  <a:cubicBezTo>
                    <a:pt x="41860" y="49655"/>
                    <a:pt x="41860" y="49655"/>
                    <a:pt x="41860" y="49655"/>
                  </a:cubicBezTo>
                  <a:cubicBezTo>
                    <a:pt x="0" y="49655"/>
                    <a:pt x="0" y="49655"/>
                    <a:pt x="0" y="49655"/>
                  </a:cubicBezTo>
                  <a:cubicBezTo>
                    <a:pt x="0" y="70344"/>
                    <a:pt x="0" y="70344"/>
                    <a:pt x="0" y="70344"/>
                  </a:cubicBezTo>
                  <a:cubicBezTo>
                    <a:pt x="41860" y="70344"/>
                    <a:pt x="41860" y="70344"/>
                    <a:pt x="41860" y="70344"/>
                  </a:cubicBezTo>
                  <a:cubicBezTo>
                    <a:pt x="41860" y="99310"/>
                    <a:pt x="41860" y="99310"/>
                    <a:pt x="41860" y="99310"/>
                  </a:cubicBezTo>
                  <a:cubicBezTo>
                    <a:pt x="0" y="99310"/>
                    <a:pt x="0" y="99310"/>
                    <a:pt x="0" y="99310"/>
                  </a:cubicBezTo>
                  <a:cubicBezTo>
                    <a:pt x="0" y="120000"/>
                    <a:pt x="0" y="120000"/>
                    <a:pt x="0" y="120000"/>
                  </a:cubicBezTo>
                  <a:cubicBezTo>
                    <a:pt x="50232" y="120000"/>
                    <a:pt x="50232" y="120000"/>
                    <a:pt x="50232" y="120000"/>
                  </a:cubicBezTo>
                  <a:cubicBezTo>
                    <a:pt x="94883" y="120000"/>
                    <a:pt x="94883" y="120000"/>
                    <a:pt x="94883" y="120000"/>
                  </a:cubicBezTo>
                  <a:cubicBezTo>
                    <a:pt x="94883" y="120000"/>
                    <a:pt x="94883" y="120000"/>
                    <a:pt x="94883" y="120000"/>
                  </a:cubicBezTo>
                  <a:cubicBezTo>
                    <a:pt x="100465" y="120000"/>
                    <a:pt x="108837" y="115862"/>
                    <a:pt x="114418" y="107586"/>
                  </a:cubicBezTo>
                  <a:cubicBezTo>
                    <a:pt x="117209" y="99310"/>
                    <a:pt x="120000" y="86896"/>
                    <a:pt x="120000" y="78620"/>
                  </a:cubicBezTo>
                  <a:lnTo>
                    <a:pt x="120000" y="41379"/>
                  </a:lnTo>
                  <a:close/>
                  <a:moveTo>
                    <a:pt x="64186" y="99310"/>
                  </a:moveTo>
                  <a:cubicBezTo>
                    <a:pt x="55813" y="99310"/>
                    <a:pt x="55813" y="99310"/>
                    <a:pt x="55813" y="99310"/>
                  </a:cubicBezTo>
                  <a:cubicBezTo>
                    <a:pt x="55813" y="20689"/>
                    <a:pt x="55813" y="20689"/>
                    <a:pt x="55813" y="20689"/>
                  </a:cubicBezTo>
                  <a:cubicBezTo>
                    <a:pt x="64186" y="20689"/>
                    <a:pt x="64186" y="20689"/>
                    <a:pt x="64186" y="20689"/>
                  </a:cubicBezTo>
                  <a:lnTo>
                    <a:pt x="64186" y="99310"/>
                  </a:lnTo>
                  <a:close/>
                  <a:moveTo>
                    <a:pt x="103255" y="91034"/>
                  </a:moveTo>
                  <a:cubicBezTo>
                    <a:pt x="100465" y="95172"/>
                    <a:pt x="97674" y="99310"/>
                    <a:pt x="94883" y="99310"/>
                  </a:cubicBezTo>
                  <a:cubicBezTo>
                    <a:pt x="94883" y="99310"/>
                    <a:pt x="94883" y="99310"/>
                    <a:pt x="94883" y="99310"/>
                  </a:cubicBezTo>
                  <a:cubicBezTo>
                    <a:pt x="78139" y="99310"/>
                    <a:pt x="78139" y="99310"/>
                    <a:pt x="78139" y="99310"/>
                  </a:cubicBezTo>
                  <a:cubicBezTo>
                    <a:pt x="78139" y="20689"/>
                    <a:pt x="78139" y="20689"/>
                    <a:pt x="78139" y="20689"/>
                  </a:cubicBezTo>
                  <a:cubicBezTo>
                    <a:pt x="94883" y="20689"/>
                    <a:pt x="94883" y="20689"/>
                    <a:pt x="94883" y="20689"/>
                  </a:cubicBezTo>
                  <a:cubicBezTo>
                    <a:pt x="100465" y="20689"/>
                    <a:pt x="106046" y="33103"/>
                    <a:pt x="106046" y="41379"/>
                  </a:cubicBezTo>
                  <a:cubicBezTo>
                    <a:pt x="106046" y="78620"/>
                    <a:pt x="106046" y="78620"/>
                    <a:pt x="106046" y="78620"/>
                  </a:cubicBezTo>
                  <a:cubicBezTo>
                    <a:pt x="106046" y="82758"/>
                    <a:pt x="106046" y="86896"/>
                    <a:pt x="103255" y="910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Shape 134"/>
            <p:cNvSpPr/>
            <p:nvPr/>
          </p:nvSpPr>
          <p:spPr>
            <a:xfrm>
              <a:off x="4395788" y="4338638"/>
              <a:ext cx="347700" cy="1557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2461" y="4137"/>
                  </a:moveTo>
                  <a:cubicBezTo>
                    <a:pt x="1846" y="49655"/>
                    <a:pt x="1846" y="49655"/>
                    <a:pt x="1846" y="49655"/>
                  </a:cubicBezTo>
                  <a:cubicBezTo>
                    <a:pt x="0" y="53793"/>
                    <a:pt x="0" y="57931"/>
                    <a:pt x="0" y="62068"/>
                  </a:cubicBezTo>
                  <a:cubicBezTo>
                    <a:pt x="0" y="62068"/>
                    <a:pt x="0" y="66206"/>
                    <a:pt x="1846" y="70344"/>
                  </a:cubicBezTo>
                  <a:cubicBezTo>
                    <a:pt x="42461" y="115862"/>
                    <a:pt x="42461" y="115862"/>
                    <a:pt x="42461" y="115862"/>
                  </a:cubicBezTo>
                  <a:cubicBezTo>
                    <a:pt x="42461" y="120000"/>
                    <a:pt x="44307" y="120000"/>
                    <a:pt x="44307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20000" y="99310"/>
                    <a:pt x="120000" y="99310"/>
                    <a:pt x="120000" y="99310"/>
                  </a:cubicBezTo>
                  <a:cubicBezTo>
                    <a:pt x="49846" y="99310"/>
                    <a:pt x="49846" y="99310"/>
                    <a:pt x="49846" y="99310"/>
                  </a:cubicBezTo>
                  <a:cubicBezTo>
                    <a:pt x="49846" y="91034"/>
                    <a:pt x="49846" y="91034"/>
                    <a:pt x="49846" y="91034"/>
                  </a:cubicBezTo>
                  <a:cubicBezTo>
                    <a:pt x="59076" y="70344"/>
                    <a:pt x="59076" y="70344"/>
                    <a:pt x="59076" y="70344"/>
                  </a:cubicBezTo>
                  <a:cubicBezTo>
                    <a:pt x="120000" y="70344"/>
                    <a:pt x="120000" y="70344"/>
                    <a:pt x="120000" y="70344"/>
                  </a:cubicBezTo>
                  <a:cubicBezTo>
                    <a:pt x="120000" y="49655"/>
                    <a:pt x="120000" y="49655"/>
                    <a:pt x="120000" y="49655"/>
                  </a:cubicBezTo>
                  <a:cubicBezTo>
                    <a:pt x="59076" y="49655"/>
                    <a:pt x="59076" y="49655"/>
                    <a:pt x="59076" y="49655"/>
                  </a:cubicBezTo>
                  <a:cubicBezTo>
                    <a:pt x="49846" y="28965"/>
                    <a:pt x="49846" y="28965"/>
                    <a:pt x="49846" y="28965"/>
                  </a:cubicBezTo>
                  <a:cubicBezTo>
                    <a:pt x="49846" y="20689"/>
                    <a:pt x="49846" y="20689"/>
                    <a:pt x="49846" y="20689"/>
                  </a:cubicBezTo>
                  <a:cubicBezTo>
                    <a:pt x="120000" y="20689"/>
                    <a:pt x="120000" y="20689"/>
                    <a:pt x="120000" y="20689"/>
                  </a:cubicBezTo>
                  <a:cubicBezTo>
                    <a:pt x="120000" y="0"/>
                    <a:pt x="120000" y="0"/>
                    <a:pt x="120000" y="0"/>
                  </a:cubicBezTo>
                  <a:cubicBezTo>
                    <a:pt x="44307" y="0"/>
                    <a:pt x="44307" y="0"/>
                    <a:pt x="44307" y="0"/>
                  </a:cubicBezTo>
                  <a:cubicBezTo>
                    <a:pt x="44307" y="0"/>
                    <a:pt x="42461" y="0"/>
                    <a:pt x="42461" y="4137"/>
                  </a:cubicBezTo>
                  <a:close/>
                  <a:moveTo>
                    <a:pt x="18461" y="66206"/>
                  </a:moveTo>
                  <a:cubicBezTo>
                    <a:pt x="14769" y="62068"/>
                    <a:pt x="14769" y="62068"/>
                    <a:pt x="14769" y="62068"/>
                  </a:cubicBezTo>
                  <a:cubicBezTo>
                    <a:pt x="18461" y="53793"/>
                    <a:pt x="18461" y="53793"/>
                    <a:pt x="18461" y="53793"/>
                  </a:cubicBezTo>
                  <a:lnTo>
                    <a:pt x="18461" y="66206"/>
                  </a:lnTo>
                  <a:close/>
                  <a:moveTo>
                    <a:pt x="49846" y="62068"/>
                  </a:moveTo>
                  <a:cubicBezTo>
                    <a:pt x="40615" y="78620"/>
                    <a:pt x="40615" y="78620"/>
                    <a:pt x="40615" y="78620"/>
                  </a:cubicBezTo>
                  <a:cubicBezTo>
                    <a:pt x="40615" y="82758"/>
                    <a:pt x="40615" y="82758"/>
                    <a:pt x="40615" y="86896"/>
                  </a:cubicBezTo>
                  <a:cubicBezTo>
                    <a:pt x="40615" y="91034"/>
                    <a:pt x="40615" y="91034"/>
                    <a:pt x="40615" y="91034"/>
                  </a:cubicBezTo>
                  <a:cubicBezTo>
                    <a:pt x="27692" y="74482"/>
                    <a:pt x="27692" y="74482"/>
                    <a:pt x="27692" y="74482"/>
                  </a:cubicBezTo>
                  <a:cubicBezTo>
                    <a:pt x="27692" y="45517"/>
                    <a:pt x="27692" y="45517"/>
                    <a:pt x="27692" y="45517"/>
                  </a:cubicBezTo>
                  <a:cubicBezTo>
                    <a:pt x="40615" y="28965"/>
                    <a:pt x="40615" y="28965"/>
                    <a:pt x="40615" y="28965"/>
                  </a:cubicBezTo>
                  <a:cubicBezTo>
                    <a:pt x="40615" y="33103"/>
                    <a:pt x="40615" y="33103"/>
                    <a:pt x="40615" y="33103"/>
                  </a:cubicBezTo>
                  <a:cubicBezTo>
                    <a:pt x="40615" y="37241"/>
                    <a:pt x="40615" y="37241"/>
                    <a:pt x="40615" y="41379"/>
                  </a:cubicBezTo>
                  <a:lnTo>
                    <a:pt x="49846" y="620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Shape 135"/>
            <p:cNvSpPr/>
            <p:nvPr/>
          </p:nvSpPr>
          <p:spPr>
            <a:xfrm>
              <a:off x="3305175" y="4622800"/>
              <a:ext cx="1106400" cy="8319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4709"/>
                  </a:moveTo>
                  <a:cubicBezTo>
                    <a:pt x="120000" y="6193"/>
                    <a:pt x="115362" y="0"/>
                    <a:pt x="108985" y="0"/>
                  </a:cubicBezTo>
                  <a:cubicBezTo>
                    <a:pt x="11594" y="0"/>
                    <a:pt x="11594" y="0"/>
                    <a:pt x="11594" y="0"/>
                  </a:cubicBezTo>
                  <a:cubicBezTo>
                    <a:pt x="5217" y="0"/>
                    <a:pt x="0" y="6193"/>
                    <a:pt x="0" y="14709"/>
                  </a:cubicBezTo>
                  <a:cubicBezTo>
                    <a:pt x="0" y="100645"/>
                    <a:pt x="0" y="100645"/>
                    <a:pt x="0" y="100645"/>
                  </a:cubicBezTo>
                  <a:cubicBezTo>
                    <a:pt x="0" y="102193"/>
                    <a:pt x="579" y="102967"/>
                    <a:pt x="1739" y="102967"/>
                  </a:cubicBezTo>
                  <a:cubicBezTo>
                    <a:pt x="9855" y="102967"/>
                    <a:pt x="9855" y="102967"/>
                    <a:pt x="9855" y="102967"/>
                  </a:cubicBezTo>
                  <a:cubicBezTo>
                    <a:pt x="9855" y="117677"/>
                    <a:pt x="9855" y="117677"/>
                    <a:pt x="9855" y="117677"/>
                  </a:cubicBezTo>
                  <a:cubicBezTo>
                    <a:pt x="9855" y="119225"/>
                    <a:pt x="10434" y="120000"/>
                    <a:pt x="11594" y="120000"/>
                  </a:cubicBezTo>
                  <a:cubicBezTo>
                    <a:pt x="108985" y="120000"/>
                    <a:pt x="108985" y="120000"/>
                    <a:pt x="108985" y="120000"/>
                  </a:cubicBezTo>
                  <a:cubicBezTo>
                    <a:pt x="109565" y="120000"/>
                    <a:pt x="110144" y="119225"/>
                    <a:pt x="110144" y="117677"/>
                  </a:cubicBezTo>
                  <a:cubicBezTo>
                    <a:pt x="110144" y="29419"/>
                    <a:pt x="110144" y="29419"/>
                    <a:pt x="110144" y="29419"/>
                  </a:cubicBezTo>
                  <a:cubicBezTo>
                    <a:pt x="115942" y="28645"/>
                    <a:pt x="120000" y="22451"/>
                    <a:pt x="120000" y="14709"/>
                  </a:cubicBezTo>
                  <a:close/>
                  <a:moveTo>
                    <a:pt x="2898" y="99096"/>
                  </a:moveTo>
                  <a:cubicBezTo>
                    <a:pt x="2898" y="14709"/>
                    <a:pt x="2898" y="14709"/>
                    <a:pt x="2898" y="14709"/>
                  </a:cubicBezTo>
                  <a:cubicBezTo>
                    <a:pt x="2898" y="8516"/>
                    <a:pt x="6956" y="3870"/>
                    <a:pt x="11594" y="3870"/>
                  </a:cubicBezTo>
                  <a:cubicBezTo>
                    <a:pt x="16231" y="3870"/>
                    <a:pt x="19710" y="8516"/>
                    <a:pt x="19710" y="14709"/>
                  </a:cubicBezTo>
                  <a:cubicBezTo>
                    <a:pt x="19710" y="15483"/>
                    <a:pt x="19710" y="16258"/>
                    <a:pt x="19710" y="17032"/>
                  </a:cubicBezTo>
                  <a:cubicBezTo>
                    <a:pt x="11594" y="17032"/>
                    <a:pt x="11594" y="17032"/>
                    <a:pt x="11594" y="17032"/>
                  </a:cubicBezTo>
                  <a:cubicBezTo>
                    <a:pt x="10434" y="17032"/>
                    <a:pt x="9855" y="17806"/>
                    <a:pt x="9855" y="19354"/>
                  </a:cubicBezTo>
                  <a:cubicBezTo>
                    <a:pt x="9855" y="99096"/>
                    <a:pt x="9855" y="99096"/>
                    <a:pt x="9855" y="99096"/>
                  </a:cubicBezTo>
                  <a:lnTo>
                    <a:pt x="2898" y="99096"/>
                  </a:lnTo>
                  <a:close/>
                  <a:moveTo>
                    <a:pt x="12753" y="25548"/>
                  </a:moveTo>
                  <a:cubicBezTo>
                    <a:pt x="12753" y="20903"/>
                    <a:pt x="12753" y="20903"/>
                    <a:pt x="12753" y="20903"/>
                  </a:cubicBezTo>
                  <a:cubicBezTo>
                    <a:pt x="17971" y="20903"/>
                    <a:pt x="17971" y="20903"/>
                    <a:pt x="17971" y="20903"/>
                  </a:cubicBezTo>
                  <a:cubicBezTo>
                    <a:pt x="16811" y="23225"/>
                    <a:pt x="15072" y="25548"/>
                    <a:pt x="12753" y="25548"/>
                  </a:cubicBezTo>
                  <a:close/>
                  <a:moveTo>
                    <a:pt x="107246" y="116129"/>
                  </a:moveTo>
                  <a:cubicBezTo>
                    <a:pt x="12753" y="116129"/>
                    <a:pt x="12753" y="116129"/>
                    <a:pt x="12753" y="116129"/>
                  </a:cubicBezTo>
                  <a:cubicBezTo>
                    <a:pt x="12753" y="30193"/>
                    <a:pt x="12753" y="30193"/>
                    <a:pt x="12753" y="30193"/>
                  </a:cubicBezTo>
                  <a:cubicBezTo>
                    <a:pt x="107246" y="30193"/>
                    <a:pt x="107246" y="30193"/>
                    <a:pt x="107246" y="30193"/>
                  </a:cubicBezTo>
                  <a:lnTo>
                    <a:pt x="107246" y="116129"/>
                  </a:lnTo>
                  <a:close/>
                  <a:moveTo>
                    <a:pt x="108985" y="25548"/>
                  </a:moveTo>
                  <a:cubicBezTo>
                    <a:pt x="108985" y="26322"/>
                    <a:pt x="108985" y="26322"/>
                    <a:pt x="108985" y="26322"/>
                  </a:cubicBezTo>
                  <a:cubicBezTo>
                    <a:pt x="108985" y="26322"/>
                    <a:pt x="108985" y="26322"/>
                    <a:pt x="108985" y="26322"/>
                  </a:cubicBezTo>
                  <a:cubicBezTo>
                    <a:pt x="19130" y="26322"/>
                    <a:pt x="19130" y="26322"/>
                    <a:pt x="19130" y="26322"/>
                  </a:cubicBezTo>
                  <a:cubicBezTo>
                    <a:pt x="21449" y="23225"/>
                    <a:pt x="22608" y="19354"/>
                    <a:pt x="22608" y="14709"/>
                  </a:cubicBezTo>
                  <a:cubicBezTo>
                    <a:pt x="22608" y="10064"/>
                    <a:pt x="21449" y="6193"/>
                    <a:pt x="19130" y="3870"/>
                  </a:cubicBezTo>
                  <a:cubicBezTo>
                    <a:pt x="108985" y="3870"/>
                    <a:pt x="108985" y="3870"/>
                    <a:pt x="108985" y="3870"/>
                  </a:cubicBezTo>
                  <a:cubicBezTo>
                    <a:pt x="113623" y="3870"/>
                    <a:pt x="117101" y="8516"/>
                    <a:pt x="117101" y="14709"/>
                  </a:cubicBezTo>
                  <a:cubicBezTo>
                    <a:pt x="117101" y="20903"/>
                    <a:pt x="113623" y="25548"/>
                    <a:pt x="108985" y="2554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Shape 136"/>
            <p:cNvSpPr/>
            <p:nvPr/>
          </p:nvSpPr>
          <p:spPr>
            <a:xfrm>
              <a:off x="3517900" y="4938713"/>
              <a:ext cx="381000" cy="381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9154" y="120000"/>
                  </a:moveTo>
                  <a:cubicBezTo>
                    <a:pt x="92957" y="120000"/>
                    <a:pt x="120000" y="92957"/>
                    <a:pt x="120000" y="60845"/>
                  </a:cubicBezTo>
                  <a:cubicBezTo>
                    <a:pt x="120000" y="27042"/>
                    <a:pt x="92957" y="0"/>
                    <a:pt x="59154" y="0"/>
                  </a:cubicBezTo>
                  <a:cubicBezTo>
                    <a:pt x="27042" y="0"/>
                    <a:pt x="0" y="27042"/>
                    <a:pt x="0" y="60845"/>
                  </a:cubicBezTo>
                  <a:cubicBezTo>
                    <a:pt x="0" y="92957"/>
                    <a:pt x="27042" y="120000"/>
                    <a:pt x="59154" y="120000"/>
                  </a:cubicBezTo>
                  <a:close/>
                  <a:moveTo>
                    <a:pt x="96338" y="23661"/>
                  </a:moveTo>
                  <a:cubicBezTo>
                    <a:pt x="94647" y="27042"/>
                    <a:pt x="92957" y="33802"/>
                    <a:pt x="87887" y="35492"/>
                  </a:cubicBezTo>
                  <a:cubicBezTo>
                    <a:pt x="81126" y="35492"/>
                    <a:pt x="74366" y="37183"/>
                    <a:pt x="70985" y="40563"/>
                  </a:cubicBezTo>
                  <a:cubicBezTo>
                    <a:pt x="70985" y="38873"/>
                    <a:pt x="70985" y="38873"/>
                    <a:pt x="70985" y="38873"/>
                  </a:cubicBezTo>
                  <a:cubicBezTo>
                    <a:pt x="72676" y="23661"/>
                    <a:pt x="69295" y="20281"/>
                    <a:pt x="69295" y="20281"/>
                  </a:cubicBezTo>
                  <a:cubicBezTo>
                    <a:pt x="65915" y="18591"/>
                    <a:pt x="64225" y="18591"/>
                    <a:pt x="62535" y="20281"/>
                  </a:cubicBezTo>
                  <a:cubicBezTo>
                    <a:pt x="60845" y="20281"/>
                    <a:pt x="60845" y="20281"/>
                    <a:pt x="59154" y="20281"/>
                  </a:cubicBezTo>
                  <a:cubicBezTo>
                    <a:pt x="59154" y="20281"/>
                    <a:pt x="59154" y="18591"/>
                    <a:pt x="59154" y="18591"/>
                  </a:cubicBezTo>
                  <a:cubicBezTo>
                    <a:pt x="59154" y="16901"/>
                    <a:pt x="67605" y="13521"/>
                    <a:pt x="76056" y="11830"/>
                  </a:cubicBezTo>
                  <a:cubicBezTo>
                    <a:pt x="82816" y="13521"/>
                    <a:pt x="89577" y="18591"/>
                    <a:pt x="96338" y="23661"/>
                  </a:cubicBezTo>
                  <a:close/>
                  <a:moveTo>
                    <a:pt x="72676" y="79436"/>
                  </a:moveTo>
                  <a:cubicBezTo>
                    <a:pt x="69295" y="82816"/>
                    <a:pt x="67605" y="82816"/>
                    <a:pt x="67605" y="82816"/>
                  </a:cubicBezTo>
                  <a:cubicBezTo>
                    <a:pt x="65915" y="82816"/>
                    <a:pt x="64225" y="84507"/>
                    <a:pt x="64225" y="86197"/>
                  </a:cubicBezTo>
                  <a:cubicBezTo>
                    <a:pt x="64225" y="89577"/>
                    <a:pt x="64225" y="94647"/>
                    <a:pt x="55774" y="94647"/>
                  </a:cubicBezTo>
                  <a:cubicBezTo>
                    <a:pt x="54084" y="92957"/>
                    <a:pt x="52394" y="87887"/>
                    <a:pt x="52394" y="87887"/>
                  </a:cubicBezTo>
                  <a:cubicBezTo>
                    <a:pt x="52394" y="86197"/>
                    <a:pt x="52394" y="86197"/>
                    <a:pt x="52394" y="84507"/>
                  </a:cubicBezTo>
                  <a:cubicBezTo>
                    <a:pt x="52394" y="84507"/>
                    <a:pt x="54084" y="81126"/>
                    <a:pt x="54084" y="79436"/>
                  </a:cubicBezTo>
                  <a:cubicBezTo>
                    <a:pt x="54084" y="76056"/>
                    <a:pt x="52394" y="72676"/>
                    <a:pt x="49014" y="70985"/>
                  </a:cubicBezTo>
                  <a:cubicBezTo>
                    <a:pt x="49014" y="67605"/>
                    <a:pt x="47323" y="64225"/>
                    <a:pt x="45633" y="62535"/>
                  </a:cubicBezTo>
                  <a:cubicBezTo>
                    <a:pt x="42253" y="60845"/>
                    <a:pt x="37183" y="60845"/>
                    <a:pt x="33802" y="60845"/>
                  </a:cubicBezTo>
                  <a:cubicBezTo>
                    <a:pt x="32112" y="60845"/>
                    <a:pt x="32112" y="60845"/>
                    <a:pt x="30422" y="60845"/>
                  </a:cubicBezTo>
                  <a:cubicBezTo>
                    <a:pt x="27042" y="60845"/>
                    <a:pt x="27042" y="55774"/>
                    <a:pt x="27042" y="55774"/>
                  </a:cubicBezTo>
                  <a:cubicBezTo>
                    <a:pt x="27042" y="55774"/>
                    <a:pt x="27042" y="42253"/>
                    <a:pt x="35492" y="40563"/>
                  </a:cubicBezTo>
                  <a:cubicBezTo>
                    <a:pt x="40563" y="38873"/>
                    <a:pt x="42253" y="38873"/>
                    <a:pt x="43943" y="40563"/>
                  </a:cubicBezTo>
                  <a:cubicBezTo>
                    <a:pt x="43943" y="40563"/>
                    <a:pt x="43943" y="40563"/>
                    <a:pt x="43943" y="42253"/>
                  </a:cubicBezTo>
                  <a:cubicBezTo>
                    <a:pt x="49014" y="47323"/>
                    <a:pt x="57464" y="45633"/>
                    <a:pt x="62535" y="43943"/>
                  </a:cubicBezTo>
                  <a:cubicBezTo>
                    <a:pt x="64225" y="43943"/>
                    <a:pt x="65915" y="42253"/>
                    <a:pt x="67605" y="42253"/>
                  </a:cubicBezTo>
                  <a:cubicBezTo>
                    <a:pt x="67605" y="42253"/>
                    <a:pt x="67605" y="42253"/>
                    <a:pt x="67605" y="42253"/>
                  </a:cubicBezTo>
                  <a:cubicBezTo>
                    <a:pt x="67605" y="43943"/>
                    <a:pt x="65915" y="45633"/>
                    <a:pt x="67605" y="47323"/>
                  </a:cubicBezTo>
                  <a:cubicBezTo>
                    <a:pt x="67605" y="49014"/>
                    <a:pt x="69295" y="49014"/>
                    <a:pt x="69295" y="49014"/>
                  </a:cubicBezTo>
                  <a:cubicBezTo>
                    <a:pt x="70985" y="50704"/>
                    <a:pt x="70985" y="54084"/>
                    <a:pt x="72676" y="55774"/>
                  </a:cubicBezTo>
                  <a:cubicBezTo>
                    <a:pt x="72676" y="57464"/>
                    <a:pt x="72676" y="57464"/>
                    <a:pt x="72676" y="59154"/>
                  </a:cubicBezTo>
                  <a:cubicBezTo>
                    <a:pt x="76056" y="60845"/>
                    <a:pt x="77746" y="60845"/>
                    <a:pt x="79436" y="60845"/>
                  </a:cubicBezTo>
                  <a:cubicBezTo>
                    <a:pt x="79436" y="62535"/>
                    <a:pt x="77746" y="64225"/>
                    <a:pt x="74366" y="67605"/>
                  </a:cubicBezTo>
                  <a:cubicBezTo>
                    <a:pt x="70985" y="70985"/>
                    <a:pt x="69295" y="72676"/>
                    <a:pt x="69295" y="74366"/>
                  </a:cubicBezTo>
                  <a:cubicBezTo>
                    <a:pt x="69295" y="77746"/>
                    <a:pt x="70985" y="79436"/>
                    <a:pt x="72676" y="79436"/>
                  </a:cubicBezTo>
                  <a:close/>
                  <a:moveTo>
                    <a:pt x="57464" y="8450"/>
                  </a:moveTo>
                  <a:cubicBezTo>
                    <a:pt x="52394" y="11830"/>
                    <a:pt x="49014" y="15211"/>
                    <a:pt x="50704" y="18591"/>
                  </a:cubicBezTo>
                  <a:cubicBezTo>
                    <a:pt x="50704" y="23661"/>
                    <a:pt x="52394" y="27042"/>
                    <a:pt x="55774" y="28732"/>
                  </a:cubicBezTo>
                  <a:cubicBezTo>
                    <a:pt x="57464" y="28732"/>
                    <a:pt x="60845" y="28732"/>
                    <a:pt x="62535" y="28732"/>
                  </a:cubicBezTo>
                  <a:cubicBezTo>
                    <a:pt x="62535" y="30422"/>
                    <a:pt x="62535" y="32112"/>
                    <a:pt x="62535" y="33802"/>
                  </a:cubicBezTo>
                  <a:cubicBezTo>
                    <a:pt x="62535" y="33802"/>
                    <a:pt x="60845" y="35492"/>
                    <a:pt x="60845" y="35492"/>
                  </a:cubicBezTo>
                  <a:cubicBezTo>
                    <a:pt x="57464" y="35492"/>
                    <a:pt x="52394" y="37183"/>
                    <a:pt x="50704" y="35492"/>
                  </a:cubicBezTo>
                  <a:cubicBezTo>
                    <a:pt x="50704" y="35492"/>
                    <a:pt x="50704" y="33802"/>
                    <a:pt x="49014" y="33802"/>
                  </a:cubicBezTo>
                  <a:cubicBezTo>
                    <a:pt x="45633" y="30422"/>
                    <a:pt x="40563" y="30422"/>
                    <a:pt x="33802" y="32112"/>
                  </a:cubicBezTo>
                  <a:cubicBezTo>
                    <a:pt x="18591" y="35492"/>
                    <a:pt x="18591" y="54084"/>
                    <a:pt x="18591" y="55774"/>
                  </a:cubicBezTo>
                  <a:cubicBezTo>
                    <a:pt x="18591" y="62535"/>
                    <a:pt x="21971" y="69295"/>
                    <a:pt x="30422" y="69295"/>
                  </a:cubicBezTo>
                  <a:cubicBezTo>
                    <a:pt x="32112" y="69295"/>
                    <a:pt x="32112" y="69295"/>
                    <a:pt x="33802" y="69295"/>
                  </a:cubicBezTo>
                  <a:cubicBezTo>
                    <a:pt x="35492" y="69295"/>
                    <a:pt x="38873" y="69295"/>
                    <a:pt x="40563" y="69295"/>
                  </a:cubicBezTo>
                  <a:cubicBezTo>
                    <a:pt x="40563" y="69295"/>
                    <a:pt x="40563" y="69295"/>
                    <a:pt x="40563" y="72676"/>
                  </a:cubicBezTo>
                  <a:cubicBezTo>
                    <a:pt x="40563" y="74366"/>
                    <a:pt x="40563" y="74366"/>
                    <a:pt x="42253" y="76056"/>
                  </a:cubicBezTo>
                  <a:cubicBezTo>
                    <a:pt x="43943" y="77746"/>
                    <a:pt x="45633" y="79436"/>
                    <a:pt x="45633" y="79436"/>
                  </a:cubicBezTo>
                  <a:cubicBezTo>
                    <a:pt x="45633" y="81126"/>
                    <a:pt x="45633" y="81126"/>
                    <a:pt x="43943" y="81126"/>
                  </a:cubicBezTo>
                  <a:cubicBezTo>
                    <a:pt x="43943" y="82816"/>
                    <a:pt x="42253" y="84507"/>
                    <a:pt x="42253" y="86197"/>
                  </a:cubicBezTo>
                  <a:cubicBezTo>
                    <a:pt x="42253" y="89577"/>
                    <a:pt x="49014" y="103098"/>
                    <a:pt x="54084" y="103098"/>
                  </a:cubicBezTo>
                  <a:cubicBezTo>
                    <a:pt x="65915" y="103098"/>
                    <a:pt x="72676" y="98028"/>
                    <a:pt x="72676" y="89577"/>
                  </a:cubicBezTo>
                  <a:cubicBezTo>
                    <a:pt x="74366" y="89577"/>
                    <a:pt x="77746" y="87887"/>
                    <a:pt x="79436" y="84507"/>
                  </a:cubicBezTo>
                  <a:cubicBezTo>
                    <a:pt x="81126" y="82816"/>
                    <a:pt x="82816" y="81126"/>
                    <a:pt x="82816" y="79436"/>
                  </a:cubicBezTo>
                  <a:cubicBezTo>
                    <a:pt x="81126" y="77746"/>
                    <a:pt x="81126" y="76056"/>
                    <a:pt x="79436" y="74366"/>
                  </a:cubicBezTo>
                  <a:cubicBezTo>
                    <a:pt x="79436" y="74366"/>
                    <a:pt x="79436" y="74366"/>
                    <a:pt x="81126" y="74366"/>
                  </a:cubicBezTo>
                  <a:cubicBezTo>
                    <a:pt x="84507" y="69295"/>
                    <a:pt x="94647" y="59154"/>
                    <a:pt x="86197" y="52394"/>
                  </a:cubicBezTo>
                  <a:cubicBezTo>
                    <a:pt x="86197" y="50704"/>
                    <a:pt x="82816" y="50704"/>
                    <a:pt x="81126" y="50704"/>
                  </a:cubicBezTo>
                  <a:cubicBezTo>
                    <a:pt x="81126" y="52394"/>
                    <a:pt x="81126" y="52394"/>
                    <a:pt x="79436" y="52394"/>
                  </a:cubicBezTo>
                  <a:cubicBezTo>
                    <a:pt x="79436" y="49014"/>
                    <a:pt x="79436" y="47323"/>
                    <a:pt x="77746" y="45633"/>
                  </a:cubicBezTo>
                  <a:cubicBezTo>
                    <a:pt x="81126" y="45633"/>
                    <a:pt x="84507" y="43943"/>
                    <a:pt x="87887" y="45633"/>
                  </a:cubicBezTo>
                  <a:cubicBezTo>
                    <a:pt x="87887" y="45633"/>
                    <a:pt x="89577" y="45633"/>
                    <a:pt x="91267" y="43943"/>
                  </a:cubicBezTo>
                  <a:cubicBezTo>
                    <a:pt x="96338" y="42253"/>
                    <a:pt x="99718" y="35492"/>
                    <a:pt x="103098" y="32112"/>
                  </a:cubicBezTo>
                  <a:cubicBezTo>
                    <a:pt x="108169" y="40563"/>
                    <a:pt x="111549" y="49014"/>
                    <a:pt x="111549" y="60845"/>
                  </a:cubicBezTo>
                  <a:cubicBezTo>
                    <a:pt x="111549" y="87887"/>
                    <a:pt x="87887" y="111549"/>
                    <a:pt x="59154" y="111549"/>
                  </a:cubicBezTo>
                  <a:cubicBezTo>
                    <a:pt x="30422" y="111549"/>
                    <a:pt x="8450" y="87887"/>
                    <a:pt x="8450" y="60845"/>
                  </a:cubicBezTo>
                  <a:cubicBezTo>
                    <a:pt x="8450" y="32112"/>
                    <a:pt x="30422" y="10140"/>
                    <a:pt x="57464" y="845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Shape 137"/>
            <p:cNvSpPr/>
            <p:nvPr/>
          </p:nvSpPr>
          <p:spPr>
            <a:xfrm>
              <a:off x="3978275" y="4949825"/>
              <a:ext cx="214200" cy="270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Shape 138"/>
            <p:cNvSpPr/>
            <p:nvPr/>
          </p:nvSpPr>
          <p:spPr>
            <a:xfrm>
              <a:off x="3978275" y="5041900"/>
              <a:ext cx="214200" cy="270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Shape 139"/>
            <p:cNvSpPr/>
            <p:nvPr/>
          </p:nvSpPr>
          <p:spPr>
            <a:xfrm>
              <a:off x="3978275" y="5132388"/>
              <a:ext cx="214200" cy="270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0" name="Shape 140"/>
            <p:cNvSpPr/>
            <p:nvPr/>
          </p:nvSpPr>
          <p:spPr>
            <a:xfrm>
              <a:off x="3978275" y="5224463"/>
              <a:ext cx="214200" cy="255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Shape 141"/>
            <p:cNvSpPr/>
            <p:nvPr/>
          </p:nvSpPr>
          <p:spPr>
            <a:xfrm>
              <a:off x="4630738" y="4144963"/>
              <a:ext cx="593700" cy="18621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5945" y="43919"/>
                  </a:moveTo>
                  <a:cubicBezTo>
                    <a:pt x="25945" y="56714"/>
                    <a:pt x="25945" y="56714"/>
                    <a:pt x="25945" y="56714"/>
                  </a:cubicBezTo>
                  <a:cubicBezTo>
                    <a:pt x="12972" y="56714"/>
                    <a:pt x="12972" y="56714"/>
                    <a:pt x="12972" y="56714"/>
                  </a:cubicBezTo>
                  <a:cubicBezTo>
                    <a:pt x="11891" y="56714"/>
                    <a:pt x="10810" y="57060"/>
                    <a:pt x="10810" y="57752"/>
                  </a:cubicBezTo>
                  <a:cubicBezTo>
                    <a:pt x="10810" y="120000"/>
                    <a:pt x="10810" y="120000"/>
                    <a:pt x="10810" y="120000"/>
                  </a:cubicBezTo>
                  <a:cubicBezTo>
                    <a:pt x="16216" y="120000"/>
                    <a:pt x="16216" y="120000"/>
                    <a:pt x="16216" y="120000"/>
                  </a:cubicBezTo>
                  <a:cubicBezTo>
                    <a:pt x="16216" y="58443"/>
                    <a:pt x="16216" y="58443"/>
                    <a:pt x="16216" y="58443"/>
                  </a:cubicBezTo>
                  <a:cubicBezTo>
                    <a:pt x="114594" y="58443"/>
                    <a:pt x="114594" y="58443"/>
                    <a:pt x="114594" y="58443"/>
                  </a:cubicBezTo>
                  <a:cubicBezTo>
                    <a:pt x="114594" y="120000"/>
                    <a:pt x="114594" y="120000"/>
                    <a:pt x="114594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20000" y="57752"/>
                    <a:pt x="120000" y="57752"/>
                    <a:pt x="120000" y="57752"/>
                  </a:cubicBezTo>
                  <a:cubicBezTo>
                    <a:pt x="120000" y="57060"/>
                    <a:pt x="118918" y="56714"/>
                    <a:pt x="117837" y="56714"/>
                  </a:cubicBezTo>
                  <a:cubicBezTo>
                    <a:pt x="104864" y="56714"/>
                    <a:pt x="104864" y="56714"/>
                    <a:pt x="104864" y="56714"/>
                  </a:cubicBezTo>
                  <a:cubicBezTo>
                    <a:pt x="104864" y="43919"/>
                    <a:pt x="104864" y="43919"/>
                    <a:pt x="104864" y="43919"/>
                  </a:cubicBezTo>
                  <a:cubicBezTo>
                    <a:pt x="113513" y="41498"/>
                    <a:pt x="120000" y="37694"/>
                    <a:pt x="120000" y="33544"/>
                  </a:cubicBezTo>
                  <a:cubicBezTo>
                    <a:pt x="120000" y="26282"/>
                    <a:pt x="120000" y="26282"/>
                    <a:pt x="120000" y="26282"/>
                  </a:cubicBezTo>
                  <a:cubicBezTo>
                    <a:pt x="120000" y="20403"/>
                    <a:pt x="120000" y="20403"/>
                    <a:pt x="120000" y="20403"/>
                  </a:cubicBezTo>
                  <a:cubicBezTo>
                    <a:pt x="120000" y="11757"/>
                    <a:pt x="120000" y="11757"/>
                    <a:pt x="120000" y="11757"/>
                  </a:cubicBezTo>
                  <a:cubicBezTo>
                    <a:pt x="120000" y="9337"/>
                    <a:pt x="113513" y="7262"/>
                    <a:pt x="104864" y="7262"/>
                  </a:cubicBezTo>
                  <a:cubicBezTo>
                    <a:pt x="101621" y="7262"/>
                    <a:pt x="99459" y="7608"/>
                    <a:pt x="97297" y="8299"/>
                  </a:cubicBezTo>
                  <a:cubicBezTo>
                    <a:pt x="97297" y="6916"/>
                    <a:pt x="97297" y="6916"/>
                    <a:pt x="97297" y="6916"/>
                  </a:cubicBezTo>
                  <a:cubicBezTo>
                    <a:pt x="97297" y="4495"/>
                    <a:pt x="90810" y="2420"/>
                    <a:pt x="82162" y="2420"/>
                  </a:cubicBezTo>
                  <a:cubicBezTo>
                    <a:pt x="78918" y="2420"/>
                    <a:pt x="75675" y="2766"/>
                    <a:pt x="73513" y="3458"/>
                  </a:cubicBezTo>
                  <a:cubicBezTo>
                    <a:pt x="72432" y="1383"/>
                    <a:pt x="67027" y="0"/>
                    <a:pt x="59459" y="0"/>
                  </a:cubicBezTo>
                  <a:cubicBezTo>
                    <a:pt x="52972" y="0"/>
                    <a:pt x="47567" y="1383"/>
                    <a:pt x="46486" y="3458"/>
                  </a:cubicBezTo>
                  <a:cubicBezTo>
                    <a:pt x="43243" y="2766"/>
                    <a:pt x="40000" y="2420"/>
                    <a:pt x="36756" y="2420"/>
                  </a:cubicBezTo>
                  <a:cubicBezTo>
                    <a:pt x="29189" y="2420"/>
                    <a:pt x="22702" y="4495"/>
                    <a:pt x="22702" y="6916"/>
                  </a:cubicBezTo>
                  <a:cubicBezTo>
                    <a:pt x="22702" y="28703"/>
                    <a:pt x="22702" y="28703"/>
                    <a:pt x="22702" y="28703"/>
                  </a:cubicBezTo>
                  <a:cubicBezTo>
                    <a:pt x="28108" y="28703"/>
                    <a:pt x="28108" y="28703"/>
                    <a:pt x="28108" y="28703"/>
                  </a:cubicBezTo>
                  <a:cubicBezTo>
                    <a:pt x="28108" y="6916"/>
                    <a:pt x="28108" y="6916"/>
                    <a:pt x="28108" y="6916"/>
                  </a:cubicBezTo>
                  <a:cubicBezTo>
                    <a:pt x="28108" y="5533"/>
                    <a:pt x="32432" y="4149"/>
                    <a:pt x="36756" y="4149"/>
                  </a:cubicBezTo>
                  <a:cubicBezTo>
                    <a:pt x="42162" y="4149"/>
                    <a:pt x="45405" y="5533"/>
                    <a:pt x="45405" y="6916"/>
                  </a:cubicBezTo>
                  <a:cubicBezTo>
                    <a:pt x="45405" y="14178"/>
                    <a:pt x="45405" y="14178"/>
                    <a:pt x="45405" y="14178"/>
                  </a:cubicBezTo>
                  <a:cubicBezTo>
                    <a:pt x="45405" y="19020"/>
                    <a:pt x="45405" y="19020"/>
                    <a:pt x="45405" y="19020"/>
                  </a:cubicBezTo>
                  <a:cubicBezTo>
                    <a:pt x="50810" y="19020"/>
                    <a:pt x="50810" y="19020"/>
                    <a:pt x="50810" y="19020"/>
                  </a:cubicBezTo>
                  <a:cubicBezTo>
                    <a:pt x="50810" y="14178"/>
                    <a:pt x="50810" y="14178"/>
                    <a:pt x="50810" y="14178"/>
                  </a:cubicBezTo>
                  <a:cubicBezTo>
                    <a:pt x="50810" y="6916"/>
                    <a:pt x="50810" y="6916"/>
                    <a:pt x="50810" y="6916"/>
                  </a:cubicBezTo>
                  <a:cubicBezTo>
                    <a:pt x="50810" y="4495"/>
                    <a:pt x="50810" y="4495"/>
                    <a:pt x="50810" y="4495"/>
                  </a:cubicBezTo>
                  <a:cubicBezTo>
                    <a:pt x="50810" y="3112"/>
                    <a:pt x="55135" y="1729"/>
                    <a:pt x="59459" y="1729"/>
                  </a:cubicBezTo>
                  <a:cubicBezTo>
                    <a:pt x="64864" y="1729"/>
                    <a:pt x="68108" y="3112"/>
                    <a:pt x="68108" y="4495"/>
                  </a:cubicBezTo>
                  <a:cubicBezTo>
                    <a:pt x="68108" y="6916"/>
                    <a:pt x="68108" y="6916"/>
                    <a:pt x="68108" y="6916"/>
                  </a:cubicBezTo>
                  <a:cubicBezTo>
                    <a:pt x="68108" y="14178"/>
                    <a:pt x="68108" y="14178"/>
                    <a:pt x="68108" y="14178"/>
                  </a:cubicBezTo>
                  <a:cubicBezTo>
                    <a:pt x="68108" y="19020"/>
                    <a:pt x="68108" y="19020"/>
                    <a:pt x="68108" y="19020"/>
                  </a:cubicBezTo>
                  <a:cubicBezTo>
                    <a:pt x="73513" y="19020"/>
                    <a:pt x="73513" y="19020"/>
                    <a:pt x="73513" y="19020"/>
                  </a:cubicBezTo>
                  <a:cubicBezTo>
                    <a:pt x="73513" y="14178"/>
                    <a:pt x="73513" y="14178"/>
                    <a:pt x="73513" y="14178"/>
                  </a:cubicBezTo>
                  <a:cubicBezTo>
                    <a:pt x="73513" y="6916"/>
                    <a:pt x="73513" y="6916"/>
                    <a:pt x="73513" y="6916"/>
                  </a:cubicBezTo>
                  <a:cubicBezTo>
                    <a:pt x="73513" y="5533"/>
                    <a:pt x="77837" y="4149"/>
                    <a:pt x="82162" y="4149"/>
                  </a:cubicBezTo>
                  <a:cubicBezTo>
                    <a:pt x="87567" y="4149"/>
                    <a:pt x="90810" y="5533"/>
                    <a:pt x="90810" y="6916"/>
                  </a:cubicBezTo>
                  <a:cubicBezTo>
                    <a:pt x="90810" y="11757"/>
                    <a:pt x="90810" y="11757"/>
                    <a:pt x="90810" y="11757"/>
                  </a:cubicBezTo>
                  <a:cubicBezTo>
                    <a:pt x="90810" y="19020"/>
                    <a:pt x="90810" y="19020"/>
                    <a:pt x="90810" y="19020"/>
                  </a:cubicBezTo>
                  <a:cubicBezTo>
                    <a:pt x="90810" y="21440"/>
                    <a:pt x="90810" y="21440"/>
                    <a:pt x="90810" y="21440"/>
                  </a:cubicBezTo>
                  <a:cubicBezTo>
                    <a:pt x="97297" y="21440"/>
                    <a:pt x="97297" y="21440"/>
                    <a:pt x="97297" y="21440"/>
                  </a:cubicBezTo>
                  <a:cubicBezTo>
                    <a:pt x="97297" y="19020"/>
                    <a:pt x="97297" y="19020"/>
                    <a:pt x="97297" y="19020"/>
                  </a:cubicBezTo>
                  <a:cubicBezTo>
                    <a:pt x="97297" y="11757"/>
                    <a:pt x="97297" y="11757"/>
                    <a:pt x="97297" y="11757"/>
                  </a:cubicBezTo>
                  <a:cubicBezTo>
                    <a:pt x="97297" y="10374"/>
                    <a:pt x="100540" y="8991"/>
                    <a:pt x="104864" y="8991"/>
                  </a:cubicBezTo>
                  <a:cubicBezTo>
                    <a:pt x="110270" y="8991"/>
                    <a:pt x="113513" y="10374"/>
                    <a:pt x="113513" y="11757"/>
                  </a:cubicBezTo>
                  <a:cubicBezTo>
                    <a:pt x="113513" y="20403"/>
                    <a:pt x="113513" y="20403"/>
                    <a:pt x="113513" y="20403"/>
                  </a:cubicBezTo>
                  <a:cubicBezTo>
                    <a:pt x="113513" y="26282"/>
                    <a:pt x="113513" y="26282"/>
                    <a:pt x="113513" y="26282"/>
                  </a:cubicBezTo>
                  <a:cubicBezTo>
                    <a:pt x="113513" y="33544"/>
                    <a:pt x="113513" y="33544"/>
                    <a:pt x="113513" y="33544"/>
                  </a:cubicBezTo>
                  <a:cubicBezTo>
                    <a:pt x="113513" y="37348"/>
                    <a:pt x="108108" y="40806"/>
                    <a:pt x="98378" y="42881"/>
                  </a:cubicBezTo>
                  <a:cubicBezTo>
                    <a:pt x="98378" y="43919"/>
                    <a:pt x="98378" y="43919"/>
                    <a:pt x="98378" y="43919"/>
                  </a:cubicBezTo>
                  <a:cubicBezTo>
                    <a:pt x="98378" y="44956"/>
                    <a:pt x="98378" y="44956"/>
                    <a:pt x="98378" y="44956"/>
                  </a:cubicBezTo>
                  <a:cubicBezTo>
                    <a:pt x="98378" y="56714"/>
                    <a:pt x="98378" y="56714"/>
                    <a:pt x="98378" y="56714"/>
                  </a:cubicBezTo>
                  <a:cubicBezTo>
                    <a:pt x="32432" y="56714"/>
                    <a:pt x="32432" y="56714"/>
                    <a:pt x="32432" y="56714"/>
                  </a:cubicBezTo>
                  <a:cubicBezTo>
                    <a:pt x="32432" y="44956"/>
                    <a:pt x="32432" y="44956"/>
                    <a:pt x="32432" y="44956"/>
                  </a:cubicBezTo>
                  <a:cubicBezTo>
                    <a:pt x="32432" y="44265"/>
                    <a:pt x="32432" y="44265"/>
                    <a:pt x="32432" y="44265"/>
                  </a:cubicBezTo>
                  <a:cubicBezTo>
                    <a:pt x="32432" y="42881"/>
                    <a:pt x="32432" y="42881"/>
                    <a:pt x="32432" y="42881"/>
                  </a:cubicBezTo>
                  <a:cubicBezTo>
                    <a:pt x="16216" y="39769"/>
                    <a:pt x="5405" y="34582"/>
                    <a:pt x="5405" y="31123"/>
                  </a:cubicBezTo>
                  <a:cubicBezTo>
                    <a:pt x="5405" y="22478"/>
                    <a:pt x="5405" y="22478"/>
                    <a:pt x="5405" y="22478"/>
                  </a:cubicBezTo>
                  <a:cubicBezTo>
                    <a:pt x="0" y="22478"/>
                    <a:pt x="0" y="22478"/>
                    <a:pt x="0" y="22478"/>
                  </a:cubicBezTo>
                  <a:cubicBezTo>
                    <a:pt x="0" y="31123"/>
                    <a:pt x="0" y="31123"/>
                    <a:pt x="0" y="31123"/>
                  </a:cubicBezTo>
                  <a:cubicBezTo>
                    <a:pt x="0" y="34582"/>
                    <a:pt x="10810" y="40461"/>
                    <a:pt x="25945" y="4391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half" type="blank">
  <p:cSld name="BLANK"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/>
          <p:nvPr/>
        </p:nvSpPr>
        <p:spPr>
          <a:xfrm>
            <a:off x="8808000" y="2208279"/>
            <a:ext cx="336000" cy="7272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Shape 226"/>
          <p:cNvSpPr/>
          <p:nvPr/>
        </p:nvSpPr>
        <p:spPr>
          <a:xfrm>
            <a:off x="0" y="0"/>
            <a:ext cx="45666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Shape 227"/>
          <p:cNvSpPr txBox="1">
            <a:spLocks noGrp="1"/>
          </p:cNvSpPr>
          <p:nvPr>
            <p:ph type="sldNum" idx="12"/>
          </p:nvPr>
        </p:nvSpPr>
        <p:spPr>
          <a:xfrm>
            <a:off x="8808000" y="2208175"/>
            <a:ext cx="336000" cy="72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_1_1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4376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Shape 234"/>
          <p:cNvSpPr/>
          <p:nvPr/>
        </p:nvSpPr>
        <p:spPr>
          <a:xfrm rot="-5400000">
            <a:off x="4403950" y="4519950"/>
            <a:ext cx="336000" cy="9111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Shape 235"/>
          <p:cNvSpPr txBox="1">
            <a:spLocks noGrp="1"/>
          </p:cNvSpPr>
          <p:nvPr>
            <p:ph type="sldNum" idx="12"/>
          </p:nvPr>
        </p:nvSpPr>
        <p:spPr>
          <a:xfrm>
            <a:off x="4116400" y="4807375"/>
            <a:ext cx="911100" cy="33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‹n.º›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A5B0FE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586975"/>
            <a:ext cx="51387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A5B0FE"/>
              </a:buClr>
              <a:buSzPts val="3000"/>
              <a:buFont typeface="Miriam Libre"/>
              <a:buNone/>
              <a:defRPr sz="3000">
                <a:solidFill>
                  <a:srgbClr val="A5B0FE"/>
                </a:solidFill>
                <a:latin typeface="Miriam Libre"/>
                <a:ea typeface="Miriam Libre"/>
                <a:cs typeface="Miriam Libre"/>
                <a:sym typeface="Miriam Libr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A5B0FE"/>
              </a:buClr>
              <a:buSzPts val="3000"/>
              <a:buFont typeface="Miriam Libre"/>
              <a:buNone/>
              <a:defRPr sz="3000">
                <a:solidFill>
                  <a:srgbClr val="A5B0FE"/>
                </a:solidFill>
                <a:latin typeface="Miriam Libre"/>
                <a:ea typeface="Miriam Libre"/>
                <a:cs typeface="Miriam Libre"/>
                <a:sym typeface="Miriam Libr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A5B0FE"/>
              </a:buClr>
              <a:buSzPts val="3000"/>
              <a:buFont typeface="Miriam Libre"/>
              <a:buNone/>
              <a:defRPr sz="3000">
                <a:solidFill>
                  <a:srgbClr val="A5B0FE"/>
                </a:solidFill>
                <a:latin typeface="Miriam Libre"/>
                <a:ea typeface="Miriam Libre"/>
                <a:cs typeface="Miriam Libre"/>
                <a:sym typeface="Miriam Libr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A5B0FE"/>
              </a:buClr>
              <a:buSzPts val="3000"/>
              <a:buFont typeface="Miriam Libre"/>
              <a:buNone/>
              <a:defRPr sz="3000">
                <a:solidFill>
                  <a:srgbClr val="A5B0FE"/>
                </a:solidFill>
                <a:latin typeface="Miriam Libre"/>
                <a:ea typeface="Miriam Libre"/>
                <a:cs typeface="Miriam Libre"/>
                <a:sym typeface="Miriam Libr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A5B0FE"/>
              </a:buClr>
              <a:buSzPts val="3000"/>
              <a:buFont typeface="Miriam Libre"/>
              <a:buNone/>
              <a:defRPr sz="3000">
                <a:solidFill>
                  <a:srgbClr val="A5B0FE"/>
                </a:solidFill>
                <a:latin typeface="Miriam Libre"/>
                <a:ea typeface="Miriam Libre"/>
                <a:cs typeface="Miriam Libre"/>
                <a:sym typeface="Miriam Libr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A5B0FE"/>
              </a:buClr>
              <a:buSzPts val="3000"/>
              <a:buFont typeface="Miriam Libre"/>
              <a:buNone/>
              <a:defRPr sz="3000">
                <a:solidFill>
                  <a:srgbClr val="A5B0FE"/>
                </a:solidFill>
                <a:latin typeface="Miriam Libre"/>
                <a:ea typeface="Miriam Libre"/>
                <a:cs typeface="Miriam Libre"/>
                <a:sym typeface="Miriam Libr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A5B0FE"/>
              </a:buClr>
              <a:buSzPts val="3000"/>
              <a:buFont typeface="Miriam Libre"/>
              <a:buNone/>
              <a:defRPr sz="3000">
                <a:solidFill>
                  <a:srgbClr val="A5B0FE"/>
                </a:solidFill>
                <a:latin typeface="Miriam Libre"/>
                <a:ea typeface="Miriam Libre"/>
                <a:cs typeface="Miriam Libre"/>
                <a:sym typeface="Miriam Libr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A5B0FE"/>
              </a:buClr>
              <a:buSzPts val="3000"/>
              <a:buFont typeface="Miriam Libre"/>
              <a:buNone/>
              <a:defRPr sz="3000">
                <a:solidFill>
                  <a:srgbClr val="A5B0FE"/>
                </a:solidFill>
                <a:latin typeface="Miriam Libre"/>
                <a:ea typeface="Miriam Libre"/>
                <a:cs typeface="Miriam Libre"/>
                <a:sym typeface="Miriam Libr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A5B0FE"/>
              </a:buClr>
              <a:buSzPts val="3000"/>
              <a:buFont typeface="Miriam Libre"/>
              <a:buNone/>
              <a:defRPr sz="3000">
                <a:solidFill>
                  <a:srgbClr val="A5B0FE"/>
                </a:solidFill>
                <a:latin typeface="Miriam Libre"/>
                <a:ea typeface="Miriam Libre"/>
                <a:cs typeface="Miriam Libre"/>
                <a:sym typeface="Miriam Libre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57350"/>
            <a:ext cx="5138700" cy="3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A5B0FE"/>
              </a:buClr>
              <a:buSzPts val="2400"/>
              <a:buFont typeface="Barlow Light"/>
              <a:buChar char="▹"/>
              <a:defRPr sz="2400">
                <a:latin typeface="Barlow Light"/>
                <a:ea typeface="Barlow Light"/>
                <a:cs typeface="Barlow Light"/>
                <a:sym typeface="Barlow Light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A5B0FE"/>
              </a:buClr>
              <a:buSzPts val="2400"/>
              <a:buFont typeface="Barlow Light"/>
              <a:buChar char="￭"/>
              <a:defRPr sz="2400">
                <a:latin typeface="Barlow Light"/>
                <a:ea typeface="Barlow Light"/>
                <a:cs typeface="Barlow Light"/>
                <a:sym typeface="Barlow Light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A5B0FE"/>
              </a:buClr>
              <a:buSzPts val="2400"/>
              <a:buFont typeface="Barlow Light"/>
              <a:buChar char="⬝"/>
              <a:defRPr sz="2400">
                <a:latin typeface="Barlow Light"/>
                <a:ea typeface="Barlow Light"/>
                <a:cs typeface="Barlow Light"/>
                <a:sym typeface="Barlow Light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Font typeface="Barlow Light"/>
              <a:buChar char="●"/>
              <a:defRPr sz="2400">
                <a:latin typeface="Barlow Light"/>
                <a:ea typeface="Barlow Light"/>
                <a:cs typeface="Barlow Light"/>
                <a:sym typeface="Barlow Light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Font typeface="Barlow Light"/>
              <a:buChar char="○"/>
              <a:defRPr sz="2400">
                <a:latin typeface="Barlow Light"/>
                <a:ea typeface="Barlow Light"/>
                <a:cs typeface="Barlow Light"/>
                <a:sym typeface="Barlow Light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Font typeface="Barlow Light"/>
              <a:buChar char="■"/>
              <a:defRPr sz="2400">
                <a:latin typeface="Barlow Light"/>
                <a:ea typeface="Barlow Light"/>
                <a:cs typeface="Barlow Light"/>
                <a:sym typeface="Barlow Light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Font typeface="Barlow Light"/>
              <a:buChar char="●"/>
              <a:defRPr sz="2400">
                <a:latin typeface="Barlow Light"/>
                <a:ea typeface="Barlow Light"/>
                <a:cs typeface="Barlow Light"/>
                <a:sym typeface="Barlow Light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Font typeface="Barlow Light"/>
              <a:buChar char="○"/>
              <a:defRPr sz="2400">
                <a:latin typeface="Barlow Light"/>
                <a:ea typeface="Barlow Light"/>
                <a:cs typeface="Barlow Light"/>
                <a:sym typeface="Barlow Light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Font typeface="Barlow Light"/>
              <a:buChar char="■"/>
              <a:defRPr sz="2400">
                <a:latin typeface="Barlow Light"/>
                <a:ea typeface="Barlow Light"/>
                <a:cs typeface="Barlow Light"/>
                <a:sym typeface="Barlow Ligh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808000" y="2208175"/>
            <a:ext cx="336000" cy="72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0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algn="ctr">
              <a:buNone/>
              <a:defRPr sz="10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 algn="ctr">
              <a:buNone/>
              <a:defRPr sz="10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 algn="ctr">
              <a:buNone/>
              <a:defRPr sz="10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 algn="ctr">
              <a:buNone/>
              <a:defRPr sz="10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 algn="ctr">
              <a:buNone/>
              <a:defRPr sz="10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 algn="ctr">
              <a:buNone/>
              <a:defRPr sz="10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 algn="ctr">
              <a:buNone/>
              <a:defRPr sz="10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 algn="ctr">
              <a:buNone/>
              <a:defRPr sz="10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‹n.º›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  <p:sldLayoutId id="2147483656" r:id="rId4"/>
    <p:sldLayoutId id="2147483658" r:id="rId5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ctrTitle"/>
          </p:nvPr>
        </p:nvSpPr>
        <p:spPr>
          <a:xfrm>
            <a:off x="1506071" y="2018718"/>
            <a:ext cx="5883008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dirty="0" smtClean="0">
                <a:solidFill>
                  <a:schemeClr val="tx1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CURSO DE BACHARELADO EM SISTEMAS DE INFOMAÇÃO</a:t>
            </a:r>
            <a:endParaRPr sz="3200" b="1" dirty="0">
              <a:solidFill>
                <a:schemeClr val="tx1"/>
              </a:solidFill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ctrTitle"/>
          </p:nvPr>
        </p:nvSpPr>
        <p:spPr>
          <a:xfrm>
            <a:off x="215153" y="1193074"/>
            <a:ext cx="8740588" cy="304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 b="1" dirty="0" smtClean="0">
                <a:solidFill>
                  <a:schemeClr val="tx1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CASI </a:t>
            </a:r>
            <a:r>
              <a:rPr lang="mr-IN" sz="4800" b="1" dirty="0" smtClean="0">
                <a:solidFill>
                  <a:schemeClr val="tx1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–</a:t>
            </a:r>
            <a:r>
              <a:rPr lang="pt-BR" sz="4800" b="1" dirty="0" smtClean="0">
                <a:solidFill>
                  <a:schemeClr val="tx1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CENTRO ACADÊMICO DE SISTEMAS DE INFORMAÇÃO</a:t>
            </a:r>
            <a:endParaRPr sz="4800" b="1" dirty="0">
              <a:solidFill>
                <a:schemeClr val="tx1"/>
              </a:solidFill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65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Shape 483"/>
          <p:cNvSpPr txBox="1">
            <a:spLocks noGrp="1"/>
          </p:cNvSpPr>
          <p:nvPr>
            <p:ph type="ctrTitle" idx="4294967295"/>
          </p:nvPr>
        </p:nvSpPr>
        <p:spPr>
          <a:xfrm>
            <a:off x="685800" y="440350"/>
            <a:ext cx="48639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 dirty="0" smtClean="0"/>
              <a:t>Obrigado</a:t>
            </a:r>
            <a:r>
              <a:rPr lang="en" sz="6000" dirty="0" smtClean="0"/>
              <a:t>!</a:t>
            </a:r>
            <a:endParaRPr sz="6000" dirty="0"/>
          </a:p>
        </p:txBody>
      </p:sp>
      <p:sp>
        <p:nvSpPr>
          <p:cNvPr id="484" name="Shape 484"/>
          <p:cNvSpPr txBox="1">
            <a:spLocks noGrp="1"/>
          </p:cNvSpPr>
          <p:nvPr>
            <p:ph type="subTitle" idx="4294967295"/>
          </p:nvPr>
        </p:nvSpPr>
        <p:spPr>
          <a:xfrm>
            <a:off x="685800" y="1786975"/>
            <a:ext cx="48639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3600" b="1" dirty="0" smtClean="0"/>
              <a:t>Alguma pergunta</a:t>
            </a:r>
            <a:r>
              <a:rPr lang="en" sz="3600" b="1" dirty="0" smtClean="0"/>
              <a:t>?</a:t>
            </a:r>
            <a:endParaRPr sz="3600" b="1" dirty="0"/>
          </a:p>
        </p:txBody>
      </p:sp>
      <p:sp>
        <p:nvSpPr>
          <p:cNvPr id="486" name="Shape 486"/>
          <p:cNvSpPr txBox="1">
            <a:spLocks noGrp="1"/>
          </p:cNvSpPr>
          <p:nvPr>
            <p:ph type="sldNum" idx="12"/>
          </p:nvPr>
        </p:nvSpPr>
        <p:spPr>
          <a:xfrm>
            <a:off x="8808000" y="2208175"/>
            <a:ext cx="336000" cy="72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11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 txBox="1">
            <a:spLocks noGrp="1"/>
          </p:cNvSpPr>
          <p:nvPr>
            <p:ph type="ctrTitle" idx="4294967295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400" dirty="0" smtClean="0">
                <a:solidFill>
                  <a:srgbClr val="FFFFFF"/>
                </a:solidFill>
              </a:rPr>
              <a:t>SISTEMAS DE INFORMAÇÃO</a:t>
            </a:r>
            <a:endParaRPr sz="4400" dirty="0">
              <a:solidFill>
                <a:srgbClr val="FFFFFF"/>
              </a:solidFill>
            </a:endParaRPr>
          </a:p>
        </p:txBody>
      </p:sp>
      <p:sp>
        <p:nvSpPr>
          <p:cNvPr id="378" name="Shape 378"/>
          <p:cNvSpPr txBox="1">
            <a:spLocks noGrp="1"/>
          </p:cNvSpPr>
          <p:nvPr>
            <p:ph type="subTitle" idx="4294967295"/>
          </p:nvPr>
        </p:nvSpPr>
        <p:spPr>
          <a:xfrm>
            <a:off x="685800" y="2840053"/>
            <a:ext cx="7772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dirty="0" smtClean="0"/>
              <a:t>Pra quê</a:t>
            </a:r>
            <a:r>
              <a:rPr lang="en" dirty="0" smtClean="0"/>
              <a:t>?</a:t>
            </a:r>
            <a:endParaRPr dirty="0"/>
          </a:p>
        </p:txBody>
      </p:sp>
      <p:sp>
        <p:nvSpPr>
          <p:cNvPr id="379" name="Shape 379"/>
          <p:cNvSpPr txBox="1">
            <a:spLocks noGrp="1"/>
          </p:cNvSpPr>
          <p:nvPr>
            <p:ph type="sldNum" idx="12"/>
          </p:nvPr>
        </p:nvSpPr>
        <p:spPr>
          <a:xfrm>
            <a:off x="4116400" y="4807375"/>
            <a:ext cx="911100" cy="33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468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title"/>
          </p:nvPr>
        </p:nvSpPr>
        <p:spPr>
          <a:xfrm>
            <a:off x="179295" y="0"/>
            <a:ext cx="51387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/>
              <a:t>MATRIZ CURRICULAR</a:t>
            </a:r>
            <a:endParaRPr dirty="0"/>
          </a:p>
        </p:txBody>
      </p:sp>
      <p:sp>
        <p:nvSpPr>
          <p:cNvPr id="249" name="Shape 249"/>
          <p:cNvSpPr txBox="1">
            <a:spLocks noGrp="1"/>
          </p:cNvSpPr>
          <p:nvPr>
            <p:ph type="sldNum" idx="12"/>
          </p:nvPr>
        </p:nvSpPr>
        <p:spPr>
          <a:xfrm>
            <a:off x="8808000" y="2208175"/>
            <a:ext cx="336000" cy="72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76" y="745429"/>
            <a:ext cx="6328889" cy="4379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76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title"/>
          </p:nvPr>
        </p:nvSpPr>
        <p:spPr>
          <a:xfrm>
            <a:off x="179295" y="0"/>
            <a:ext cx="51387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/>
              <a:t>MATRIZ CURRICULAR</a:t>
            </a:r>
            <a:endParaRPr dirty="0"/>
          </a:p>
        </p:txBody>
      </p:sp>
      <p:sp>
        <p:nvSpPr>
          <p:cNvPr id="249" name="Shape 249"/>
          <p:cNvSpPr txBox="1">
            <a:spLocks noGrp="1"/>
          </p:cNvSpPr>
          <p:nvPr>
            <p:ph type="sldNum" idx="12"/>
          </p:nvPr>
        </p:nvSpPr>
        <p:spPr>
          <a:xfrm>
            <a:off x="8808000" y="2208175"/>
            <a:ext cx="336000" cy="72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3646" y="789223"/>
            <a:ext cx="5707880" cy="4085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78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title"/>
          </p:nvPr>
        </p:nvSpPr>
        <p:spPr>
          <a:xfrm>
            <a:off x="179295" y="0"/>
            <a:ext cx="51387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/>
              <a:t>MATRIZ CURRICULAR</a:t>
            </a:r>
            <a:endParaRPr dirty="0"/>
          </a:p>
        </p:txBody>
      </p:sp>
      <p:sp>
        <p:nvSpPr>
          <p:cNvPr id="249" name="Shape 249"/>
          <p:cNvSpPr txBox="1">
            <a:spLocks noGrp="1"/>
          </p:cNvSpPr>
          <p:nvPr>
            <p:ph type="sldNum" idx="12"/>
          </p:nvPr>
        </p:nvSpPr>
        <p:spPr>
          <a:xfrm>
            <a:off x="8808000" y="2208175"/>
            <a:ext cx="336000" cy="72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5034" y="910511"/>
            <a:ext cx="6095253" cy="4049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02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title"/>
          </p:nvPr>
        </p:nvSpPr>
        <p:spPr>
          <a:xfrm>
            <a:off x="170331" y="179295"/>
            <a:ext cx="51387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mtClean="0"/>
              <a:t>MATRIZ CURRICULAR (OPTATIVOS)</a:t>
            </a:r>
            <a:endParaRPr dirty="0"/>
          </a:p>
        </p:txBody>
      </p:sp>
      <p:sp>
        <p:nvSpPr>
          <p:cNvPr id="249" name="Shape 249"/>
          <p:cNvSpPr txBox="1">
            <a:spLocks noGrp="1"/>
          </p:cNvSpPr>
          <p:nvPr>
            <p:ph type="sldNum" idx="12"/>
          </p:nvPr>
        </p:nvSpPr>
        <p:spPr>
          <a:xfrm>
            <a:off x="8808000" y="2208175"/>
            <a:ext cx="336000" cy="72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600" y="1511300"/>
            <a:ext cx="5880100" cy="212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5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sldNum" idx="12"/>
          </p:nvPr>
        </p:nvSpPr>
        <p:spPr>
          <a:xfrm>
            <a:off x="8808000" y="2208175"/>
            <a:ext cx="336000" cy="72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1"/>
            <a:ext cx="883709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6" name="Imagem 5" descr="../../Downloads/Grade%20Curricular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640" y="-1"/>
            <a:ext cx="7833360" cy="51435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4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ctrTitle"/>
          </p:nvPr>
        </p:nvSpPr>
        <p:spPr>
          <a:xfrm>
            <a:off x="215153" y="1888150"/>
            <a:ext cx="8740588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 b="1" dirty="0" smtClean="0">
                <a:solidFill>
                  <a:schemeClr val="tx1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PROJETO INTEGRADOR</a:t>
            </a:r>
            <a:endParaRPr sz="4800" b="1" dirty="0">
              <a:solidFill>
                <a:schemeClr val="tx1"/>
              </a:solidFill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ctrTitle"/>
          </p:nvPr>
        </p:nvSpPr>
        <p:spPr>
          <a:xfrm>
            <a:off x="215153" y="1888150"/>
            <a:ext cx="8740588" cy="1011804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 b="1" dirty="0" smtClean="0">
                <a:solidFill>
                  <a:schemeClr val="tx1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PIBIT, PIBIC E PAPEX</a:t>
            </a:r>
            <a:endParaRPr sz="4800" b="1" dirty="0">
              <a:solidFill>
                <a:schemeClr val="tx1"/>
              </a:solidFill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62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derig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51</Words>
  <Application>Microsoft Macintosh PowerPoint</Application>
  <PresentationFormat>Apresentação na tela (16:9)</PresentationFormat>
  <Paragraphs>19</Paragraphs>
  <Slides>11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8" baseType="lpstr">
      <vt:lpstr>American Typewriter</vt:lpstr>
      <vt:lpstr>Arial</vt:lpstr>
      <vt:lpstr>Barlow</vt:lpstr>
      <vt:lpstr>Barlow Light</vt:lpstr>
      <vt:lpstr>Calibri</vt:lpstr>
      <vt:lpstr>Miriam Libre</vt:lpstr>
      <vt:lpstr>Roderigo template</vt:lpstr>
      <vt:lpstr>CURSO DE BACHARELADO EM SISTEMAS DE INFOMAÇÃO</vt:lpstr>
      <vt:lpstr>SISTEMAS DE INFORMAÇÃO</vt:lpstr>
      <vt:lpstr>MATRIZ CURRICULAR</vt:lpstr>
      <vt:lpstr>MATRIZ CURRICULAR</vt:lpstr>
      <vt:lpstr>MATRIZ CURRICULAR</vt:lpstr>
      <vt:lpstr>MATRIZ CURRICULAR (OPTATIVOS)</vt:lpstr>
      <vt:lpstr>Apresentação do PowerPoint</vt:lpstr>
      <vt:lpstr>PROJETO INTEGRADOR</vt:lpstr>
      <vt:lpstr>PIBIT, PIBIC E PAPEX</vt:lpstr>
      <vt:lpstr>CASI – CENTRO ACADÊMICO DE SISTEMAS DE INFORMAÇÃO</vt:lpstr>
      <vt:lpstr>Obrigado!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cp:lastModifiedBy>pelusb</cp:lastModifiedBy>
  <cp:revision>21</cp:revision>
  <dcterms:modified xsi:type="dcterms:W3CDTF">2018-09-05T17:55:34Z</dcterms:modified>
</cp:coreProperties>
</file>