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Lst>
  <p:notesMasterIdLst>
    <p:notesMasterId r:id="rId29"/>
  </p:notesMasterIdLst>
  <p:sldIdLst>
    <p:sldId id="256" r:id="rId2"/>
    <p:sldId id="257" r:id="rId3"/>
    <p:sldId id="258" r:id="rId4"/>
    <p:sldId id="264" r:id="rId5"/>
    <p:sldId id="265" r:id="rId6"/>
    <p:sldId id="267" r:id="rId7"/>
    <p:sldId id="270" r:id="rId8"/>
    <p:sldId id="271" r:id="rId9"/>
    <p:sldId id="272" r:id="rId10"/>
    <p:sldId id="290" r:id="rId11"/>
    <p:sldId id="273" r:id="rId12"/>
    <p:sldId id="274" r:id="rId13"/>
    <p:sldId id="275" r:id="rId14"/>
    <p:sldId id="276" r:id="rId15"/>
    <p:sldId id="277" r:id="rId16"/>
    <p:sldId id="278" r:id="rId17"/>
    <p:sldId id="279" r:id="rId18"/>
    <p:sldId id="280" r:id="rId19"/>
    <p:sldId id="281" r:id="rId20"/>
    <p:sldId id="282" r:id="rId21"/>
    <p:sldId id="283" r:id="rId22"/>
    <p:sldId id="284" r:id="rId23"/>
    <p:sldId id="285" r:id="rId24"/>
    <p:sldId id="286" r:id="rId25"/>
    <p:sldId id="287" r:id="rId26"/>
    <p:sldId id="288" r:id="rId27"/>
    <p:sldId id="289" r:id="rId28"/>
  </p:sldIdLst>
  <p:sldSz cx="9144000" cy="5143500" type="screen16x9"/>
  <p:notesSz cx="6858000" cy="9144000"/>
  <p:embeddedFontLst>
    <p:embeddedFont>
      <p:font typeface="Baskerville Old Face" panose="02020602080505020303" pitchFamily="18" charset="0"/>
      <p:regular r:id="rId30"/>
    </p:embeddedFont>
    <p:embeddedFont>
      <p:font typeface="Calibri" panose="020F0502020204030204" pitchFamily="34" charset="0"/>
      <p:regular r:id="rId31"/>
      <p:bold r:id="rId32"/>
      <p:italic r:id="rId33"/>
      <p:boldItalic r:id="rId34"/>
    </p:embeddedFont>
    <p:embeddedFont>
      <p:font typeface="Old Standard TT" panose="020B0604020202020204" charset="0"/>
      <p:regular r:id="rId35"/>
      <p:bold r:id="rId36"/>
      <p:italic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None/>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126" y="15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4_4">
  <dgm:title val=""/>
  <dgm:desc val=""/>
  <dgm:catLst>
    <dgm:cat type="accent4" pri="11400"/>
  </dgm:catLst>
  <dgm:styleLbl name="node0">
    <dgm:fillClrLst meth="cycle">
      <a:schemeClr val="accent4">
        <a:shade val="60000"/>
      </a:schemeClr>
    </dgm:fillClrLst>
    <dgm:linClrLst meth="repeat">
      <a:schemeClr val="lt1"/>
    </dgm:linClrLst>
    <dgm:effectClrLst/>
    <dgm:txLinClrLst/>
    <dgm:txFillClrLst/>
    <dgm:txEffectClrLst/>
  </dgm:styleLbl>
  <dgm:styleLbl name="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alignNode1">
    <dgm:fillClrLst meth="cycle">
      <a:schemeClr val="accent4">
        <a:shade val="50000"/>
      </a:schemeClr>
      <a:schemeClr val="accent4">
        <a:tint val="55000"/>
      </a:schemeClr>
    </dgm:fillClrLst>
    <dgm:linClrLst meth="cycle">
      <a:schemeClr val="accent4">
        <a:shade val="50000"/>
      </a:schemeClr>
      <a:schemeClr val="accent4">
        <a:tint val="55000"/>
      </a:schemeClr>
    </dgm:linClrLst>
    <dgm:effectClrLst/>
    <dgm:txLinClrLst/>
    <dgm:txFillClrLst/>
    <dgm:txEffectClrLst/>
  </dgm:styleLbl>
  <dgm:styleLbl name="lnNode1">
    <dgm:fillClrLst meth="cycle">
      <a:schemeClr val="accent4">
        <a:shade val="50000"/>
      </a:schemeClr>
      <a:schemeClr val="accent4">
        <a:tint val="55000"/>
      </a:schemeClr>
    </dgm:fillClrLst>
    <dgm:linClrLst meth="repeat">
      <a:schemeClr val="lt1"/>
    </dgm:linClrLst>
    <dgm:effectClrLst/>
    <dgm:txLinClrLst/>
    <dgm:txFillClrLst/>
    <dgm:txEffectClrLst/>
  </dgm:styleLbl>
  <dgm:styleLbl name="vennNode1">
    <dgm:fillClrLst meth="cycle">
      <a:schemeClr val="accent4">
        <a:shade val="80000"/>
        <a:alpha val="50000"/>
      </a:schemeClr>
      <a:schemeClr val="accent4">
        <a:tint val="50000"/>
        <a:alpha val="50000"/>
      </a:schemeClr>
    </dgm:fillClrLst>
    <dgm:linClrLst meth="repeat">
      <a:schemeClr val="lt1"/>
    </dgm:linClrLst>
    <dgm:effectClrLst/>
    <dgm:txLinClrLst/>
    <dgm:txFillClrLst/>
    <dgm:txEffectClrLst/>
  </dgm:styleLbl>
  <dgm:styleLbl name="node2">
    <dgm:fillClrLst>
      <a:schemeClr val="accent4">
        <a:shade val="80000"/>
      </a:schemeClr>
    </dgm:fillClrLst>
    <dgm:linClrLst meth="repeat">
      <a:schemeClr val="lt1"/>
    </dgm:linClrLst>
    <dgm:effectClrLst/>
    <dgm:txLinClrLst/>
    <dgm:txFillClrLst/>
    <dgm:txEffectClrLst/>
  </dgm:styleLbl>
  <dgm:styleLbl name="node3">
    <dgm:fillClrLst>
      <a:schemeClr val="accent4">
        <a:tint val="99000"/>
      </a:schemeClr>
    </dgm:fillClrLst>
    <dgm:linClrLst meth="repeat">
      <a:schemeClr val="lt1"/>
    </dgm:linClrLst>
    <dgm:effectClrLst/>
    <dgm:txLinClrLst/>
    <dgm:txFillClrLst/>
    <dgm:txEffectClrLst/>
  </dgm:styleLbl>
  <dgm:styleLbl name="node4">
    <dgm:fillClrLst>
      <a:schemeClr val="accent4">
        <a:tint val="70000"/>
      </a:schemeClr>
    </dgm:fillClrLst>
    <dgm:linClrLst meth="repeat">
      <a:schemeClr val="lt1"/>
    </dgm:linClrLst>
    <dgm:effectClrLst/>
    <dgm:txLinClrLst/>
    <dgm:txFillClrLst/>
    <dgm:txEffectClrLst/>
  </dgm:styleLbl>
  <dgm:styleLbl name="f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4">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f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bgSibTrans2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dgm:txEffectClrLst/>
  </dgm:styleLbl>
  <dgm:styleLbl name="sibTrans1D1">
    <dgm:fillClrLst meth="cycle">
      <a:schemeClr val="accent4">
        <a:shade val="90000"/>
      </a:schemeClr>
      <a:schemeClr val="accent4">
        <a:tint val="50000"/>
      </a:schemeClr>
    </dgm:fillClrLst>
    <dgm:linClrLst meth="cycle">
      <a:schemeClr val="accent4">
        <a:shade val="90000"/>
      </a:schemeClr>
      <a:schemeClr val="accent4">
        <a:tint val="50000"/>
      </a:schemeClr>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accent4">
        <a:shade val="80000"/>
      </a:schemeClr>
    </dgm:fillClrLst>
    <dgm:linClrLst meth="repeat">
      <a:schemeClr val="lt1"/>
    </dgm:linClrLst>
    <dgm:effectClrLst/>
    <dgm:txLinClrLst/>
    <dgm:txFillClrLst/>
    <dgm:txEffectClrLst/>
  </dgm:styleLbl>
  <dgm:styleLbl name="asst1">
    <dgm:fillClrLst meth="repeat">
      <a:schemeClr val="accent4">
        <a:shade val="80000"/>
      </a:schemeClr>
    </dgm:fillClrLst>
    <dgm:linClrLst meth="repeat">
      <a:schemeClr val="lt1"/>
    </dgm:linClrLst>
    <dgm:effectClrLst/>
    <dgm:txLinClrLst/>
    <dgm:txFillClrLst/>
    <dgm:txEffectClrLst/>
  </dgm:styleLbl>
  <dgm:styleLbl name="asst2">
    <dgm:fillClrLst>
      <a:schemeClr val="accent4">
        <a:tint val="90000"/>
      </a:schemeClr>
    </dgm:fillClrLst>
    <dgm:linClrLst meth="repeat">
      <a:schemeClr val="lt1"/>
    </dgm:linClrLst>
    <dgm:effectClrLst/>
    <dgm:txLinClrLst/>
    <dgm:txFillClrLst/>
    <dgm:txEffectClrLst/>
  </dgm:styleLbl>
  <dgm:styleLbl name="asst3">
    <dgm:fillClrLst>
      <a:schemeClr val="accent4">
        <a:tint val="70000"/>
      </a:schemeClr>
    </dgm:fillClrLst>
    <dgm:linClrLst meth="repeat">
      <a:schemeClr val="lt1"/>
    </dgm:linClrLst>
    <dgm:effectClrLst/>
    <dgm:txLinClrLst/>
    <dgm:txFillClrLst/>
    <dgm:txEffectClrLst/>
  </dgm:styleLbl>
  <dgm:styleLbl name="asst4">
    <dgm:fillClrLst>
      <a:schemeClr val="accent4">
        <a:tint val="50000"/>
      </a:schemeClr>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shade val="80000"/>
      </a:schemeClr>
    </dgm:linClrLst>
    <dgm:effectClrLst/>
    <dgm:txLinClrLst/>
    <dgm:txFillClrLst/>
    <dgm:txEffectClrLst/>
  </dgm:styleLbl>
  <dgm:styleLbl name="parChTrans2D2">
    <dgm:fillClrLst meth="repeat">
      <a:schemeClr val="accent4">
        <a:tint val="90000"/>
      </a:schemeClr>
    </dgm:fillClrLst>
    <dgm:linClrLst meth="repeat">
      <a:schemeClr val="accent4">
        <a:tint val="90000"/>
      </a:schemeClr>
    </dgm:linClrLst>
    <dgm:effectClrLst/>
    <dgm:txLinClrLst/>
    <dgm:txFillClrLst/>
    <dgm:txEffectClrLst/>
  </dgm:styleLbl>
  <dgm:styleLbl name="parChTrans2D3">
    <dgm:fillClrLst meth="repeat">
      <a:schemeClr val="accent4">
        <a:tint val="70000"/>
      </a:schemeClr>
    </dgm:fillClrLst>
    <dgm:linClrLst meth="repeat">
      <a:schemeClr val="accent4">
        <a:tint val="70000"/>
      </a:schemeClr>
    </dgm:linClrLst>
    <dgm:effectClrLst/>
    <dgm:txLinClrLst/>
    <dgm:txFillClrLst/>
    <dgm:txEffectClrLst/>
  </dgm:styleLbl>
  <dgm:styleLbl name="parChTrans2D4">
    <dgm:fillClrLst meth="repeat">
      <a:schemeClr val="accent4">
        <a:tint val="50000"/>
      </a:schemeClr>
    </dgm:fillClrLst>
    <dgm:linClrLst meth="repeat">
      <a:schemeClr val="accent4">
        <a:tint val="50000"/>
      </a:schemeClr>
    </dgm:linClrLst>
    <dgm:effectClrLst/>
    <dgm:txLinClrLst/>
    <dgm:txFillClrLst meth="repeat">
      <a:schemeClr val="dk1"/>
    </dgm:txFillClrLst>
    <dgm:txEffectClrLst/>
  </dgm:styleLbl>
  <dgm:styleLbl name="parChTrans1D1">
    <dgm:fillClrLst meth="repeat">
      <a:schemeClr val="accent4">
        <a:shade val="80000"/>
      </a:schemeClr>
    </dgm:fillClrLst>
    <dgm:linClrLst meth="repeat">
      <a:schemeClr val="accent4">
        <a:shade val="80000"/>
      </a:schemeClr>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4">
        <a:tint val="90000"/>
      </a:schemeClr>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4">
        <a:tint val="70000"/>
      </a:schemeClr>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4">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4">
        <a:shade val="50000"/>
      </a:schemeClr>
      <a:schemeClr val="accent4">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alignAccFollowNode1">
    <dgm:fillClrLst meth="repeat">
      <a:schemeClr val="accent4">
        <a:alpha val="90000"/>
        <a:tint val="55000"/>
      </a:schemeClr>
    </dgm:fillClrLst>
    <dgm:linClrLst meth="repeat">
      <a:schemeClr val="accent4">
        <a:alpha val="90000"/>
        <a:tint val="55000"/>
      </a:schemeClr>
    </dgm:linClrLst>
    <dgm:effectClrLst/>
    <dgm:txLinClrLst/>
    <dgm:txFillClrLst meth="repeat">
      <a:schemeClr val="dk1"/>
    </dgm:txFillClrLst>
    <dgm:txEffectClrLst/>
  </dgm:styleLbl>
  <dgm:styleLbl name="bgAccFollowNode1">
    <dgm:fillClrLst meth="repeat">
      <a:schemeClr val="accent4">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a:tint val="50000"/>
      </a:schemeClr>
    </dgm:linClrLst>
    <dgm:effectClrLst/>
    <dgm:txLinClrLst/>
    <dgm:txFillClrLst meth="repeat">
      <a:schemeClr val="dk1"/>
    </dgm:txFillClrLst>
    <dgm:txEffectClrLst/>
  </dgm:styleLbl>
  <dgm:styleLbl name="bgShp">
    <dgm:fillClrLst meth="repeat">
      <a:schemeClr val="accent4">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55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862E7D1-6B0F-48A0-B1D4-CBBEC82D512A}" type="doc">
      <dgm:prSet loTypeId="urn:microsoft.com/office/officeart/2005/8/layout/hierarchy4" loCatId="hierarchy" qsTypeId="urn:microsoft.com/office/officeart/2005/8/quickstyle/3d1" qsCatId="3D" csTypeId="urn:microsoft.com/office/officeart/2005/8/colors/accent4_4" csCatId="accent4" phldr="1"/>
      <dgm:spPr/>
      <dgm:t>
        <a:bodyPr/>
        <a:lstStyle/>
        <a:p>
          <a:endParaRPr lang="pt-BR"/>
        </a:p>
      </dgm:t>
    </dgm:pt>
    <dgm:pt modelId="{47992D1D-CF38-41C9-BBAE-9D20753F2665}">
      <dgm:prSet phldrT="[Texto]" custT="1"/>
      <dgm:spPr/>
      <dgm:t>
        <a:bodyPr/>
        <a:lstStyle/>
        <a:p>
          <a:r>
            <a:rPr lang="pt-BR" sz="1800" b="1" smtClean="0">
              <a:solidFill>
                <a:schemeClr val="accent1">
                  <a:lumMod val="10000"/>
                </a:schemeClr>
              </a:solidFill>
            </a:rPr>
            <a:t>Direção Geral –Régis Gomes</a:t>
          </a:r>
          <a:endParaRPr lang="pt-BR" sz="1800" b="1" dirty="0">
            <a:solidFill>
              <a:schemeClr val="accent1">
                <a:lumMod val="10000"/>
              </a:schemeClr>
            </a:solidFill>
          </a:endParaRPr>
        </a:p>
      </dgm:t>
    </dgm:pt>
    <dgm:pt modelId="{BAFD157B-DE88-43CF-B1AD-B1AF8A9ABB38}" type="parTrans" cxnId="{BBF580B6-8698-431E-992A-8CBA0E06C4E5}">
      <dgm:prSet/>
      <dgm:spPr/>
      <dgm:t>
        <a:bodyPr/>
        <a:lstStyle/>
        <a:p>
          <a:endParaRPr lang="pt-BR" sz="1000" b="1">
            <a:solidFill>
              <a:schemeClr val="accent1">
                <a:lumMod val="10000"/>
              </a:schemeClr>
            </a:solidFill>
          </a:endParaRPr>
        </a:p>
      </dgm:t>
    </dgm:pt>
    <dgm:pt modelId="{7CE3D285-D77D-4909-82AE-8B0D2BD1665E}" type="sibTrans" cxnId="{BBF580B6-8698-431E-992A-8CBA0E06C4E5}">
      <dgm:prSet/>
      <dgm:spPr/>
      <dgm:t>
        <a:bodyPr/>
        <a:lstStyle/>
        <a:p>
          <a:endParaRPr lang="pt-BR"/>
        </a:p>
      </dgm:t>
    </dgm:pt>
    <dgm:pt modelId="{B96DDEDB-184C-4032-84A8-F0732A24295C}">
      <dgm:prSet phldrT="[Texto]" custT="1"/>
      <dgm:spPr/>
      <dgm:t>
        <a:bodyPr/>
        <a:lstStyle/>
        <a:p>
          <a:r>
            <a:rPr lang="pt-BR" sz="1000" b="1" smtClean="0">
              <a:solidFill>
                <a:schemeClr val="accent1">
                  <a:lumMod val="10000"/>
                </a:schemeClr>
              </a:solidFill>
            </a:rPr>
            <a:t>Departamento de Ensino – Sâmia de Oliveira</a:t>
          </a:r>
          <a:endParaRPr lang="pt-BR" sz="1000" b="1" dirty="0">
            <a:solidFill>
              <a:schemeClr val="accent1">
                <a:lumMod val="10000"/>
              </a:schemeClr>
            </a:solidFill>
          </a:endParaRPr>
        </a:p>
      </dgm:t>
    </dgm:pt>
    <dgm:pt modelId="{2274B836-AC1B-4DEB-9E6F-AF96BFBF2B65}" type="parTrans" cxnId="{EFC81183-0B26-4BA1-8808-B23E9E4AA0A5}">
      <dgm:prSet/>
      <dgm:spPr/>
      <dgm:t>
        <a:bodyPr/>
        <a:lstStyle/>
        <a:p>
          <a:endParaRPr lang="pt-BR" sz="1000" b="1">
            <a:solidFill>
              <a:schemeClr val="accent1">
                <a:lumMod val="10000"/>
              </a:schemeClr>
            </a:solidFill>
          </a:endParaRPr>
        </a:p>
      </dgm:t>
    </dgm:pt>
    <dgm:pt modelId="{48F3466A-2D67-457A-B00C-00CC54185809}" type="sibTrans" cxnId="{EFC81183-0B26-4BA1-8808-B23E9E4AA0A5}">
      <dgm:prSet/>
      <dgm:spPr/>
      <dgm:t>
        <a:bodyPr/>
        <a:lstStyle/>
        <a:p>
          <a:endParaRPr lang="pt-BR"/>
        </a:p>
      </dgm:t>
    </dgm:pt>
    <dgm:pt modelId="{75B3E52C-26BE-4547-AF4E-C9F03F812C62}">
      <dgm:prSet phldrT="[Texto]" custT="1"/>
      <dgm:spPr/>
      <dgm:t>
        <a:bodyPr/>
        <a:lstStyle/>
        <a:p>
          <a:r>
            <a:rPr lang="pt-BR" sz="1000" b="1" dirty="0" smtClean="0">
              <a:solidFill>
                <a:schemeClr val="accent1">
                  <a:lumMod val="10000"/>
                </a:schemeClr>
              </a:solidFill>
            </a:rPr>
            <a:t>Departamento de Administração – </a:t>
          </a:r>
          <a:r>
            <a:rPr lang="pt-BR" sz="1000" b="1" dirty="0" err="1" smtClean="0">
              <a:solidFill>
                <a:schemeClr val="accent1">
                  <a:lumMod val="10000"/>
                </a:schemeClr>
              </a:solidFill>
            </a:rPr>
            <a:t>Izabela</a:t>
          </a:r>
          <a:r>
            <a:rPr lang="pt-BR" sz="1000" b="1" dirty="0" smtClean="0">
              <a:solidFill>
                <a:schemeClr val="accent1">
                  <a:lumMod val="10000"/>
                </a:schemeClr>
              </a:solidFill>
            </a:rPr>
            <a:t> </a:t>
          </a:r>
          <a:endParaRPr lang="pt-BR" sz="1000" b="1" dirty="0">
            <a:solidFill>
              <a:schemeClr val="accent1">
                <a:lumMod val="10000"/>
              </a:schemeClr>
            </a:solidFill>
          </a:endParaRPr>
        </a:p>
      </dgm:t>
    </dgm:pt>
    <dgm:pt modelId="{730EF3A7-6369-4527-9BF1-BAFE02468E0D}" type="parTrans" cxnId="{CD98F625-82BC-4758-BC08-5E92330FDB0C}">
      <dgm:prSet/>
      <dgm:spPr/>
      <dgm:t>
        <a:bodyPr/>
        <a:lstStyle/>
        <a:p>
          <a:endParaRPr lang="pt-BR" sz="1000" b="1">
            <a:solidFill>
              <a:schemeClr val="accent1">
                <a:lumMod val="10000"/>
              </a:schemeClr>
            </a:solidFill>
          </a:endParaRPr>
        </a:p>
      </dgm:t>
    </dgm:pt>
    <dgm:pt modelId="{2415304C-DC13-433E-82C1-8CACAEBD8E10}" type="sibTrans" cxnId="{CD98F625-82BC-4758-BC08-5E92330FDB0C}">
      <dgm:prSet/>
      <dgm:spPr/>
      <dgm:t>
        <a:bodyPr/>
        <a:lstStyle/>
        <a:p>
          <a:endParaRPr lang="pt-BR"/>
        </a:p>
      </dgm:t>
    </dgm:pt>
    <dgm:pt modelId="{EA7767CB-4BCC-46FB-811A-C16FC21FA10A}">
      <dgm:prSet phldrT="[Texto]" custT="1"/>
      <dgm:spPr/>
      <dgm:t>
        <a:bodyPr/>
        <a:lstStyle/>
        <a:p>
          <a:r>
            <a:rPr lang="pt-BR" sz="1000" b="1" dirty="0" smtClean="0">
              <a:solidFill>
                <a:schemeClr val="accent1">
                  <a:lumMod val="10000"/>
                </a:schemeClr>
              </a:solidFill>
            </a:rPr>
            <a:t>Tecnologia da Informação* – </a:t>
          </a:r>
          <a:r>
            <a:rPr lang="pt-BR" sz="1000" b="1" dirty="0" smtClean="0">
              <a:solidFill>
                <a:schemeClr val="accent1">
                  <a:lumMod val="10000"/>
                </a:schemeClr>
              </a:solidFill>
            </a:rPr>
            <a:t>Robério</a:t>
          </a:r>
          <a:endParaRPr lang="pt-BR" sz="1000" b="1" dirty="0">
            <a:solidFill>
              <a:schemeClr val="accent1">
                <a:lumMod val="10000"/>
              </a:schemeClr>
            </a:solidFill>
          </a:endParaRPr>
        </a:p>
      </dgm:t>
    </dgm:pt>
    <dgm:pt modelId="{18F78F47-1D84-4B40-9DFE-57DB03E69983}" type="parTrans" cxnId="{2334D230-FFD3-4D04-8026-DEDB9BE6C74B}">
      <dgm:prSet/>
      <dgm:spPr/>
      <dgm:t>
        <a:bodyPr/>
        <a:lstStyle/>
        <a:p>
          <a:endParaRPr lang="pt-BR" sz="1000" b="1">
            <a:solidFill>
              <a:schemeClr val="accent1">
                <a:lumMod val="10000"/>
              </a:schemeClr>
            </a:solidFill>
          </a:endParaRPr>
        </a:p>
      </dgm:t>
    </dgm:pt>
    <dgm:pt modelId="{393EAE3F-B85B-4352-AF09-E16DCE74E47B}" type="sibTrans" cxnId="{2334D230-FFD3-4D04-8026-DEDB9BE6C74B}">
      <dgm:prSet/>
      <dgm:spPr/>
      <dgm:t>
        <a:bodyPr/>
        <a:lstStyle/>
        <a:p>
          <a:endParaRPr lang="pt-BR"/>
        </a:p>
      </dgm:t>
    </dgm:pt>
    <dgm:pt modelId="{BA167DD3-7759-4D3B-9A4D-DCE4D995D99E}">
      <dgm:prSet custT="1"/>
      <dgm:spPr/>
      <dgm:t>
        <a:bodyPr/>
        <a:lstStyle/>
        <a:p>
          <a:r>
            <a:rPr lang="pt-BR" sz="1000" b="1" dirty="0" smtClean="0">
              <a:solidFill>
                <a:schemeClr val="accent1">
                  <a:lumMod val="10000"/>
                </a:schemeClr>
              </a:solidFill>
            </a:rPr>
            <a:t>Audiovisual* - </a:t>
          </a:r>
          <a:r>
            <a:rPr lang="pt-BR" sz="1000" b="1" dirty="0" smtClean="0">
              <a:solidFill>
                <a:schemeClr val="accent1">
                  <a:lumMod val="10000"/>
                </a:schemeClr>
              </a:solidFill>
            </a:rPr>
            <a:t>Gerônimo</a:t>
          </a:r>
          <a:endParaRPr lang="pt-BR" sz="1000" b="1" dirty="0">
            <a:solidFill>
              <a:schemeClr val="accent1">
                <a:lumMod val="10000"/>
              </a:schemeClr>
            </a:solidFill>
          </a:endParaRPr>
        </a:p>
      </dgm:t>
    </dgm:pt>
    <dgm:pt modelId="{04B339D3-1044-4271-B898-C6D982A8E069}" type="parTrans" cxnId="{0C070084-2669-4772-83B2-37446698D10A}">
      <dgm:prSet/>
      <dgm:spPr/>
      <dgm:t>
        <a:bodyPr/>
        <a:lstStyle/>
        <a:p>
          <a:endParaRPr lang="pt-BR" sz="1000" b="1">
            <a:solidFill>
              <a:schemeClr val="accent1">
                <a:lumMod val="10000"/>
              </a:schemeClr>
            </a:solidFill>
          </a:endParaRPr>
        </a:p>
      </dgm:t>
    </dgm:pt>
    <dgm:pt modelId="{DDC14890-2E7C-4016-9EA5-7E4E9DD9CA09}" type="sibTrans" cxnId="{0C070084-2669-4772-83B2-37446698D10A}">
      <dgm:prSet/>
      <dgm:spPr/>
      <dgm:t>
        <a:bodyPr/>
        <a:lstStyle/>
        <a:p>
          <a:endParaRPr lang="pt-BR"/>
        </a:p>
      </dgm:t>
    </dgm:pt>
    <dgm:pt modelId="{D98A97BE-97AF-48F9-A42B-6BC3E7784440}">
      <dgm:prSet custT="1"/>
      <dgm:spPr/>
      <dgm:t>
        <a:bodyPr/>
        <a:lstStyle/>
        <a:p>
          <a:r>
            <a:rPr lang="pt-BR" sz="1000" b="1" dirty="0" smtClean="0">
              <a:solidFill>
                <a:schemeClr val="accent1">
                  <a:lumMod val="10000"/>
                </a:schemeClr>
              </a:solidFill>
            </a:rPr>
            <a:t>Gestão de Pessoas* – </a:t>
          </a:r>
          <a:r>
            <a:rPr lang="pt-BR" sz="1000" b="1" dirty="0" smtClean="0">
              <a:solidFill>
                <a:schemeClr val="accent1">
                  <a:lumMod val="10000"/>
                </a:schemeClr>
              </a:solidFill>
            </a:rPr>
            <a:t>Marcelo</a:t>
          </a:r>
          <a:endParaRPr lang="pt-BR" sz="1000" b="1" dirty="0">
            <a:solidFill>
              <a:schemeClr val="accent1">
                <a:lumMod val="10000"/>
              </a:schemeClr>
            </a:solidFill>
          </a:endParaRPr>
        </a:p>
      </dgm:t>
    </dgm:pt>
    <dgm:pt modelId="{21B753AA-7F5A-4A9E-9BB1-432AF07B378E}" type="parTrans" cxnId="{69DC6E0A-392D-426B-849C-6759468B9A5D}">
      <dgm:prSet/>
      <dgm:spPr/>
      <dgm:t>
        <a:bodyPr/>
        <a:lstStyle/>
        <a:p>
          <a:endParaRPr lang="pt-BR" sz="1000" b="1">
            <a:solidFill>
              <a:schemeClr val="accent1">
                <a:lumMod val="10000"/>
              </a:schemeClr>
            </a:solidFill>
          </a:endParaRPr>
        </a:p>
      </dgm:t>
    </dgm:pt>
    <dgm:pt modelId="{7F1D70E3-FA85-429E-AA0D-5CDEBF68EBB0}" type="sibTrans" cxnId="{69DC6E0A-392D-426B-849C-6759468B9A5D}">
      <dgm:prSet/>
      <dgm:spPr/>
      <dgm:t>
        <a:bodyPr/>
        <a:lstStyle/>
        <a:p>
          <a:endParaRPr lang="pt-BR"/>
        </a:p>
      </dgm:t>
    </dgm:pt>
    <dgm:pt modelId="{392DFB16-74A9-4DEE-B2D8-B6171E7003BC}">
      <dgm:prSet custT="1"/>
      <dgm:spPr/>
      <dgm:t>
        <a:bodyPr/>
        <a:lstStyle/>
        <a:p>
          <a:r>
            <a:rPr lang="pt-BR" sz="1000" b="1" dirty="0" smtClean="0">
              <a:solidFill>
                <a:schemeClr val="accent1">
                  <a:lumMod val="10000"/>
                </a:schemeClr>
              </a:solidFill>
            </a:rPr>
            <a:t>Setor</a:t>
          </a:r>
          <a:r>
            <a:rPr lang="pt-BR" sz="1000" b="1" baseline="0" dirty="0" smtClean="0">
              <a:solidFill>
                <a:schemeClr val="accent1">
                  <a:lumMod val="10000"/>
                </a:schemeClr>
              </a:solidFill>
            </a:rPr>
            <a:t> técnico pedagógico - Gisela</a:t>
          </a:r>
          <a:endParaRPr lang="pt-BR" sz="1000" b="1" dirty="0">
            <a:solidFill>
              <a:schemeClr val="accent1">
                <a:lumMod val="10000"/>
              </a:schemeClr>
            </a:solidFill>
          </a:endParaRPr>
        </a:p>
      </dgm:t>
    </dgm:pt>
    <dgm:pt modelId="{5553670B-819E-4A67-915F-4775291B77DF}" type="parTrans" cxnId="{B974F7CA-92F0-44F2-AAE3-5ECE47743465}">
      <dgm:prSet/>
      <dgm:spPr/>
      <dgm:t>
        <a:bodyPr/>
        <a:lstStyle/>
        <a:p>
          <a:endParaRPr lang="pt-BR" sz="1000" b="1">
            <a:solidFill>
              <a:schemeClr val="accent1">
                <a:lumMod val="10000"/>
              </a:schemeClr>
            </a:solidFill>
          </a:endParaRPr>
        </a:p>
      </dgm:t>
    </dgm:pt>
    <dgm:pt modelId="{02BAA13A-17D0-44C8-B360-8F9EAEFAF8BC}" type="sibTrans" cxnId="{B974F7CA-92F0-44F2-AAE3-5ECE47743465}">
      <dgm:prSet/>
      <dgm:spPr/>
      <dgm:t>
        <a:bodyPr/>
        <a:lstStyle/>
        <a:p>
          <a:endParaRPr lang="pt-BR"/>
        </a:p>
      </dgm:t>
    </dgm:pt>
    <dgm:pt modelId="{A15FD22B-2E20-465C-AE42-2C3D8CD5A96F}">
      <dgm:prSet custT="1"/>
      <dgm:spPr/>
      <dgm:t>
        <a:bodyPr/>
        <a:lstStyle/>
        <a:p>
          <a:r>
            <a:rPr lang="pt-BR" sz="1000" b="1" dirty="0" smtClean="0">
              <a:solidFill>
                <a:schemeClr val="accent1">
                  <a:lumMod val="10000"/>
                </a:schemeClr>
              </a:solidFill>
            </a:rPr>
            <a:t>Controle Acadêmico </a:t>
          </a:r>
          <a:r>
            <a:rPr lang="pt-BR" sz="1000" b="1" dirty="0" smtClean="0">
              <a:solidFill>
                <a:schemeClr val="accent1">
                  <a:lumMod val="10000"/>
                </a:schemeClr>
              </a:solidFill>
            </a:rPr>
            <a:t>-Rita</a:t>
          </a:r>
          <a:endParaRPr lang="pt-BR" sz="1000" b="1" dirty="0">
            <a:solidFill>
              <a:schemeClr val="accent1">
                <a:lumMod val="10000"/>
              </a:schemeClr>
            </a:solidFill>
          </a:endParaRPr>
        </a:p>
      </dgm:t>
    </dgm:pt>
    <dgm:pt modelId="{0DCC8740-C11B-4A19-B928-38EA696660FA}" type="parTrans" cxnId="{0E8BE0C1-B4A8-417D-944E-5D45F535C4A2}">
      <dgm:prSet/>
      <dgm:spPr/>
      <dgm:t>
        <a:bodyPr/>
        <a:lstStyle/>
        <a:p>
          <a:endParaRPr lang="pt-BR" sz="1000" b="1">
            <a:solidFill>
              <a:schemeClr val="accent1">
                <a:lumMod val="10000"/>
              </a:schemeClr>
            </a:solidFill>
          </a:endParaRPr>
        </a:p>
      </dgm:t>
    </dgm:pt>
    <dgm:pt modelId="{0E15F503-A3A2-4B44-A44B-F3973A0A5822}" type="sibTrans" cxnId="{0E8BE0C1-B4A8-417D-944E-5D45F535C4A2}">
      <dgm:prSet/>
      <dgm:spPr/>
      <dgm:t>
        <a:bodyPr/>
        <a:lstStyle/>
        <a:p>
          <a:endParaRPr lang="pt-BR"/>
        </a:p>
      </dgm:t>
    </dgm:pt>
    <dgm:pt modelId="{0C06889C-F260-4BC4-BB54-9D7C4E34CA96}">
      <dgm:prSet custT="1"/>
      <dgm:spPr/>
      <dgm:t>
        <a:bodyPr/>
        <a:lstStyle/>
        <a:p>
          <a:r>
            <a:rPr lang="pt-BR" sz="1000" b="1" dirty="0" smtClean="0">
              <a:solidFill>
                <a:schemeClr val="accent1">
                  <a:lumMod val="10000"/>
                </a:schemeClr>
              </a:solidFill>
            </a:rPr>
            <a:t>Assistência Estudantil </a:t>
          </a:r>
          <a:r>
            <a:rPr lang="pt-BR" sz="1000" b="1" dirty="0" smtClean="0">
              <a:solidFill>
                <a:schemeClr val="accent1">
                  <a:lumMod val="10000"/>
                </a:schemeClr>
              </a:solidFill>
            </a:rPr>
            <a:t>-</a:t>
          </a:r>
          <a:r>
            <a:rPr lang="pt-BR" sz="1000" b="1" dirty="0" err="1" smtClean="0">
              <a:solidFill>
                <a:schemeClr val="accent1">
                  <a:lumMod val="10000"/>
                </a:schemeClr>
              </a:solidFill>
            </a:rPr>
            <a:t>Nárcelio</a:t>
          </a:r>
          <a:endParaRPr lang="pt-BR" sz="1000" b="1" dirty="0">
            <a:solidFill>
              <a:schemeClr val="accent1">
                <a:lumMod val="10000"/>
              </a:schemeClr>
            </a:solidFill>
          </a:endParaRPr>
        </a:p>
      </dgm:t>
    </dgm:pt>
    <dgm:pt modelId="{315DA8E7-59D0-487D-BDB9-A2FDB18190AB}" type="parTrans" cxnId="{E7BC78E7-AE8E-4D51-BFE4-05C43F4CF52E}">
      <dgm:prSet/>
      <dgm:spPr/>
      <dgm:t>
        <a:bodyPr/>
        <a:lstStyle/>
        <a:p>
          <a:endParaRPr lang="pt-BR" sz="1000" b="1">
            <a:solidFill>
              <a:schemeClr val="accent1">
                <a:lumMod val="10000"/>
              </a:schemeClr>
            </a:solidFill>
          </a:endParaRPr>
        </a:p>
      </dgm:t>
    </dgm:pt>
    <dgm:pt modelId="{6C32C896-DFE4-454C-B6A7-040A135B1E3B}" type="sibTrans" cxnId="{E7BC78E7-AE8E-4D51-BFE4-05C43F4CF52E}">
      <dgm:prSet/>
      <dgm:spPr/>
      <dgm:t>
        <a:bodyPr/>
        <a:lstStyle/>
        <a:p>
          <a:endParaRPr lang="pt-BR"/>
        </a:p>
      </dgm:t>
    </dgm:pt>
    <dgm:pt modelId="{C7E04EEF-209F-4EB2-99B7-0C638F576F4C}">
      <dgm:prSet custT="1"/>
      <dgm:spPr/>
      <dgm:t>
        <a:bodyPr/>
        <a:lstStyle/>
        <a:p>
          <a:r>
            <a:rPr lang="pt-BR" sz="1000" b="1" dirty="0" smtClean="0">
              <a:solidFill>
                <a:schemeClr val="accent1">
                  <a:lumMod val="10000"/>
                </a:schemeClr>
              </a:solidFill>
            </a:rPr>
            <a:t>Biblioteca*- </a:t>
          </a:r>
          <a:r>
            <a:rPr lang="pt-BR" sz="1000" b="1" dirty="0" smtClean="0">
              <a:solidFill>
                <a:schemeClr val="accent1">
                  <a:lumMod val="10000"/>
                </a:schemeClr>
              </a:solidFill>
            </a:rPr>
            <a:t>Terezinha</a:t>
          </a:r>
          <a:endParaRPr lang="pt-BR" sz="1000" b="1" dirty="0">
            <a:solidFill>
              <a:schemeClr val="accent1">
                <a:lumMod val="10000"/>
              </a:schemeClr>
            </a:solidFill>
          </a:endParaRPr>
        </a:p>
      </dgm:t>
    </dgm:pt>
    <dgm:pt modelId="{5F718C6E-BD1A-4500-8FFE-65077CA92954}" type="parTrans" cxnId="{48E8E007-4487-4413-8730-5508537F7F26}">
      <dgm:prSet/>
      <dgm:spPr/>
      <dgm:t>
        <a:bodyPr/>
        <a:lstStyle/>
        <a:p>
          <a:endParaRPr lang="pt-BR" sz="1000" b="1">
            <a:solidFill>
              <a:schemeClr val="accent1">
                <a:lumMod val="10000"/>
              </a:schemeClr>
            </a:solidFill>
          </a:endParaRPr>
        </a:p>
      </dgm:t>
    </dgm:pt>
    <dgm:pt modelId="{9C99F4FA-06C4-454E-AECB-853FC2B87055}" type="sibTrans" cxnId="{48E8E007-4487-4413-8730-5508537F7F26}">
      <dgm:prSet/>
      <dgm:spPr/>
      <dgm:t>
        <a:bodyPr/>
        <a:lstStyle/>
        <a:p>
          <a:endParaRPr lang="pt-BR"/>
        </a:p>
      </dgm:t>
    </dgm:pt>
    <dgm:pt modelId="{9DA2609E-8964-4DD1-8AA6-2834A9FE840A}" type="asst">
      <dgm:prSet custT="1"/>
      <dgm:spPr/>
      <dgm:t>
        <a:bodyPr/>
        <a:lstStyle/>
        <a:p>
          <a:r>
            <a:rPr lang="pt-BR" sz="1000" b="1" dirty="0" smtClean="0">
              <a:solidFill>
                <a:schemeClr val="accent1">
                  <a:lumMod val="10000"/>
                </a:schemeClr>
              </a:solidFill>
            </a:rPr>
            <a:t>Chefe de Gabinete</a:t>
          </a:r>
          <a:r>
            <a:rPr lang="pt-BR" sz="1000" b="1" dirty="0" smtClean="0">
              <a:solidFill>
                <a:schemeClr val="accent1">
                  <a:lumMod val="10000"/>
                </a:schemeClr>
              </a:solidFill>
            </a:rPr>
            <a:t>* - </a:t>
          </a:r>
          <a:r>
            <a:rPr lang="pt-BR" sz="1000" b="1" dirty="0" err="1" smtClean="0">
              <a:solidFill>
                <a:schemeClr val="accent1">
                  <a:lumMod val="10000"/>
                </a:schemeClr>
              </a:solidFill>
            </a:rPr>
            <a:t>Islayne</a:t>
          </a:r>
          <a:endParaRPr lang="pt-BR" sz="1000" b="1" dirty="0">
            <a:solidFill>
              <a:schemeClr val="accent1">
                <a:lumMod val="10000"/>
              </a:schemeClr>
            </a:solidFill>
          </a:endParaRPr>
        </a:p>
      </dgm:t>
    </dgm:pt>
    <dgm:pt modelId="{052459C3-D519-41D4-80E9-63261BB8CDD6}" type="parTrans" cxnId="{6A4BC076-1B7C-411F-8293-41CAA5D8FC38}">
      <dgm:prSet/>
      <dgm:spPr/>
      <dgm:t>
        <a:bodyPr/>
        <a:lstStyle/>
        <a:p>
          <a:endParaRPr lang="pt-BR" sz="1000" b="1">
            <a:solidFill>
              <a:schemeClr val="accent1">
                <a:lumMod val="10000"/>
              </a:schemeClr>
            </a:solidFill>
          </a:endParaRPr>
        </a:p>
      </dgm:t>
    </dgm:pt>
    <dgm:pt modelId="{176F8121-3C91-4AB7-8661-FD92A56C737F}" type="sibTrans" cxnId="{6A4BC076-1B7C-411F-8293-41CAA5D8FC38}">
      <dgm:prSet/>
      <dgm:spPr/>
      <dgm:t>
        <a:bodyPr/>
        <a:lstStyle/>
        <a:p>
          <a:endParaRPr lang="pt-BR"/>
        </a:p>
      </dgm:t>
    </dgm:pt>
    <dgm:pt modelId="{34A0135D-8C73-4671-BDC9-B73DF98BF647}">
      <dgm:prSet custT="1"/>
      <dgm:spPr/>
      <dgm:t>
        <a:bodyPr/>
        <a:lstStyle/>
        <a:p>
          <a:r>
            <a:rPr lang="pt-BR" sz="1000" b="1" dirty="0" smtClean="0">
              <a:solidFill>
                <a:schemeClr val="accent1">
                  <a:lumMod val="10000"/>
                </a:schemeClr>
              </a:solidFill>
            </a:rPr>
            <a:t>Coord. De Administração </a:t>
          </a:r>
          <a:r>
            <a:rPr lang="pt-BR" sz="1000" b="1" dirty="0" smtClean="0">
              <a:solidFill>
                <a:schemeClr val="accent1">
                  <a:lumMod val="10000"/>
                </a:schemeClr>
              </a:solidFill>
            </a:rPr>
            <a:t>– </a:t>
          </a:r>
        </a:p>
        <a:p>
          <a:r>
            <a:rPr lang="pt-BR" sz="1000" b="1" dirty="0" err="1" smtClean="0">
              <a:solidFill>
                <a:schemeClr val="accent1">
                  <a:lumMod val="10000"/>
                </a:schemeClr>
              </a:solidFill>
            </a:rPr>
            <a:t>Eliardo</a:t>
          </a:r>
          <a:endParaRPr lang="pt-BR" sz="1000" b="1" dirty="0">
            <a:solidFill>
              <a:schemeClr val="accent1">
                <a:lumMod val="10000"/>
              </a:schemeClr>
            </a:solidFill>
          </a:endParaRPr>
        </a:p>
      </dgm:t>
    </dgm:pt>
    <dgm:pt modelId="{E06DB68B-9B02-41D3-BB20-98E09610D5A4}" type="parTrans" cxnId="{102BE47F-C64A-4E0E-B2D2-032C191044BF}">
      <dgm:prSet/>
      <dgm:spPr/>
      <dgm:t>
        <a:bodyPr/>
        <a:lstStyle/>
        <a:p>
          <a:endParaRPr lang="pt-BR" sz="1000" b="1">
            <a:solidFill>
              <a:schemeClr val="accent1">
                <a:lumMod val="10000"/>
              </a:schemeClr>
            </a:solidFill>
          </a:endParaRPr>
        </a:p>
      </dgm:t>
    </dgm:pt>
    <dgm:pt modelId="{2C0FAF7C-D408-47F0-B18E-99F1A580ECE3}" type="sibTrans" cxnId="{102BE47F-C64A-4E0E-B2D2-032C191044BF}">
      <dgm:prSet/>
      <dgm:spPr/>
      <dgm:t>
        <a:bodyPr/>
        <a:lstStyle/>
        <a:p>
          <a:endParaRPr lang="pt-BR"/>
        </a:p>
      </dgm:t>
    </dgm:pt>
    <dgm:pt modelId="{2DD4F6B1-B78A-4B2E-8396-A8155E2A4FC2}">
      <dgm:prSet custT="1"/>
      <dgm:spPr/>
      <dgm:t>
        <a:bodyPr/>
        <a:lstStyle/>
        <a:p>
          <a:r>
            <a:rPr lang="pt-BR" sz="1000" b="1" dirty="0" smtClean="0">
              <a:solidFill>
                <a:schemeClr val="accent1">
                  <a:lumMod val="10000"/>
                </a:schemeClr>
              </a:solidFill>
            </a:rPr>
            <a:t>Coordenação de Almoxarifado </a:t>
          </a:r>
          <a:r>
            <a:rPr lang="pt-BR" sz="1000" b="1" dirty="0" smtClean="0">
              <a:solidFill>
                <a:schemeClr val="accent1">
                  <a:lumMod val="10000"/>
                </a:schemeClr>
              </a:solidFill>
            </a:rPr>
            <a:t>– </a:t>
          </a:r>
        </a:p>
        <a:p>
          <a:r>
            <a:rPr lang="pt-BR" sz="1000" b="1" dirty="0" smtClean="0">
              <a:solidFill>
                <a:schemeClr val="accent1">
                  <a:lumMod val="10000"/>
                </a:schemeClr>
              </a:solidFill>
            </a:rPr>
            <a:t>Arnaldo</a:t>
          </a:r>
          <a:endParaRPr lang="pt-BR" sz="1000" b="1" dirty="0">
            <a:solidFill>
              <a:schemeClr val="accent1">
                <a:lumMod val="10000"/>
              </a:schemeClr>
            </a:solidFill>
          </a:endParaRPr>
        </a:p>
      </dgm:t>
    </dgm:pt>
    <dgm:pt modelId="{FF7EB1E5-6470-4833-9637-87464499B5BA}" type="parTrans" cxnId="{4A2A5EB5-CC70-4823-A7C7-025384CB191D}">
      <dgm:prSet/>
      <dgm:spPr/>
      <dgm:t>
        <a:bodyPr/>
        <a:lstStyle/>
        <a:p>
          <a:endParaRPr lang="pt-BR" sz="1000" b="1">
            <a:solidFill>
              <a:schemeClr val="accent1">
                <a:lumMod val="10000"/>
              </a:schemeClr>
            </a:solidFill>
          </a:endParaRPr>
        </a:p>
      </dgm:t>
    </dgm:pt>
    <dgm:pt modelId="{75ACF693-0638-4DFA-A16D-F512C31A7810}" type="sibTrans" cxnId="{4A2A5EB5-CC70-4823-A7C7-025384CB191D}">
      <dgm:prSet/>
      <dgm:spPr/>
      <dgm:t>
        <a:bodyPr/>
        <a:lstStyle/>
        <a:p>
          <a:endParaRPr lang="pt-BR"/>
        </a:p>
      </dgm:t>
    </dgm:pt>
    <dgm:pt modelId="{735F8DF8-B83C-4686-ACB8-DAAE1DE423B1}">
      <dgm:prSet custT="1"/>
      <dgm:spPr/>
      <dgm:t>
        <a:bodyPr/>
        <a:lstStyle/>
        <a:p>
          <a:r>
            <a:rPr lang="pt-BR" sz="1000" b="1" dirty="0" smtClean="0">
              <a:solidFill>
                <a:schemeClr val="accent1">
                  <a:lumMod val="10000"/>
                </a:schemeClr>
              </a:solidFill>
            </a:rPr>
            <a:t>Coordenação de Infraestrutura - </a:t>
          </a:r>
          <a:r>
            <a:rPr lang="pt-BR" sz="1000" b="1" dirty="0" err="1" smtClean="0">
              <a:solidFill>
                <a:schemeClr val="accent1">
                  <a:lumMod val="10000"/>
                </a:schemeClr>
              </a:solidFill>
            </a:rPr>
            <a:t>Gerilson</a:t>
          </a:r>
          <a:endParaRPr lang="pt-BR" sz="1000" b="1" dirty="0">
            <a:solidFill>
              <a:schemeClr val="accent1">
                <a:lumMod val="10000"/>
              </a:schemeClr>
            </a:solidFill>
          </a:endParaRPr>
        </a:p>
      </dgm:t>
    </dgm:pt>
    <dgm:pt modelId="{1E8CF7EB-DC9B-4608-B1F4-42E25DB06195}" type="parTrans" cxnId="{23FF7E1C-55D7-434B-8463-3603A0B514C4}">
      <dgm:prSet/>
      <dgm:spPr/>
      <dgm:t>
        <a:bodyPr/>
        <a:lstStyle/>
        <a:p>
          <a:endParaRPr lang="pt-BR" sz="1000" b="1">
            <a:solidFill>
              <a:schemeClr val="accent1">
                <a:lumMod val="10000"/>
              </a:schemeClr>
            </a:solidFill>
          </a:endParaRPr>
        </a:p>
      </dgm:t>
    </dgm:pt>
    <dgm:pt modelId="{51792B9E-E280-40D4-A240-64E48E38AC76}" type="sibTrans" cxnId="{23FF7E1C-55D7-434B-8463-3603A0B514C4}">
      <dgm:prSet/>
      <dgm:spPr/>
      <dgm:t>
        <a:bodyPr/>
        <a:lstStyle/>
        <a:p>
          <a:endParaRPr lang="pt-BR"/>
        </a:p>
      </dgm:t>
    </dgm:pt>
    <dgm:pt modelId="{C1EA51BE-AB51-480A-BFFA-63F3F6788981}">
      <dgm:prSet custT="1"/>
      <dgm:spPr/>
      <dgm:t>
        <a:bodyPr/>
        <a:lstStyle/>
        <a:p>
          <a:r>
            <a:rPr lang="pt-BR" sz="1000" b="1" dirty="0" smtClean="0">
              <a:solidFill>
                <a:schemeClr val="accent1">
                  <a:lumMod val="10000"/>
                </a:schemeClr>
              </a:solidFill>
            </a:rPr>
            <a:t>Coord. do curso de Edificações </a:t>
          </a:r>
          <a:r>
            <a:rPr lang="pt-BR" sz="1000" b="1" dirty="0" smtClean="0">
              <a:solidFill>
                <a:schemeClr val="accent1">
                  <a:lumMod val="10000"/>
                </a:schemeClr>
              </a:solidFill>
            </a:rPr>
            <a:t>-Suzana</a:t>
          </a:r>
          <a:endParaRPr lang="pt-BR" sz="1000" b="1" dirty="0">
            <a:solidFill>
              <a:schemeClr val="accent1">
                <a:lumMod val="10000"/>
              </a:schemeClr>
            </a:solidFill>
          </a:endParaRPr>
        </a:p>
      </dgm:t>
    </dgm:pt>
    <dgm:pt modelId="{AE37EF32-03FC-49CF-BE62-481CB33727A8}" type="parTrans" cxnId="{6B708841-9129-409C-940C-4E4B48BF4C23}">
      <dgm:prSet/>
      <dgm:spPr/>
      <dgm:t>
        <a:bodyPr/>
        <a:lstStyle/>
        <a:p>
          <a:endParaRPr lang="pt-BR" sz="1000" b="1">
            <a:solidFill>
              <a:schemeClr val="accent1">
                <a:lumMod val="10000"/>
              </a:schemeClr>
            </a:solidFill>
          </a:endParaRPr>
        </a:p>
      </dgm:t>
    </dgm:pt>
    <dgm:pt modelId="{6C9EACC4-27DE-46AD-9EC6-8FC1169A1961}" type="sibTrans" cxnId="{6B708841-9129-409C-940C-4E4B48BF4C23}">
      <dgm:prSet/>
      <dgm:spPr/>
      <dgm:t>
        <a:bodyPr/>
        <a:lstStyle/>
        <a:p>
          <a:endParaRPr lang="pt-BR"/>
        </a:p>
      </dgm:t>
    </dgm:pt>
    <dgm:pt modelId="{BA7002E6-C76D-4C92-8ABF-12F09695F41E}">
      <dgm:prSet custT="1"/>
      <dgm:spPr/>
      <dgm:t>
        <a:bodyPr/>
        <a:lstStyle/>
        <a:p>
          <a:r>
            <a:rPr lang="pt-BR" sz="1000" b="1" dirty="0" smtClean="0">
              <a:solidFill>
                <a:schemeClr val="accent1">
                  <a:lumMod val="10000"/>
                </a:schemeClr>
              </a:solidFill>
            </a:rPr>
            <a:t>Coord. Do curso de Mecânica </a:t>
          </a:r>
          <a:r>
            <a:rPr lang="pt-BR" sz="1000" b="1" dirty="0" smtClean="0">
              <a:solidFill>
                <a:schemeClr val="accent1">
                  <a:lumMod val="10000"/>
                </a:schemeClr>
              </a:solidFill>
            </a:rPr>
            <a:t>- </a:t>
          </a:r>
          <a:r>
            <a:rPr lang="pt-BR" sz="1000" b="1" dirty="0" err="1" smtClean="0">
              <a:solidFill>
                <a:schemeClr val="accent1">
                  <a:lumMod val="10000"/>
                </a:schemeClr>
              </a:solidFill>
            </a:rPr>
            <a:t>Jayna</a:t>
          </a:r>
          <a:endParaRPr lang="pt-BR" sz="1000" b="1" dirty="0">
            <a:solidFill>
              <a:schemeClr val="accent1">
                <a:lumMod val="10000"/>
              </a:schemeClr>
            </a:solidFill>
          </a:endParaRPr>
        </a:p>
      </dgm:t>
    </dgm:pt>
    <dgm:pt modelId="{D79EEBF9-BCB4-4F74-A270-939E526D93E2}" type="parTrans" cxnId="{3C42FE46-659E-4F83-B19A-ABFD24C717A2}">
      <dgm:prSet/>
      <dgm:spPr/>
      <dgm:t>
        <a:bodyPr/>
        <a:lstStyle/>
        <a:p>
          <a:endParaRPr lang="pt-BR" sz="1000" b="1">
            <a:solidFill>
              <a:schemeClr val="accent1">
                <a:lumMod val="10000"/>
              </a:schemeClr>
            </a:solidFill>
          </a:endParaRPr>
        </a:p>
      </dgm:t>
    </dgm:pt>
    <dgm:pt modelId="{A3E47E2D-C550-4BB8-AAB3-B913C7ABD8CB}" type="sibTrans" cxnId="{3C42FE46-659E-4F83-B19A-ABFD24C717A2}">
      <dgm:prSet/>
      <dgm:spPr/>
      <dgm:t>
        <a:bodyPr/>
        <a:lstStyle/>
        <a:p>
          <a:endParaRPr lang="pt-BR"/>
        </a:p>
      </dgm:t>
    </dgm:pt>
    <dgm:pt modelId="{A3D51DBF-B07C-4C07-85B3-F051BF9277C3}">
      <dgm:prSet custT="1"/>
      <dgm:spPr/>
      <dgm:t>
        <a:bodyPr/>
        <a:lstStyle/>
        <a:p>
          <a:r>
            <a:rPr lang="pt-BR" sz="1000" b="1" dirty="0" smtClean="0">
              <a:solidFill>
                <a:schemeClr val="accent1">
                  <a:lumMod val="10000"/>
                </a:schemeClr>
              </a:solidFill>
            </a:rPr>
            <a:t>Coord. Da Licenciatura em Física - Diego</a:t>
          </a:r>
          <a:endParaRPr lang="pt-BR" sz="1000" b="1" dirty="0">
            <a:solidFill>
              <a:schemeClr val="accent1">
                <a:lumMod val="10000"/>
              </a:schemeClr>
            </a:solidFill>
          </a:endParaRPr>
        </a:p>
      </dgm:t>
    </dgm:pt>
    <dgm:pt modelId="{D0E2CD80-6E49-44D3-A9F1-F469454A66F2}" type="parTrans" cxnId="{0DD7E5F3-47BE-4563-A00C-94DBE7A035FE}">
      <dgm:prSet/>
      <dgm:spPr/>
      <dgm:t>
        <a:bodyPr/>
        <a:lstStyle/>
        <a:p>
          <a:endParaRPr lang="pt-BR"/>
        </a:p>
      </dgm:t>
    </dgm:pt>
    <dgm:pt modelId="{13689331-4F7E-4EB1-9051-CFCD7BBD6CAC}" type="sibTrans" cxnId="{0DD7E5F3-47BE-4563-A00C-94DBE7A035FE}">
      <dgm:prSet/>
      <dgm:spPr/>
      <dgm:t>
        <a:bodyPr/>
        <a:lstStyle/>
        <a:p>
          <a:endParaRPr lang="pt-BR"/>
        </a:p>
      </dgm:t>
    </dgm:pt>
    <dgm:pt modelId="{34DC68F8-F9F1-447E-9495-4D3DD25811FA}">
      <dgm:prSet custT="1"/>
      <dgm:spPr/>
      <dgm:t>
        <a:bodyPr/>
        <a:lstStyle/>
        <a:p>
          <a:r>
            <a:rPr lang="pt-BR" sz="1000" b="1" dirty="0" smtClean="0">
              <a:solidFill>
                <a:schemeClr val="accent1">
                  <a:lumMod val="10000"/>
                </a:schemeClr>
              </a:solidFill>
            </a:rPr>
            <a:t>Coord. Do curso de Informática - Luís</a:t>
          </a:r>
          <a:endParaRPr lang="pt-BR" sz="1000" b="1" dirty="0">
            <a:solidFill>
              <a:schemeClr val="accent1">
                <a:lumMod val="10000"/>
              </a:schemeClr>
            </a:solidFill>
          </a:endParaRPr>
        </a:p>
      </dgm:t>
    </dgm:pt>
    <dgm:pt modelId="{ACFC8D12-4490-467B-A60D-30884928E163}" type="parTrans" cxnId="{8BBA3D83-58C2-435D-96F2-7CBB12724310}">
      <dgm:prSet/>
      <dgm:spPr/>
      <dgm:t>
        <a:bodyPr/>
        <a:lstStyle/>
        <a:p>
          <a:endParaRPr lang="pt-BR"/>
        </a:p>
      </dgm:t>
    </dgm:pt>
    <dgm:pt modelId="{F0017557-7E11-48C9-B6D3-59869ACE41E0}" type="sibTrans" cxnId="{8BBA3D83-58C2-435D-96F2-7CBB12724310}">
      <dgm:prSet/>
      <dgm:spPr/>
      <dgm:t>
        <a:bodyPr/>
        <a:lstStyle/>
        <a:p>
          <a:endParaRPr lang="pt-BR"/>
        </a:p>
      </dgm:t>
    </dgm:pt>
    <dgm:pt modelId="{C21D64D5-2A86-4054-AE6B-84E4AF483C84}" type="pres">
      <dgm:prSet presAssocID="{5862E7D1-6B0F-48A0-B1D4-CBBEC82D512A}" presName="Name0" presStyleCnt="0">
        <dgm:presLayoutVars>
          <dgm:chPref val="1"/>
          <dgm:dir/>
          <dgm:animOne val="branch"/>
          <dgm:animLvl val="lvl"/>
          <dgm:resizeHandles/>
        </dgm:presLayoutVars>
      </dgm:prSet>
      <dgm:spPr/>
      <dgm:t>
        <a:bodyPr/>
        <a:lstStyle/>
        <a:p>
          <a:endParaRPr lang="pt-BR"/>
        </a:p>
      </dgm:t>
    </dgm:pt>
    <dgm:pt modelId="{56E8AE20-DA95-41C0-8795-0C34AC34477C}" type="pres">
      <dgm:prSet presAssocID="{47992D1D-CF38-41C9-BBAE-9D20753F2665}" presName="vertOne" presStyleCnt="0"/>
      <dgm:spPr/>
      <dgm:t>
        <a:bodyPr/>
        <a:lstStyle/>
        <a:p>
          <a:endParaRPr lang="pt-BR"/>
        </a:p>
      </dgm:t>
    </dgm:pt>
    <dgm:pt modelId="{CCDAFD62-EA33-4D3A-9B78-289F113D3F42}" type="pres">
      <dgm:prSet presAssocID="{47992D1D-CF38-41C9-BBAE-9D20753F2665}" presName="txOne" presStyleLbl="node0" presStyleIdx="0" presStyleCnt="1">
        <dgm:presLayoutVars>
          <dgm:chPref val="3"/>
        </dgm:presLayoutVars>
      </dgm:prSet>
      <dgm:spPr/>
      <dgm:t>
        <a:bodyPr/>
        <a:lstStyle/>
        <a:p>
          <a:endParaRPr lang="pt-BR"/>
        </a:p>
      </dgm:t>
    </dgm:pt>
    <dgm:pt modelId="{E39D288A-1CBE-4AC1-AE6D-36CD7A2ACE41}" type="pres">
      <dgm:prSet presAssocID="{47992D1D-CF38-41C9-BBAE-9D20753F2665}" presName="parTransOne" presStyleCnt="0"/>
      <dgm:spPr/>
      <dgm:t>
        <a:bodyPr/>
        <a:lstStyle/>
        <a:p>
          <a:endParaRPr lang="pt-BR"/>
        </a:p>
      </dgm:t>
    </dgm:pt>
    <dgm:pt modelId="{A341C17C-AB7D-4A40-A3A4-CE357C1B83AA}" type="pres">
      <dgm:prSet presAssocID="{47992D1D-CF38-41C9-BBAE-9D20753F2665}" presName="horzOne" presStyleCnt="0"/>
      <dgm:spPr/>
      <dgm:t>
        <a:bodyPr/>
        <a:lstStyle/>
        <a:p>
          <a:endParaRPr lang="pt-BR"/>
        </a:p>
      </dgm:t>
    </dgm:pt>
    <dgm:pt modelId="{EC25EAFB-7313-4D40-918A-74CE87723EC8}" type="pres">
      <dgm:prSet presAssocID="{B96DDEDB-184C-4032-84A8-F0732A24295C}" presName="vertTwo" presStyleCnt="0"/>
      <dgm:spPr/>
      <dgm:t>
        <a:bodyPr/>
        <a:lstStyle/>
        <a:p>
          <a:endParaRPr lang="pt-BR"/>
        </a:p>
      </dgm:t>
    </dgm:pt>
    <dgm:pt modelId="{A1C585F9-26A5-4144-9596-542988C6965B}" type="pres">
      <dgm:prSet presAssocID="{B96DDEDB-184C-4032-84A8-F0732A24295C}" presName="txTwo" presStyleLbl="node2" presStyleIdx="0" presStyleCnt="5">
        <dgm:presLayoutVars>
          <dgm:chPref val="3"/>
        </dgm:presLayoutVars>
      </dgm:prSet>
      <dgm:spPr/>
      <dgm:t>
        <a:bodyPr/>
        <a:lstStyle/>
        <a:p>
          <a:endParaRPr lang="pt-BR"/>
        </a:p>
      </dgm:t>
    </dgm:pt>
    <dgm:pt modelId="{4FBF3A03-9595-4731-AF78-E8CD55D38358}" type="pres">
      <dgm:prSet presAssocID="{B96DDEDB-184C-4032-84A8-F0732A24295C}" presName="parTransTwo" presStyleCnt="0"/>
      <dgm:spPr/>
      <dgm:t>
        <a:bodyPr/>
        <a:lstStyle/>
        <a:p>
          <a:endParaRPr lang="pt-BR"/>
        </a:p>
      </dgm:t>
    </dgm:pt>
    <dgm:pt modelId="{DE94C91C-31DD-44B9-A8F0-FB93CCBBA419}" type="pres">
      <dgm:prSet presAssocID="{B96DDEDB-184C-4032-84A8-F0732A24295C}" presName="horzTwo" presStyleCnt="0"/>
      <dgm:spPr/>
      <dgm:t>
        <a:bodyPr/>
        <a:lstStyle/>
        <a:p>
          <a:endParaRPr lang="pt-BR"/>
        </a:p>
      </dgm:t>
    </dgm:pt>
    <dgm:pt modelId="{60A99A09-7049-4C83-BA25-56E407DCEBA7}" type="pres">
      <dgm:prSet presAssocID="{392DFB16-74A9-4DEE-B2D8-B6171E7003BC}" presName="vertThree" presStyleCnt="0"/>
      <dgm:spPr/>
      <dgm:t>
        <a:bodyPr/>
        <a:lstStyle/>
        <a:p>
          <a:endParaRPr lang="pt-BR"/>
        </a:p>
      </dgm:t>
    </dgm:pt>
    <dgm:pt modelId="{EFFB189A-75D9-4615-BC48-46C586A3241F}" type="pres">
      <dgm:prSet presAssocID="{392DFB16-74A9-4DEE-B2D8-B6171E7003BC}" presName="txThree" presStyleLbl="node3" presStyleIdx="0" presStyleCnt="3">
        <dgm:presLayoutVars>
          <dgm:chPref val="3"/>
        </dgm:presLayoutVars>
      </dgm:prSet>
      <dgm:spPr/>
      <dgm:t>
        <a:bodyPr/>
        <a:lstStyle/>
        <a:p>
          <a:endParaRPr lang="pt-BR"/>
        </a:p>
      </dgm:t>
    </dgm:pt>
    <dgm:pt modelId="{26E04D0D-A88D-4989-914C-E992434966F7}" type="pres">
      <dgm:prSet presAssocID="{392DFB16-74A9-4DEE-B2D8-B6171E7003BC}" presName="parTransThree" presStyleCnt="0"/>
      <dgm:spPr/>
      <dgm:t>
        <a:bodyPr/>
        <a:lstStyle/>
        <a:p>
          <a:endParaRPr lang="pt-BR"/>
        </a:p>
      </dgm:t>
    </dgm:pt>
    <dgm:pt modelId="{628332C4-67EA-4C70-9D70-61B02E595E74}" type="pres">
      <dgm:prSet presAssocID="{392DFB16-74A9-4DEE-B2D8-B6171E7003BC}" presName="horzThree" presStyleCnt="0"/>
      <dgm:spPr/>
      <dgm:t>
        <a:bodyPr/>
        <a:lstStyle/>
        <a:p>
          <a:endParaRPr lang="pt-BR"/>
        </a:p>
      </dgm:t>
    </dgm:pt>
    <dgm:pt modelId="{5DB4004E-48C5-42E0-A855-95D00255DC70}" type="pres">
      <dgm:prSet presAssocID="{A15FD22B-2E20-465C-AE42-2C3D8CD5A96F}" presName="vertFour" presStyleCnt="0">
        <dgm:presLayoutVars>
          <dgm:chPref val="3"/>
        </dgm:presLayoutVars>
      </dgm:prSet>
      <dgm:spPr/>
      <dgm:t>
        <a:bodyPr/>
        <a:lstStyle/>
        <a:p>
          <a:endParaRPr lang="pt-BR"/>
        </a:p>
      </dgm:t>
    </dgm:pt>
    <dgm:pt modelId="{EFB8E032-ED5C-496A-A31C-C3218F2CFC15}" type="pres">
      <dgm:prSet presAssocID="{A15FD22B-2E20-465C-AE42-2C3D8CD5A96F}" presName="txFour" presStyleLbl="node4" presStyleIdx="0" presStyleCnt="8">
        <dgm:presLayoutVars>
          <dgm:chPref val="3"/>
        </dgm:presLayoutVars>
      </dgm:prSet>
      <dgm:spPr/>
      <dgm:t>
        <a:bodyPr/>
        <a:lstStyle/>
        <a:p>
          <a:endParaRPr lang="pt-BR"/>
        </a:p>
      </dgm:t>
    </dgm:pt>
    <dgm:pt modelId="{9E175F27-A127-4A1F-BAC3-670AAD4FF9C1}" type="pres">
      <dgm:prSet presAssocID="{A15FD22B-2E20-465C-AE42-2C3D8CD5A96F}" presName="parTransFour" presStyleCnt="0"/>
      <dgm:spPr/>
      <dgm:t>
        <a:bodyPr/>
        <a:lstStyle/>
        <a:p>
          <a:endParaRPr lang="pt-BR"/>
        </a:p>
      </dgm:t>
    </dgm:pt>
    <dgm:pt modelId="{38C22AC2-AEA5-4920-8616-D4F2CC7A3B11}" type="pres">
      <dgm:prSet presAssocID="{A15FD22B-2E20-465C-AE42-2C3D8CD5A96F}" presName="horzFour" presStyleCnt="0"/>
      <dgm:spPr/>
      <dgm:t>
        <a:bodyPr/>
        <a:lstStyle/>
        <a:p>
          <a:endParaRPr lang="pt-BR"/>
        </a:p>
      </dgm:t>
    </dgm:pt>
    <dgm:pt modelId="{7EEEC774-F28F-465F-A611-42190A9989E9}" type="pres">
      <dgm:prSet presAssocID="{0C06889C-F260-4BC4-BB54-9D7C4E34CA96}" presName="vertFour" presStyleCnt="0">
        <dgm:presLayoutVars>
          <dgm:chPref val="3"/>
        </dgm:presLayoutVars>
      </dgm:prSet>
      <dgm:spPr/>
      <dgm:t>
        <a:bodyPr/>
        <a:lstStyle/>
        <a:p>
          <a:endParaRPr lang="pt-BR"/>
        </a:p>
      </dgm:t>
    </dgm:pt>
    <dgm:pt modelId="{465040E2-D4C1-48B7-98C6-E12FC72A7FB1}" type="pres">
      <dgm:prSet presAssocID="{0C06889C-F260-4BC4-BB54-9D7C4E34CA96}" presName="txFour" presStyleLbl="node4" presStyleIdx="1" presStyleCnt="8">
        <dgm:presLayoutVars>
          <dgm:chPref val="3"/>
        </dgm:presLayoutVars>
      </dgm:prSet>
      <dgm:spPr/>
      <dgm:t>
        <a:bodyPr/>
        <a:lstStyle/>
        <a:p>
          <a:endParaRPr lang="pt-BR"/>
        </a:p>
      </dgm:t>
    </dgm:pt>
    <dgm:pt modelId="{0ED5F29E-0CD0-4ADC-9AF6-36A491770A22}" type="pres">
      <dgm:prSet presAssocID="{0C06889C-F260-4BC4-BB54-9D7C4E34CA96}" presName="parTransFour" presStyleCnt="0"/>
      <dgm:spPr/>
      <dgm:t>
        <a:bodyPr/>
        <a:lstStyle/>
        <a:p>
          <a:endParaRPr lang="pt-BR"/>
        </a:p>
      </dgm:t>
    </dgm:pt>
    <dgm:pt modelId="{4DEE9A3B-274F-4A4D-80A2-BC4095452F94}" type="pres">
      <dgm:prSet presAssocID="{0C06889C-F260-4BC4-BB54-9D7C4E34CA96}" presName="horzFour" presStyleCnt="0"/>
      <dgm:spPr/>
      <dgm:t>
        <a:bodyPr/>
        <a:lstStyle/>
        <a:p>
          <a:endParaRPr lang="pt-BR"/>
        </a:p>
      </dgm:t>
    </dgm:pt>
    <dgm:pt modelId="{16A6FBB5-454F-4C3C-AC23-3A482768FDBB}" type="pres">
      <dgm:prSet presAssocID="{C7E04EEF-209F-4EB2-99B7-0C638F576F4C}" presName="vertFour" presStyleCnt="0">
        <dgm:presLayoutVars>
          <dgm:chPref val="3"/>
        </dgm:presLayoutVars>
      </dgm:prSet>
      <dgm:spPr/>
      <dgm:t>
        <a:bodyPr/>
        <a:lstStyle/>
        <a:p>
          <a:endParaRPr lang="pt-BR"/>
        </a:p>
      </dgm:t>
    </dgm:pt>
    <dgm:pt modelId="{1C906862-4427-41D6-84FC-C4E39732F1A2}" type="pres">
      <dgm:prSet presAssocID="{C7E04EEF-209F-4EB2-99B7-0C638F576F4C}" presName="txFour" presStyleLbl="node4" presStyleIdx="2" presStyleCnt="8">
        <dgm:presLayoutVars>
          <dgm:chPref val="3"/>
        </dgm:presLayoutVars>
      </dgm:prSet>
      <dgm:spPr/>
      <dgm:t>
        <a:bodyPr/>
        <a:lstStyle/>
        <a:p>
          <a:endParaRPr lang="pt-BR"/>
        </a:p>
      </dgm:t>
    </dgm:pt>
    <dgm:pt modelId="{9DA9D4A9-AAEC-4C25-95DE-5FEE148B0CAA}" type="pres">
      <dgm:prSet presAssocID="{C7E04EEF-209F-4EB2-99B7-0C638F576F4C}" presName="horzFour" presStyleCnt="0"/>
      <dgm:spPr/>
      <dgm:t>
        <a:bodyPr/>
        <a:lstStyle/>
        <a:p>
          <a:endParaRPr lang="pt-BR"/>
        </a:p>
      </dgm:t>
    </dgm:pt>
    <dgm:pt modelId="{B5ECE2FC-14BE-41E7-895B-E9EA1815BCBF}" type="pres">
      <dgm:prSet presAssocID="{02BAA13A-17D0-44C8-B360-8F9EAEFAF8BC}" presName="sibSpaceThree" presStyleCnt="0"/>
      <dgm:spPr/>
      <dgm:t>
        <a:bodyPr/>
        <a:lstStyle/>
        <a:p>
          <a:endParaRPr lang="pt-BR"/>
        </a:p>
      </dgm:t>
    </dgm:pt>
    <dgm:pt modelId="{A05EDCEA-5F26-4DED-92C0-60F25F5DF8CD}" type="pres">
      <dgm:prSet presAssocID="{C1EA51BE-AB51-480A-BFFA-63F3F6788981}" presName="vertThree" presStyleCnt="0"/>
      <dgm:spPr/>
      <dgm:t>
        <a:bodyPr/>
        <a:lstStyle/>
        <a:p>
          <a:endParaRPr lang="pt-BR"/>
        </a:p>
      </dgm:t>
    </dgm:pt>
    <dgm:pt modelId="{4F242768-7CC3-44A8-9DFD-4AF12A3DE3F2}" type="pres">
      <dgm:prSet presAssocID="{C1EA51BE-AB51-480A-BFFA-63F3F6788981}" presName="txThree" presStyleLbl="node3" presStyleIdx="1" presStyleCnt="3">
        <dgm:presLayoutVars>
          <dgm:chPref val="3"/>
        </dgm:presLayoutVars>
      </dgm:prSet>
      <dgm:spPr/>
      <dgm:t>
        <a:bodyPr/>
        <a:lstStyle/>
        <a:p>
          <a:endParaRPr lang="pt-BR"/>
        </a:p>
      </dgm:t>
    </dgm:pt>
    <dgm:pt modelId="{70B9CB1E-31BA-48D6-BA0C-D897B5D5D308}" type="pres">
      <dgm:prSet presAssocID="{C1EA51BE-AB51-480A-BFFA-63F3F6788981}" presName="parTransThree" presStyleCnt="0"/>
      <dgm:spPr/>
      <dgm:t>
        <a:bodyPr/>
        <a:lstStyle/>
        <a:p>
          <a:endParaRPr lang="pt-BR"/>
        </a:p>
      </dgm:t>
    </dgm:pt>
    <dgm:pt modelId="{EC4E32B7-91D8-45E3-A1C7-4E7AF195012D}" type="pres">
      <dgm:prSet presAssocID="{C1EA51BE-AB51-480A-BFFA-63F3F6788981}" presName="horzThree" presStyleCnt="0"/>
      <dgm:spPr/>
      <dgm:t>
        <a:bodyPr/>
        <a:lstStyle/>
        <a:p>
          <a:endParaRPr lang="pt-BR"/>
        </a:p>
      </dgm:t>
    </dgm:pt>
    <dgm:pt modelId="{168BED5F-1F35-49BC-8978-8E7916583578}" type="pres">
      <dgm:prSet presAssocID="{BA7002E6-C76D-4C92-8ABF-12F09695F41E}" presName="vertFour" presStyleCnt="0">
        <dgm:presLayoutVars>
          <dgm:chPref val="3"/>
        </dgm:presLayoutVars>
      </dgm:prSet>
      <dgm:spPr/>
      <dgm:t>
        <a:bodyPr/>
        <a:lstStyle/>
        <a:p>
          <a:endParaRPr lang="pt-BR"/>
        </a:p>
      </dgm:t>
    </dgm:pt>
    <dgm:pt modelId="{9ED9A1B5-FCFD-421E-B741-3FF1350F7DBC}" type="pres">
      <dgm:prSet presAssocID="{BA7002E6-C76D-4C92-8ABF-12F09695F41E}" presName="txFour" presStyleLbl="node4" presStyleIdx="3" presStyleCnt="8">
        <dgm:presLayoutVars>
          <dgm:chPref val="3"/>
        </dgm:presLayoutVars>
      </dgm:prSet>
      <dgm:spPr/>
      <dgm:t>
        <a:bodyPr/>
        <a:lstStyle/>
        <a:p>
          <a:endParaRPr lang="pt-BR"/>
        </a:p>
      </dgm:t>
    </dgm:pt>
    <dgm:pt modelId="{2CEAAE50-48DE-4A9E-BA58-5DF1EA357DA3}" type="pres">
      <dgm:prSet presAssocID="{BA7002E6-C76D-4C92-8ABF-12F09695F41E}" presName="parTransFour" presStyleCnt="0"/>
      <dgm:spPr/>
    </dgm:pt>
    <dgm:pt modelId="{9D060F44-B0B2-4965-A84F-11A16F7C10A1}" type="pres">
      <dgm:prSet presAssocID="{BA7002E6-C76D-4C92-8ABF-12F09695F41E}" presName="horzFour" presStyleCnt="0"/>
      <dgm:spPr/>
      <dgm:t>
        <a:bodyPr/>
        <a:lstStyle/>
        <a:p>
          <a:endParaRPr lang="pt-BR"/>
        </a:p>
      </dgm:t>
    </dgm:pt>
    <dgm:pt modelId="{6713D8FB-2BAE-4542-89D6-A8AEE2D1A389}" type="pres">
      <dgm:prSet presAssocID="{34DC68F8-F9F1-447E-9495-4D3DD25811FA}" presName="vertFour" presStyleCnt="0">
        <dgm:presLayoutVars>
          <dgm:chPref val="3"/>
        </dgm:presLayoutVars>
      </dgm:prSet>
      <dgm:spPr/>
    </dgm:pt>
    <dgm:pt modelId="{AD4CD30A-655B-423F-ACE1-7E95A4BC8672}" type="pres">
      <dgm:prSet presAssocID="{34DC68F8-F9F1-447E-9495-4D3DD25811FA}" presName="txFour" presStyleLbl="node4" presStyleIdx="4" presStyleCnt="8">
        <dgm:presLayoutVars>
          <dgm:chPref val="3"/>
        </dgm:presLayoutVars>
      </dgm:prSet>
      <dgm:spPr/>
      <dgm:t>
        <a:bodyPr/>
        <a:lstStyle/>
        <a:p>
          <a:endParaRPr lang="pt-BR"/>
        </a:p>
      </dgm:t>
    </dgm:pt>
    <dgm:pt modelId="{A114A38F-545B-42D9-A16D-94C49F3704D3}" type="pres">
      <dgm:prSet presAssocID="{34DC68F8-F9F1-447E-9495-4D3DD25811FA}" presName="parTransFour" presStyleCnt="0"/>
      <dgm:spPr/>
    </dgm:pt>
    <dgm:pt modelId="{236A94EE-00F2-466B-92CC-7263FD7C7856}" type="pres">
      <dgm:prSet presAssocID="{34DC68F8-F9F1-447E-9495-4D3DD25811FA}" presName="horzFour" presStyleCnt="0"/>
      <dgm:spPr/>
    </dgm:pt>
    <dgm:pt modelId="{C7F55389-3ECA-4D2B-95BB-8AB18F4B29A6}" type="pres">
      <dgm:prSet presAssocID="{A3D51DBF-B07C-4C07-85B3-F051BF9277C3}" presName="vertFour" presStyleCnt="0">
        <dgm:presLayoutVars>
          <dgm:chPref val="3"/>
        </dgm:presLayoutVars>
      </dgm:prSet>
      <dgm:spPr/>
    </dgm:pt>
    <dgm:pt modelId="{D05690B5-993B-4019-9E8C-D60C05B50E95}" type="pres">
      <dgm:prSet presAssocID="{A3D51DBF-B07C-4C07-85B3-F051BF9277C3}" presName="txFour" presStyleLbl="node4" presStyleIdx="5" presStyleCnt="8" custLinFactNeighborX="-818" custLinFactNeighborY="3225">
        <dgm:presLayoutVars>
          <dgm:chPref val="3"/>
        </dgm:presLayoutVars>
      </dgm:prSet>
      <dgm:spPr/>
      <dgm:t>
        <a:bodyPr/>
        <a:lstStyle/>
        <a:p>
          <a:endParaRPr lang="pt-BR"/>
        </a:p>
      </dgm:t>
    </dgm:pt>
    <dgm:pt modelId="{BEEE1660-5D34-4A5D-B934-3247B36F262D}" type="pres">
      <dgm:prSet presAssocID="{A3D51DBF-B07C-4C07-85B3-F051BF9277C3}" presName="horzFour" presStyleCnt="0"/>
      <dgm:spPr/>
    </dgm:pt>
    <dgm:pt modelId="{2BD56426-5C08-4036-8D93-70A361D3572F}" type="pres">
      <dgm:prSet presAssocID="{48F3466A-2D67-457A-B00C-00CC54185809}" presName="sibSpaceTwo" presStyleCnt="0"/>
      <dgm:spPr/>
      <dgm:t>
        <a:bodyPr/>
        <a:lstStyle/>
        <a:p>
          <a:endParaRPr lang="pt-BR"/>
        </a:p>
      </dgm:t>
    </dgm:pt>
    <dgm:pt modelId="{653F869E-07A7-4BCA-A928-DC807D2BDE8D}" type="pres">
      <dgm:prSet presAssocID="{75B3E52C-26BE-4547-AF4E-C9F03F812C62}" presName="vertTwo" presStyleCnt="0"/>
      <dgm:spPr/>
      <dgm:t>
        <a:bodyPr/>
        <a:lstStyle/>
        <a:p>
          <a:endParaRPr lang="pt-BR"/>
        </a:p>
      </dgm:t>
    </dgm:pt>
    <dgm:pt modelId="{C64CA8C6-FAA8-4D10-8249-189E1A4FD2FA}" type="pres">
      <dgm:prSet presAssocID="{75B3E52C-26BE-4547-AF4E-C9F03F812C62}" presName="txTwo" presStyleLbl="node2" presStyleIdx="1" presStyleCnt="5">
        <dgm:presLayoutVars>
          <dgm:chPref val="3"/>
        </dgm:presLayoutVars>
      </dgm:prSet>
      <dgm:spPr/>
      <dgm:t>
        <a:bodyPr/>
        <a:lstStyle/>
        <a:p>
          <a:endParaRPr lang="pt-BR"/>
        </a:p>
      </dgm:t>
    </dgm:pt>
    <dgm:pt modelId="{DDA0C408-5A9C-4107-8716-EF369E24C927}" type="pres">
      <dgm:prSet presAssocID="{75B3E52C-26BE-4547-AF4E-C9F03F812C62}" presName="parTransTwo" presStyleCnt="0"/>
      <dgm:spPr/>
      <dgm:t>
        <a:bodyPr/>
        <a:lstStyle/>
        <a:p>
          <a:endParaRPr lang="pt-BR"/>
        </a:p>
      </dgm:t>
    </dgm:pt>
    <dgm:pt modelId="{668E9398-395C-4764-B47A-7585B27EE4E7}" type="pres">
      <dgm:prSet presAssocID="{75B3E52C-26BE-4547-AF4E-C9F03F812C62}" presName="horzTwo" presStyleCnt="0"/>
      <dgm:spPr/>
      <dgm:t>
        <a:bodyPr/>
        <a:lstStyle/>
        <a:p>
          <a:endParaRPr lang="pt-BR"/>
        </a:p>
      </dgm:t>
    </dgm:pt>
    <dgm:pt modelId="{BBBC340A-EABD-4379-8F9C-D263B0F61F8F}" type="pres">
      <dgm:prSet presAssocID="{34A0135D-8C73-4671-BDC9-B73DF98BF647}" presName="vertThree" presStyleCnt="0"/>
      <dgm:spPr/>
      <dgm:t>
        <a:bodyPr/>
        <a:lstStyle/>
        <a:p>
          <a:endParaRPr lang="pt-BR"/>
        </a:p>
      </dgm:t>
    </dgm:pt>
    <dgm:pt modelId="{4E8735FE-A890-4247-963D-9BF21DA40D92}" type="pres">
      <dgm:prSet presAssocID="{34A0135D-8C73-4671-BDC9-B73DF98BF647}" presName="txThree" presStyleLbl="node3" presStyleIdx="2" presStyleCnt="3">
        <dgm:presLayoutVars>
          <dgm:chPref val="3"/>
        </dgm:presLayoutVars>
      </dgm:prSet>
      <dgm:spPr/>
      <dgm:t>
        <a:bodyPr/>
        <a:lstStyle/>
        <a:p>
          <a:endParaRPr lang="pt-BR"/>
        </a:p>
      </dgm:t>
    </dgm:pt>
    <dgm:pt modelId="{4F7E0DC8-6AEB-48C9-9E20-8AB6851F119F}" type="pres">
      <dgm:prSet presAssocID="{34A0135D-8C73-4671-BDC9-B73DF98BF647}" presName="parTransThree" presStyleCnt="0"/>
      <dgm:spPr/>
      <dgm:t>
        <a:bodyPr/>
        <a:lstStyle/>
        <a:p>
          <a:endParaRPr lang="pt-BR"/>
        </a:p>
      </dgm:t>
    </dgm:pt>
    <dgm:pt modelId="{EE03FB09-25EC-45DA-AC81-C97DA42A01DD}" type="pres">
      <dgm:prSet presAssocID="{34A0135D-8C73-4671-BDC9-B73DF98BF647}" presName="horzThree" presStyleCnt="0"/>
      <dgm:spPr/>
      <dgm:t>
        <a:bodyPr/>
        <a:lstStyle/>
        <a:p>
          <a:endParaRPr lang="pt-BR"/>
        </a:p>
      </dgm:t>
    </dgm:pt>
    <dgm:pt modelId="{1FB96D32-EED7-4FBF-B749-411C9A272F97}" type="pres">
      <dgm:prSet presAssocID="{2DD4F6B1-B78A-4B2E-8396-A8155E2A4FC2}" presName="vertFour" presStyleCnt="0">
        <dgm:presLayoutVars>
          <dgm:chPref val="3"/>
        </dgm:presLayoutVars>
      </dgm:prSet>
      <dgm:spPr/>
      <dgm:t>
        <a:bodyPr/>
        <a:lstStyle/>
        <a:p>
          <a:endParaRPr lang="pt-BR"/>
        </a:p>
      </dgm:t>
    </dgm:pt>
    <dgm:pt modelId="{EBE1670C-7848-4BC4-A547-DE77B4337710}" type="pres">
      <dgm:prSet presAssocID="{2DD4F6B1-B78A-4B2E-8396-A8155E2A4FC2}" presName="txFour" presStyleLbl="node4" presStyleIdx="6" presStyleCnt="8">
        <dgm:presLayoutVars>
          <dgm:chPref val="3"/>
        </dgm:presLayoutVars>
      </dgm:prSet>
      <dgm:spPr/>
      <dgm:t>
        <a:bodyPr/>
        <a:lstStyle/>
        <a:p>
          <a:endParaRPr lang="pt-BR"/>
        </a:p>
      </dgm:t>
    </dgm:pt>
    <dgm:pt modelId="{C6064730-C37F-4F3F-B3F7-AA28531DF0FD}" type="pres">
      <dgm:prSet presAssocID="{2DD4F6B1-B78A-4B2E-8396-A8155E2A4FC2}" presName="parTransFour" presStyleCnt="0"/>
      <dgm:spPr/>
      <dgm:t>
        <a:bodyPr/>
        <a:lstStyle/>
        <a:p>
          <a:endParaRPr lang="pt-BR"/>
        </a:p>
      </dgm:t>
    </dgm:pt>
    <dgm:pt modelId="{5410EB9E-B61D-4875-A555-EB144385AFBE}" type="pres">
      <dgm:prSet presAssocID="{2DD4F6B1-B78A-4B2E-8396-A8155E2A4FC2}" presName="horzFour" presStyleCnt="0"/>
      <dgm:spPr/>
      <dgm:t>
        <a:bodyPr/>
        <a:lstStyle/>
        <a:p>
          <a:endParaRPr lang="pt-BR"/>
        </a:p>
      </dgm:t>
    </dgm:pt>
    <dgm:pt modelId="{0528B48A-18D6-4A92-8E24-F0878503B214}" type="pres">
      <dgm:prSet presAssocID="{735F8DF8-B83C-4686-ACB8-DAAE1DE423B1}" presName="vertFour" presStyleCnt="0">
        <dgm:presLayoutVars>
          <dgm:chPref val="3"/>
        </dgm:presLayoutVars>
      </dgm:prSet>
      <dgm:spPr/>
      <dgm:t>
        <a:bodyPr/>
        <a:lstStyle/>
        <a:p>
          <a:endParaRPr lang="pt-BR"/>
        </a:p>
      </dgm:t>
    </dgm:pt>
    <dgm:pt modelId="{75B80215-22EB-46CE-9EC3-D6BF9D9F800B}" type="pres">
      <dgm:prSet presAssocID="{735F8DF8-B83C-4686-ACB8-DAAE1DE423B1}" presName="txFour" presStyleLbl="node4" presStyleIdx="7" presStyleCnt="8">
        <dgm:presLayoutVars>
          <dgm:chPref val="3"/>
        </dgm:presLayoutVars>
      </dgm:prSet>
      <dgm:spPr/>
      <dgm:t>
        <a:bodyPr/>
        <a:lstStyle/>
        <a:p>
          <a:endParaRPr lang="pt-BR"/>
        </a:p>
      </dgm:t>
    </dgm:pt>
    <dgm:pt modelId="{2B886964-9F60-45B6-947E-BA7CD46A9B45}" type="pres">
      <dgm:prSet presAssocID="{735F8DF8-B83C-4686-ACB8-DAAE1DE423B1}" presName="horzFour" presStyleCnt="0"/>
      <dgm:spPr/>
      <dgm:t>
        <a:bodyPr/>
        <a:lstStyle/>
        <a:p>
          <a:endParaRPr lang="pt-BR"/>
        </a:p>
      </dgm:t>
    </dgm:pt>
    <dgm:pt modelId="{BC1E9E88-D2E0-4727-9845-033008C0D9A0}" type="pres">
      <dgm:prSet presAssocID="{2415304C-DC13-433E-82C1-8CACAEBD8E10}" presName="sibSpaceTwo" presStyleCnt="0"/>
      <dgm:spPr/>
      <dgm:t>
        <a:bodyPr/>
        <a:lstStyle/>
        <a:p>
          <a:endParaRPr lang="pt-BR"/>
        </a:p>
      </dgm:t>
    </dgm:pt>
    <dgm:pt modelId="{80719C8F-A049-4229-9C5E-31E17653D014}" type="pres">
      <dgm:prSet presAssocID="{D98A97BE-97AF-48F9-A42B-6BC3E7784440}" presName="vertTwo" presStyleCnt="0"/>
      <dgm:spPr/>
      <dgm:t>
        <a:bodyPr/>
        <a:lstStyle/>
        <a:p>
          <a:endParaRPr lang="pt-BR"/>
        </a:p>
      </dgm:t>
    </dgm:pt>
    <dgm:pt modelId="{7422F40B-02A1-486D-96BD-27330CD8619D}" type="pres">
      <dgm:prSet presAssocID="{D98A97BE-97AF-48F9-A42B-6BC3E7784440}" presName="txTwo" presStyleLbl="node2" presStyleIdx="2" presStyleCnt="5">
        <dgm:presLayoutVars>
          <dgm:chPref val="3"/>
        </dgm:presLayoutVars>
      </dgm:prSet>
      <dgm:spPr/>
      <dgm:t>
        <a:bodyPr/>
        <a:lstStyle/>
        <a:p>
          <a:endParaRPr lang="pt-BR"/>
        </a:p>
      </dgm:t>
    </dgm:pt>
    <dgm:pt modelId="{53A99A31-A366-45F1-A754-829017747427}" type="pres">
      <dgm:prSet presAssocID="{D98A97BE-97AF-48F9-A42B-6BC3E7784440}" presName="horzTwo" presStyleCnt="0"/>
      <dgm:spPr/>
      <dgm:t>
        <a:bodyPr/>
        <a:lstStyle/>
        <a:p>
          <a:endParaRPr lang="pt-BR"/>
        </a:p>
      </dgm:t>
    </dgm:pt>
    <dgm:pt modelId="{67BC9D36-71F0-48EF-853B-E535889BDC5A}" type="pres">
      <dgm:prSet presAssocID="{7F1D70E3-FA85-429E-AA0D-5CDEBF68EBB0}" presName="sibSpaceTwo" presStyleCnt="0"/>
      <dgm:spPr/>
      <dgm:t>
        <a:bodyPr/>
        <a:lstStyle/>
        <a:p>
          <a:endParaRPr lang="pt-BR"/>
        </a:p>
      </dgm:t>
    </dgm:pt>
    <dgm:pt modelId="{955F68FA-4654-448E-9C54-9F5B0CA694E5}" type="pres">
      <dgm:prSet presAssocID="{BA167DD3-7759-4D3B-9A4D-DCE4D995D99E}" presName="vertTwo" presStyleCnt="0"/>
      <dgm:spPr/>
      <dgm:t>
        <a:bodyPr/>
        <a:lstStyle/>
        <a:p>
          <a:endParaRPr lang="pt-BR"/>
        </a:p>
      </dgm:t>
    </dgm:pt>
    <dgm:pt modelId="{027DCC2E-B27A-4E35-A0C0-B313253464C3}" type="pres">
      <dgm:prSet presAssocID="{BA167DD3-7759-4D3B-9A4D-DCE4D995D99E}" presName="txTwo" presStyleLbl="node2" presStyleIdx="3" presStyleCnt="5">
        <dgm:presLayoutVars>
          <dgm:chPref val="3"/>
        </dgm:presLayoutVars>
      </dgm:prSet>
      <dgm:spPr/>
      <dgm:t>
        <a:bodyPr/>
        <a:lstStyle/>
        <a:p>
          <a:endParaRPr lang="pt-BR"/>
        </a:p>
      </dgm:t>
    </dgm:pt>
    <dgm:pt modelId="{89CF6CA1-7CBD-459D-86ED-A2B7A9ACA8D0}" type="pres">
      <dgm:prSet presAssocID="{BA167DD3-7759-4D3B-9A4D-DCE4D995D99E}" presName="horzTwo" presStyleCnt="0"/>
      <dgm:spPr/>
      <dgm:t>
        <a:bodyPr/>
        <a:lstStyle/>
        <a:p>
          <a:endParaRPr lang="pt-BR"/>
        </a:p>
      </dgm:t>
    </dgm:pt>
    <dgm:pt modelId="{1C137974-57AB-4865-BDE7-AEE34FEF4895}" type="pres">
      <dgm:prSet presAssocID="{DDC14890-2E7C-4016-9EA5-7E4E9DD9CA09}" presName="sibSpaceTwo" presStyleCnt="0"/>
      <dgm:spPr/>
      <dgm:t>
        <a:bodyPr/>
        <a:lstStyle/>
        <a:p>
          <a:endParaRPr lang="pt-BR"/>
        </a:p>
      </dgm:t>
    </dgm:pt>
    <dgm:pt modelId="{256AAA11-8093-4A14-B6DF-CAD7035E540F}" type="pres">
      <dgm:prSet presAssocID="{EA7767CB-4BCC-46FB-811A-C16FC21FA10A}" presName="vertTwo" presStyleCnt="0"/>
      <dgm:spPr/>
      <dgm:t>
        <a:bodyPr/>
        <a:lstStyle/>
        <a:p>
          <a:endParaRPr lang="pt-BR"/>
        </a:p>
      </dgm:t>
    </dgm:pt>
    <dgm:pt modelId="{F8309DF9-DBBF-486F-BD6B-CF277F55836B}" type="pres">
      <dgm:prSet presAssocID="{EA7767CB-4BCC-46FB-811A-C16FC21FA10A}" presName="txTwo" presStyleLbl="node2" presStyleIdx="4" presStyleCnt="5">
        <dgm:presLayoutVars>
          <dgm:chPref val="3"/>
        </dgm:presLayoutVars>
      </dgm:prSet>
      <dgm:spPr/>
      <dgm:t>
        <a:bodyPr/>
        <a:lstStyle/>
        <a:p>
          <a:endParaRPr lang="pt-BR"/>
        </a:p>
      </dgm:t>
    </dgm:pt>
    <dgm:pt modelId="{EC3BD0B8-CAD8-42F1-9853-D0F0316D0883}" type="pres">
      <dgm:prSet presAssocID="{EA7767CB-4BCC-46FB-811A-C16FC21FA10A}" presName="horzTwo" presStyleCnt="0"/>
      <dgm:spPr/>
      <dgm:t>
        <a:bodyPr/>
        <a:lstStyle/>
        <a:p>
          <a:endParaRPr lang="pt-BR"/>
        </a:p>
      </dgm:t>
    </dgm:pt>
    <dgm:pt modelId="{2C12857A-520B-47DD-9037-894F1AF0A0EB}" type="pres">
      <dgm:prSet presAssocID="{393EAE3F-B85B-4352-AF09-E16DCE74E47B}" presName="sibSpaceTwo" presStyleCnt="0"/>
      <dgm:spPr/>
      <dgm:t>
        <a:bodyPr/>
        <a:lstStyle/>
        <a:p>
          <a:endParaRPr lang="pt-BR"/>
        </a:p>
      </dgm:t>
    </dgm:pt>
    <dgm:pt modelId="{C26DF331-027E-48CE-94E0-6717A85A97E5}" type="pres">
      <dgm:prSet presAssocID="{9DA2609E-8964-4DD1-8AA6-2834A9FE840A}" presName="vertTwo" presStyleCnt="0"/>
      <dgm:spPr/>
      <dgm:t>
        <a:bodyPr/>
        <a:lstStyle/>
        <a:p>
          <a:endParaRPr lang="pt-BR"/>
        </a:p>
      </dgm:t>
    </dgm:pt>
    <dgm:pt modelId="{DBF186D3-5F6E-4A3E-BE55-FEAA9F7846DF}" type="pres">
      <dgm:prSet presAssocID="{9DA2609E-8964-4DD1-8AA6-2834A9FE840A}" presName="txTwo" presStyleLbl="asst1" presStyleIdx="0" presStyleCnt="1">
        <dgm:presLayoutVars>
          <dgm:chPref val="3"/>
        </dgm:presLayoutVars>
      </dgm:prSet>
      <dgm:spPr/>
      <dgm:t>
        <a:bodyPr/>
        <a:lstStyle/>
        <a:p>
          <a:endParaRPr lang="pt-BR"/>
        </a:p>
      </dgm:t>
    </dgm:pt>
    <dgm:pt modelId="{427AD8DF-A819-4174-8FCD-94F92C09D28E}" type="pres">
      <dgm:prSet presAssocID="{9DA2609E-8964-4DD1-8AA6-2834A9FE840A}" presName="horzTwo" presStyleCnt="0"/>
      <dgm:spPr/>
      <dgm:t>
        <a:bodyPr/>
        <a:lstStyle/>
        <a:p>
          <a:endParaRPr lang="pt-BR"/>
        </a:p>
      </dgm:t>
    </dgm:pt>
  </dgm:ptLst>
  <dgm:cxnLst>
    <dgm:cxn modelId="{48E8E007-4487-4413-8730-5508537F7F26}" srcId="{0C06889C-F260-4BC4-BB54-9D7C4E34CA96}" destId="{C7E04EEF-209F-4EB2-99B7-0C638F576F4C}" srcOrd="0" destOrd="0" parTransId="{5F718C6E-BD1A-4500-8FFE-65077CA92954}" sibTransId="{9C99F4FA-06C4-454E-AECB-853FC2B87055}"/>
    <dgm:cxn modelId="{4A2A5EB5-CC70-4823-A7C7-025384CB191D}" srcId="{34A0135D-8C73-4671-BDC9-B73DF98BF647}" destId="{2DD4F6B1-B78A-4B2E-8396-A8155E2A4FC2}" srcOrd="0" destOrd="0" parTransId="{FF7EB1E5-6470-4833-9637-87464499B5BA}" sibTransId="{75ACF693-0638-4DFA-A16D-F512C31A7810}"/>
    <dgm:cxn modelId="{8BBA3D83-58C2-435D-96F2-7CBB12724310}" srcId="{BA7002E6-C76D-4C92-8ABF-12F09695F41E}" destId="{34DC68F8-F9F1-447E-9495-4D3DD25811FA}" srcOrd="0" destOrd="0" parTransId="{ACFC8D12-4490-467B-A60D-30884928E163}" sibTransId="{F0017557-7E11-48C9-B6D3-59869ACE41E0}"/>
    <dgm:cxn modelId="{05D3944A-F456-429B-BF4D-8F13B50C68DF}" type="presOf" srcId="{EA7767CB-4BCC-46FB-811A-C16FC21FA10A}" destId="{F8309DF9-DBBF-486F-BD6B-CF277F55836B}" srcOrd="0" destOrd="0" presId="urn:microsoft.com/office/officeart/2005/8/layout/hierarchy4"/>
    <dgm:cxn modelId="{DB15CE0A-BD2C-40E9-A3D2-13DEA2839A65}" type="presOf" srcId="{D98A97BE-97AF-48F9-A42B-6BC3E7784440}" destId="{7422F40B-02A1-486D-96BD-27330CD8619D}" srcOrd="0" destOrd="0" presId="urn:microsoft.com/office/officeart/2005/8/layout/hierarchy4"/>
    <dgm:cxn modelId="{102BE47F-C64A-4E0E-B2D2-032C191044BF}" srcId="{75B3E52C-26BE-4547-AF4E-C9F03F812C62}" destId="{34A0135D-8C73-4671-BDC9-B73DF98BF647}" srcOrd="0" destOrd="0" parTransId="{E06DB68B-9B02-41D3-BB20-98E09610D5A4}" sibTransId="{2C0FAF7C-D408-47F0-B18E-99F1A580ECE3}"/>
    <dgm:cxn modelId="{35A8FADA-2142-402A-91FA-267ACFFE3BE6}" type="presOf" srcId="{0C06889C-F260-4BC4-BB54-9D7C4E34CA96}" destId="{465040E2-D4C1-48B7-98C6-E12FC72A7FB1}" srcOrd="0" destOrd="0" presId="urn:microsoft.com/office/officeart/2005/8/layout/hierarchy4"/>
    <dgm:cxn modelId="{6B708841-9129-409C-940C-4E4B48BF4C23}" srcId="{B96DDEDB-184C-4032-84A8-F0732A24295C}" destId="{C1EA51BE-AB51-480A-BFFA-63F3F6788981}" srcOrd="1" destOrd="0" parTransId="{AE37EF32-03FC-49CF-BE62-481CB33727A8}" sibTransId="{6C9EACC4-27DE-46AD-9EC6-8FC1169A1961}"/>
    <dgm:cxn modelId="{906C5EBF-35C8-4C31-A1E0-8D1E8C1F8010}" type="presOf" srcId="{2DD4F6B1-B78A-4B2E-8396-A8155E2A4FC2}" destId="{EBE1670C-7848-4BC4-A547-DE77B4337710}" srcOrd="0" destOrd="0" presId="urn:microsoft.com/office/officeart/2005/8/layout/hierarchy4"/>
    <dgm:cxn modelId="{0E8BE0C1-B4A8-417D-944E-5D45F535C4A2}" srcId="{392DFB16-74A9-4DEE-B2D8-B6171E7003BC}" destId="{A15FD22B-2E20-465C-AE42-2C3D8CD5A96F}" srcOrd="0" destOrd="0" parTransId="{0DCC8740-C11B-4A19-B928-38EA696660FA}" sibTransId="{0E15F503-A3A2-4B44-A44B-F3973A0A5822}"/>
    <dgm:cxn modelId="{9789C1CB-B849-477E-9B2D-EFCFCE06988D}" type="presOf" srcId="{392DFB16-74A9-4DEE-B2D8-B6171E7003BC}" destId="{EFFB189A-75D9-4615-BC48-46C586A3241F}" srcOrd="0" destOrd="0" presId="urn:microsoft.com/office/officeart/2005/8/layout/hierarchy4"/>
    <dgm:cxn modelId="{BB5EF69B-B92D-4125-8B5F-0B1877DA9164}" type="presOf" srcId="{C7E04EEF-209F-4EB2-99B7-0C638F576F4C}" destId="{1C906862-4427-41D6-84FC-C4E39732F1A2}" srcOrd="0" destOrd="0" presId="urn:microsoft.com/office/officeart/2005/8/layout/hierarchy4"/>
    <dgm:cxn modelId="{3C42FE46-659E-4F83-B19A-ABFD24C717A2}" srcId="{C1EA51BE-AB51-480A-BFFA-63F3F6788981}" destId="{BA7002E6-C76D-4C92-8ABF-12F09695F41E}" srcOrd="0" destOrd="0" parTransId="{D79EEBF9-BCB4-4F74-A270-939E526D93E2}" sibTransId="{A3E47E2D-C550-4BB8-AAB3-B913C7ABD8CB}"/>
    <dgm:cxn modelId="{CD98F625-82BC-4758-BC08-5E92330FDB0C}" srcId="{47992D1D-CF38-41C9-BBAE-9D20753F2665}" destId="{75B3E52C-26BE-4547-AF4E-C9F03F812C62}" srcOrd="1" destOrd="0" parTransId="{730EF3A7-6369-4527-9BF1-BAFE02468E0D}" sibTransId="{2415304C-DC13-433E-82C1-8CACAEBD8E10}"/>
    <dgm:cxn modelId="{81F093F5-D89A-4612-BEB7-44A846F80653}" type="presOf" srcId="{34DC68F8-F9F1-447E-9495-4D3DD25811FA}" destId="{AD4CD30A-655B-423F-ACE1-7E95A4BC8672}" srcOrd="0" destOrd="0" presId="urn:microsoft.com/office/officeart/2005/8/layout/hierarchy4"/>
    <dgm:cxn modelId="{69DC6E0A-392D-426B-849C-6759468B9A5D}" srcId="{47992D1D-CF38-41C9-BBAE-9D20753F2665}" destId="{D98A97BE-97AF-48F9-A42B-6BC3E7784440}" srcOrd="2" destOrd="0" parTransId="{21B753AA-7F5A-4A9E-9BB1-432AF07B378E}" sibTransId="{7F1D70E3-FA85-429E-AA0D-5CDEBF68EBB0}"/>
    <dgm:cxn modelId="{F1C9BE56-24D7-4D5D-A157-33E3B05642D8}" type="presOf" srcId="{34A0135D-8C73-4671-BDC9-B73DF98BF647}" destId="{4E8735FE-A890-4247-963D-9BF21DA40D92}" srcOrd="0" destOrd="0" presId="urn:microsoft.com/office/officeart/2005/8/layout/hierarchy4"/>
    <dgm:cxn modelId="{8BB510FE-26E9-4077-B63E-3234D6960428}" type="presOf" srcId="{9DA2609E-8964-4DD1-8AA6-2834A9FE840A}" destId="{DBF186D3-5F6E-4A3E-BE55-FEAA9F7846DF}" srcOrd="0" destOrd="0" presId="urn:microsoft.com/office/officeart/2005/8/layout/hierarchy4"/>
    <dgm:cxn modelId="{BBF580B6-8698-431E-992A-8CBA0E06C4E5}" srcId="{5862E7D1-6B0F-48A0-B1D4-CBBEC82D512A}" destId="{47992D1D-CF38-41C9-BBAE-9D20753F2665}" srcOrd="0" destOrd="0" parTransId="{BAFD157B-DE88-43CF-B1AD-B1AF8A9ABB38}" sibTransId="{7CE3D285-D77D-4909-82AE-8B0D2BD1665E}"/>
    <dgm:cxn modelId="{9B597D8C-6E1A-48D2-A156-5B391D5B06BB}" type="presOf" srcId="{C1EA51BE-AB51-480A-BFFA-63F3F6788981}" destId="{4F242768-7CC3-44A8-9DFD-4AF12A3DE3F2}" srcOrd="0" destOrd="0" presId="urn:microsoft.com/office/officeart/2005/8/layout/hierarchy4"/>
    <dgm:cxn modelId="{4482FF95-EB07-4347-A717-7F66D3C871FD}" type="presOf" srcId="{735F8DF8-B83C-4686-ACB8-DAAE1DE423B1}" destId="{75B80215-22EB-46CE-9EC3-D6BF9D9F800B}" srcOrd="0" destOrd="0" presId="urn:microsoft.com/office/officeart/2005/8/layout/hierarchy4"/>
    <dgm:cxn modelId="{BC9E1CF0-1447-44C8-AF8E-7A8E1A141133}" type="presOf" srcId="{BA167DD3-7759-4D3B-9A4D-DCE4D995D99E}" destId="{027DCC2E-B27A-4E35-A0C0-B313253464C3}" srcOrd="0" destOrd="0" presId="urn:microsoft.com/office/officeart/2005/8/layout/hierarchy4"/>
    <dgm:cxn modelId="{42BB1151-B892-4C37-ABE3-0E7C211CFE59}" type="presOf" srcId="{A3D51DBF-B07C-4C07-85B3-F051BF9277C3}" destId="{D05690B5-993B-4019-9E8C-D60C05B50E95}" srcOrd="0" destOrd="0" presId="urn:microsoft.com/office/officeart/2005/8/layout/hierarchy4"/>
    <dgm:cxn modelId="{07FED411-285A-41B9-8B38-B322B388BFAC}" type="presOf" srcId="{B96DDEDB-184C-4032-84A8-F0732A24295C}" destId="{A1C585F9-26A5-4144-9596-542988C6965B}" srcOrd="0" destOrd="0" presId="urn:microsoft.com/office/officeart/2005/8/layout/hierarchy4"/>
    <dgm:cxn modelId="{0C070084-2669-4772-83B2-37446698D10A}" srcId="{47992D1D-CF38-41C9-BBAE-9D20753F2665}" destId="{BA167DD3-7759-4D3B-9A4D-DCE4D995D99E}" srcOrd="3" destOrd="0" parTransId="{04B339D3-1044-4271-B898-C6D982A8E069}" sibTransId="{DDC14890-2E7C-4016-9EA5-7E4E9DD9CA09}"/>
    <dgm:cxn modelId="{5713D078-A455-431E-A56A-C8D63F9F804E}" type="presOf" srcId="{75B3E52C-26BE-4547-AF4E-C9F03F812C62}" destId="{C64CA8C6-FAA8-4D10-8249-189E1A4FD2FA}" srcOrd="0" destOrd="0" presId="urn:microsoft.com/office/officeart/2005/8/layout/hierarchy4"/>
    <dgm:cxn modelId="{6A4BC076-1B7C-411F-8293-41CAA5D8FC38}" srcId="{47992D1D-CF38-41C9-BBAE-9D20753F2665}" destId="{9DA2609E-8964-4DD1-8AA6-2834A9FE840A}" srcOrd="5" destOrd="0" parTransId="{052459C3-D519-41D4-80E9-63261BB8CDD6}" sibTransId="{176F8121-3C91-4AB7-8661-FD92A56C737F}"/>
    <dgm:cxn modelId="{2334D230-FFD3-4D04-8026-DEDB9BE6C74B}" srcId="{47992D1D-CF38-41C9-BBAE-9D20753F2665}" destId="{EA7767CB-4BCC-46FB-811A-C16FC21FA10A}" srcOrd="4" destOrd="0" parTransId="{18F78F47-1D84-4B40-9DFE-57DB03E69983}" sibTransId="{393EAE3F-B85B-4352-AF09-E16DCE74E47B}"/>
    <dgm:cxn modelId="{EDC70468-1520-4753-A0BF-2B1E72FF451D}" type="presOf" srcId="{A15FD22B-2E20-465C-AE42-2C3D8CD5A96F}" destId="{EFB8E032-ED5C-496A-A31C-C3218F2CFC15}" srcOrd="0" destOrd="0" presId="urn:microsoft.com/office/officeart/2005/8/layout/hierarchy4"/>
    <dgm:cxn modelId="{EFC81183-0B26-4BA1-8808-B23E9E4AA0A5}" srcId="{47992D1D-CF38-41C9-BBAE-9D20753F2665}" destId="{B96DDEDB-184C-4032-84A8-F0732A24295C}" srcOrd="0" destOrd="0" parTransId="{2274B836-AC1B-4DEB-9E6F-AF96BFBF2B65}" sibTransId="{48F3466A-2D67-457A-B00C-00CC54185809}"/>
    <dgm:cxn modelId="{E7BC78E7-AE8E-4D51-BFE4-05C43F4CF52E}" srcId="{A15FD22B-2E20-465C-AE42-2C3D8CD5A96F}" destId="{0C06889C-F260-4BC4-BB54-9D7C4E34CA96}" srcOrd="0" destOrd="0" parTransId="{315DA8E7-59D0-487D-BDB9-A2FDB18190AB}" sibTransId="{6C32C896-DFE4-454C-B6A7-040A135B1E3B}"/>
    <dgm:cxn modelId="{0DD7E5F3-47BE-4563-A00C-94DBE7A035FE}" srcId="{34DC68F8-F9F1-447E-9495-4D3DD25811FA}" destId="{A3D51DBF-B07C-4C07-85B3-F051BF9277C3}" srcOrd="0" destOrd="0" parTransId="{D0E2CD80-6E49-44D3-A9F1-F469454A66F2}" sibTransId="{13689331-4F7E-4EB1-9051-CFCD7BBD6CAC}"/>
    <dgm:cxn modelId="{23FF7E1C-55D7-434B-8463-3603A0B514C4}" srcId="{2DD4F6B1-B78A-4B2E-8396-A8155E2A4FC2}" destId="{735F8DF8-B83C-4686-ACB8-DAAE1DE423B1}" srcOrd="0" destOrd="0" parTransId="{1E8CF7EB-DC9B-4608-B1F4-42E25DB06195}" sibTransId="{51792B9E-E280-40D4-A240-64E48E38AC76}"/>
    <dgm:cxn modelId="{7489D26D-554D-43E0-837B-BEAAD5962845}" type="presOf" srcId="{5862E7D1-6B0F-48A0-B1D4-CBBEC82D512A}" destId="{C21D64D5-2A86-4054-AE6B-84E4AF483C84}" srcOrd="0" destOrd="0" presId="urn:microsoft.com/office/officeart/2005/8/layout/hierarchy4"/>
    <dgm:cxn modelId="{B974F7CA-92F0-44F2-AAE3-5ECE47743465}" srcId="{B96DDEDB-184C-4032-84A8-F0732A24295C}" destId="{392DFB16-74A9-4DEE-B2D8-B6171E7003BC}" srcOrd="0" destOrd="0" parTransId="{5553670B-819E-4A67-915F-4775291B77DF}" sibTransId="{02BAA13A-17D0-44C8-B360-8F9EAEFAF8BC}"/>
    <dgm:cxn modelId="{45B23D1B-B70C-4DBA-BBFA-E42B2AAF1E41}" type="presOf" srcId="{BA7002E6-C76D-4C92-8ABF-12F09695F41E}" destId="{9ED9A1B5-FCFD-421E-B741-3FF1350F7DBC}" srcOrd="0" destOrd="0" presId="urn:microsoft.com/office/officeart/2005/8/layout/hierarchy4"/>
    <dgm:cxn modelId="{AD9BD067-2303-46DF-A928-CA249D61A4C8}" type="presOf" srcId="{47992D1D-CF38-41C9-BBAE-9D20753F2665}" destId="{CCDAFD62-EA33-4D3A-9B78-289F113D3F42}" srcOrd="0" destOrd="0" presId="urn:microsoft.com/office/officeart/2005/8/layout/hierarchy4"/>
    <dgm:cxn modelId="{1656F166-A4C1-454D-8199-F0E13783A847}" type="presParOf" srcId="{C21D64D5-2A86-4054-AE6B-84E4AF483C84}" destId="{56E8AE20-DA95-41C0-8795-0C34AC34477C}" srcOrd="0" destOrd="0" presId="urn:microsoft.com/office/officeart/2005/8/layout/hierarchy4"/>
    <dgm:cxn modelId="{A64B5D2A-C7BE-4613-BA0E-D64C69174D36}" type="presParOf" srcId="{56E8AE20-DA95-41C0-8795-0C34AC34477C}" destId="{CCDAFD62-EA33-4D3A-9B78-289F113D3F42}" srcOrd="0" destOrd="0" presId="urn:microsoft.com/office/officeart/2005/8/layout/hierarchy4"/>
    <dgm:cxn modelId="{9E69E488-9FF6-48C8-8666-BCFA3B0E476B}" type="presParOf" srcId="{56E8AE20-DA95-41C0-8795-0C34AC34477C}" destId="{E39D288A-1CBE-4AC1-AE6D-36CD7A2ACE41}" srcOrd="1" destOrd="0" presId="urn:microsoft.com/office/officeart/2005/8/layout/hierarchy4"/>
    <dgm:cxn modelId="{69D34556-ED1C-4FDD-8082-7010E633532F}" type="presParOf" srcId="{56E8AE20-DA95-41C0-8795-0C34AC34477C}" destId="{A341C17C-AB7D-4A40-A3A4-CE357C1B83AA}" srcOrd="2" destOrd="0" presId="urn:microsoft.com/office/officeart/2005/8/layout/hierarchy4"/>
    <dgm:cxn modelId="{95A8FBC0-D0A2-4809-A62B-00DEBBCDDF88}" type="presParOf" srcId="{A341C17C-AB7D-4A40-A3A4-CE357C1B83AA}" destId="{EC25EAFB-7313-4D40-918A-74CE87723EC8}" srcOrd="0" destOrd="0" presId="urn:microsoft.com/office/officeart/2005/8/layout/hierarchy4"/>
    <dgm:cxn modelId="{92FC9507-AA2A-43CB-B4FD-1733C81A3767}" type="presParOf" srcId="{EC25EAFB-7313-4D40-918A-74CE87723EC8}" destId="{A1C585F9-26A5-4144-9596-542988C6965B}" srcOrd="0" destOrd="0" presId="urn:microsoft.com/office/officeart/2005/8/layout/hierarchy4"/>
    <dgm:cxn modelId="{7B7F47B5-B0CE-4218-9C18-DF4B4E9E10B6}" type="presParOf" srcId="{EC25EAFB-7313-4D40-918A-74CE87723EC8}" destId="{4FBF3A03-9595-4731-AF78-E8CD55D38358}" srcOrd="1" destOrd="0" presId="urn:microsoft.com/office/officeart/2005/8/layout/hierarchy4"/>
    <dgm:cxn modelId="{A1A46D2E-F456-4D9F-9CC5-60D3F5599837}" type="presParOf" srcId="{EC25EAFB-7313-4D40-918A-74CE87723EC8}" destId="{DE94C91C-31DD-44B9-A8F0-FB93CCBBA419}" srcOrd="2" destOrd="0" presId="urn:microsoft.com/office/officeart/2005/8/layout/hierarchy4"/>
    <dgm:cxn modelId="{ED3287D3-9905-4271-9113-964B522A0AC0}" type="presParOf" srcId="{DE94C91C-31DD-44B9-A8F0-FB93CCBBA419}" destId="{60A99A09-7049-4C83-BA25-56E407DCEBA7}" srcOrd="0" destOrd="0" presId="urn:microsoft.com/office/officeart/2005/8/layout/hierarchy4"/>
    <dgm:cxn modelId="{734BF63E-671F-4AF6-AD22-528D93D5380C}" type="presParOf" srcId="{60A99A09-7049-4C83-BA25-56E407DCEBA7}" destId="{EFFB189A-75D9-4615-BC48-46C586A3241F}" srcOrd="0" destOrd="0" presId="urn:microsoft.com/office/officeart/2005/8/layout/hierarchy4"/>
    <dgm:cxn modelId="{6E41E132-729C-451B-9276-FACEE667BFBC}" type="presParOf" srcId="{60A99A09-7049-4C83-BA25-56E407DCEBA7}" destId="{26E04D0D-A88D-4989-914C-E992434966F7}" srcOrd="1" destOrd="0" presId="urn:microsoft.com/office/officeart/2005/8/layout/hierarchy4"/>
    <dgm:cxn modelId="{1B852CB7-EC1F-4D2C-AAF5-C4E8A1D1947C}" type="presParOf" srcId="{60A99A09-7049-4C83-BA25-56E407DCEBA7}" destId="{628332C4-67EA-4C70-9D70-61B02E595E74}" srcOrd="2" destOrd="0" presId="urn:microsoft.com/office/officeart/2005/8/layout/hierarchy4"/>
    <dgm:cxn modelId="{5CF414E2-DDF3-4E62-B3DE-B056FC45B606}" type="presParOf" srcId="{628332C4-67EA-4C70-9D70-61B02E595E74}" destId="{5DB4004E-48C5-42E0-A855-95D00255DC70}" srcOrd="0" destOrd="0" presId="urn:microsoft.com/office/officeart/2005/8/layout/hierarchy4"/>
    <dgm:cxn modelId="{1BE7C10C-250F-4B5C-92C7-59F36BDB7DE2}" type="presParOf" srcId="{5DB4004E-48C5-42E0-A855-95D00255DC70}" destId="{EFB8E032-ED5C-496A-A31C-C3218F2CFC15}" srcOrd="0" destOrd="0" presId="urn:microsoft.com/office/officeart/2005/8/layout/hierarchy4"/>
    <dgm:cxn modelId="{A2D1A411-E205-4FB2-8A91-2DAF4A4A7259}" type="presParOf" srcId="{5DB4004E-48C5-42E0-A855-95D00255DC70}" destId="{9E175F27-A127-4A1F-BAC3-670AAD4FF9C1}" srcOrd="1" destOrd="0" presId="urn:microsoft.com/office/officeart/2005/8/layout/hierarchy4"/>
    <dgm:cxn modelId="{C04B75AD-89EB-4BDB-8584-6F2174DA420E}" type="presParOf" srcId="{5DB4004E-48C5-42E0-A855-95D00255DC70}" destId="{38C22AC2-AEA5-4920-8616-D4F2CC7A3B11}" srcOrd="2" destOrd="0" presId="urn:microsoft.com/office/officeart/2005/8/layout/hierarchy4"/>
    <dgm:cxn modelId="{B21BD4B9-4409-4A78-B2D4-4C2F50379349}" type="presParOf" srcId="{38C22AC2-AEA5-4920-8616-D4F2CC7A3B11}" destId="{7EEEC774-F28F-465F-A611-42190A9989E9}" srcOrd="0" destOrd="0" presId="urn:microsoft.com/office/officeart/2005/8/layout/hierarchy4"/>
    <dgm:cxn modelId="{5BDBAB96-A0A8-44F9-A3D9-EE12A870FF5E}" type="presParOf" srcId="{7EEEC774-F28F-465F-A611-42190A9989E9}" destId="{465040E2-D4C1-48B7-98C6-E12FC72A7FB1}" srcOrd="0" destOrd="0" presId="urn:microsoft.com/office/officeart/2005/8/layout/hierarchy4"/>
    <dgm:cxn modelId="{A707605D-9A2F-462E-84F4-B1ADDB908007}" type="presParOf" srcId="{7EEEC774-F28F-465F-A611-42190A9989E9}" destId="{0ED5F29E-0CD0-4ADC-9AF6-36A491770A22}" srcOrd="1" destOrd="0" presId="urn:microsoft.com/office/officeart/2005/8/layout/hierarchy4"/>
    <dgm:cxn modelId="{379C9BC3-A840-41B5-91B2-08B5220DCFC3}" type="presParOf" srcId="{7EEEC774-F28F-465F-A611-42190A9989E9}" destId="{4DEE9A3B-274F-4A4D-80A2-BC4095452F94}" srcOrd="2" destOrd="0" presId="urn:microsoft.com/office/officeart/2005/8/layout/hierarchy4"/>
    <dgm:cxn modelId="{0E36A47E-CB99-496C-994E-CDCA83FB476E}" type="presParOf" srcId="{4DEE9A3B-274F-4A4D-80A2-BC4095452F94}" destId="{16A6FBB5-454F-4C3C-AC23-3A482768FDBB}" srcOrd="0" destOrd="0" presId="urn:microsoft.com/office/officeart/2005/8/layout/hierarchy4"/>
    <dgm:cxn modelId="{1D90E736-4220-41A9-A2F4-78577A0DBA33}" type="presParOf" srcId="{16A6FBB5-454F-4C3C-AC23-3A482768FDBB}" destId="{1C906862-4427-41D6-84FC-C4E39732F1A2}" srcOrd="0" destOrd="0" presId="urn:microsoft.com/office/officeart/2005/8/layout/hierarchy4"/>
    <dgm:cxn modelId="{B1FF51DF-6961-430A-8F06-D05E3AF31139}" type="presParOf" srcId="{16A6FBB5-454F-4C3C-AC23-3A482768FDBB}" destId="{9DA9D4A9-AAEC-4C25-95DE-5FEE148B0CAA}" srcOrd="1" destOrd="0" presId="urn:microsoft.com/office/officeart/2005/8/layout/hierarchy4"/>
    <dgm:cxn modelId="{D6B16493-F1FD-45D2-8B66-D6156456CF08}" type="presParOf" srcId="{DE94C91C-31DD-44B9-A8F0-FB93CCBBA419}" destId="{B5ECE2FC-14BE-41E7-895B-E9EA1815BCBF}" srcOrd="1" destOrd="0" presId="urn:microsoft.com/office/officeart/2005/8/layout/hierarchy4"/>
    <dgm:cxn modelId="{C98F1F68-6EF4-4CA2-80C8-7DFAC1765664}" type="presParOf" srcId="{DE94C91C-31DD-44B9-A8F0-FB93CCBBA419}" destId="{A05EDCEA-5F26-4DED-92C0-60F25F5DF8CD}" srcOrd="2" destOrd="0" presId="urn:microsoft.com/office/officeart/2005/8/layout/hierarchy4"/>
    <dgm:cxn modelId="{FAD71B7D-E280-4DF7-9765-3E58164FD211}" type="presParOf" srcId="{A05EDCEA-5F26-4DED-92C0-60F25F5DF8CD}" destId="{4F242768-7CC3-44A8-9DFD-4AF12A3DE3F2}" srcOrd="0" destOrd="0" presId="urn:microsoft.com/office/officeart/2005/8/layout/hierarchy4"/>
    <dgm:cxn modelId="{435AAD3F-08A7-4C2B-A0D1-AA9D2040CDEF}" type="presParOf" srcId="{A05EDCEA-5F26-4DED-92C0-60F25F5DF8CD}" destId="{70B9CB1E-31BA-48D6-BA0C-D897B5D5D308}" srcOrd="1" destOrd="0" presId="urn:microsoft.com/office/officeart/2005/8/layout/hierarchy4"/>
    <dgm:cxn modelId="{AA61505A-7168-4902-987A-D6B8814A4D07}" type="presParOf" srcId="{A05EDCEA-5F26-4DED-92C0-60F25F5DF8CD}" destId="{EC4E32B7-91D8-45E3-A1C7-4E7AF195012D}" srcOrd="2" destOrd="0" presId="urn:microsoft.com/office/officeart/2005/8/layout/hierarchy4"/>
    <dgm:cxn modelId="{6547FF93-F095-4F06-BCED-A7D8D22B4C03}" type="presParOf" srcId="{EC4E32B7-91D8-45E3-A1C7-4E7AF195012D}" destId="{168BED5F-1F35-49BC-8978-8E7916583578}" srcOrd="0" destOrd="0" presId="urn:microsoft.com/office/officeart/2005/8/layout/hierarchy4"/>
    <dgm:cxn modelId="{3E994613-B477-400E-8E5D-2C6E79047777}" type="presParOf" srcId="{168BED5F-1F35-49BC-8978-8E7916583578}" destId="{9ED9A1B5-FCFD-421E-B741-3FF1350F7DBC}" srcOrd="0" destOrd="0" presId="urn:microsoft.com/office/officeart/2005/8/layout/hierarchy4"/>
    <dgm:cxn modelId="{B202E971-0BE3-4E58-A230-867DB54C2881}" type="presParOf" srcId="{168BED5F-1F35-49BC-8978-8E7916583578}" destId="{2CEAAE50-48DE-4A9E-BA58-5DF1EA357DA3}" srcOrd="1" destOrd="0" presId="urn:microsoft.com/office/officeart/2005/8/layout/hierarchy4"/>
    <dgm:cxn modelId="{748E97D4-F43B-4421-801F-41929B43C3B7}" type="presParOf" srcId="{168BED5F-1F35-49BC-8978-8E7916583578}" destId="{9D060F44-B0B2-4965-A84F-11A16F7C10A1}" srcOrd="2" destOrd="0" presId="urn:microsoft.com/office/officeart/2005/8/layout/hierarchy4"/>
    <dgm:cxn modelId="{3A36D8A3-CA6B-41D1-9DED-1D7A172E4B9B}" type="presParOf" srcId="{9D060F44-B0B2-4965-A84F-11A16F7C10A1}" destId="{6713D8FB-2BAE-4542-89D6-A8AEE2D1A389}" srcOrd="0" destOrd="0" presId="urn:microsoft.com/office/officeart/2005/8/layout/hierarchy4"/>
    <dgm:cxn modelId="{60547186-152E-4FA4-AA1C-9C3543D4D0F6}" type="presParOf" srcId="{6713D8FB-2BAE-4542-89D6-A8AEE2D1A389}" destId="{AD4CD30A-655B-423F-ACE1-7E95A4BC8672}" srcOrd="0" destOrd="0" presId="urn:microsoft.com/office/officeart/2005/8/layout/hierarchy4"/>
    <dgm:cxn modelId="{61C1596F-ED0E-4CC9-BE8D-5852F74F5C97}" type="presParOf" srcId="{6713D8FB-2BAE-4542-89D6-A8AEE2D1A389}" destId="{A114A38F-545B-42D9-A16D-94C49F3704D3}" srcOrd="1" destOrd="0" presId="urn:microsoft.com/office/officeart/2005/8/layout/hierarchy4"/>
    <dgm:cxn modelId="{E9E3A5A4-D0A4-47B2-9F6C-F7E32BBCD0B2}" type="presParOf" srcId="{6713D8FB-2BAE-4542-89D6-A8AEE2D1A389}" destId="{236A94EE-00F2-466B-92CC-7263FD7C7856}" srcOrd="2" destOrd="0" presId="urn:microsoft.com/office/officeart/2005/8/layout/hierarchy4"/>
    <dgm:cxn modelId="{558A787C-3709-48AA-9195-C3ACE83024E2}" type="presParOf" srcId="{236A94EE-00F2-466B-92CC-7263FD7C7856}" destId="{C7F55389-3ECA-4D2B-95BB-8AB18F4B29A6}" srcOrd="0" destOrd="0" presId="urn:microsoft.com/office/officeart/2005/8/layout/hierarchy4"/>
    <dgm:cxn modelId="{8C989C81-A0F3-44FD-8CC9-C0629690C4E2}" type="presParOf" srcId="{C7F55389-3ECA-4D2B-95BB-8AB18F4B29A6}" destId="{D05690B5-993B-4019-9E8C-D60C05B50E95}" srcOrd="0" destOrd="0" presId="urn:microsoft.com/office/officeart/2005/8/layout/hierarchy4"/>
    <dgm:cxn modelId="{1EE6139C-6CAA-44EA-A49F-1689A219D793}" type="presParOf" srcId="{C7F55389-3ECA-4D2B-95BB-8AB18F4B29A6}" destId="{BEEE1660-5D34-4A5D-B934-3247B36F262D}" srcOrd="1" destOrd="0" presId="urn:microsoft.com/office/officeart/2005/8/layout/hierarchy4"/>
    <dgm:cxn modelId="{26729401-2A42-498E-8C7C-22F35E7840BA}" type="presParOf" srcId="{A341C17C-AB7D-4A40-A3A4-CE357C1B83AA}" destId="{2BD56426-5C08-4036-8D93-70A361D3572F}" srcOrd="1" destOrd="0" presId="urn:microsoft.com/office/officeart/2005/8/layout/hierarchy4"/>
    <dgm:cxn modelId="{55F9926C-7C1A-4459-A6B8-4BB5075B9D95}" type="presParOf" srcId="{A341C17C-AB7D-4A40-A3A4-CE357C1B83AA}" destId="{653F869E-07A7-4BCA-A928-DC807D2BDE8D}" srcOrd="2" destOrd="0" presId="urn:microsoft.com/office/officeart/2005/8/layout/hierarchy4"/>
    <dgm:cxn modelId="{303EA63D-01C5-44B5-964A-DF601BA6BF71}" type="presParOf" srcId="{653F869E-07A7-4BCA-A928-DC807D2BDE8D}" destId="{C64CA8C6-FAA8-4D10-8249-189E1A4FD2FA}" srcOrd="0" destOrd="0" presId="urn:microsoft.com/office/officeart/2005/8/layout/hierarchy4"/>
    <dgm:cxn modelId="{96601848-2D4C-4257-9BDC-83CEC3D709CA}" type="presParOf" srcId="{653F869E-07A7-4BCA-A928-DC807D2BDE8D}" destId="{DDA0C408-5A9C-4107-8716-EF369E24C927}" srcOrd="1" destOrd="0" presId="urn:microsoft.com/office/officeart/2005/8/layout/hierarchy4"/>
    <dgm:cxn modelId="{3C49A94B-84CE-496D-8B34-54AD926D75CD}" type="presParOf" srcId="{653F869E-07A7-4BCA-A928-DC807D2BDE8D}" destId="{668E9398-395C-4764-B47A-7585B27EE4E7}" srcOrd="2" destOrd="0" presId="urn:microsoft.com/office/officeart/2005/8/layout/hierarchy4"/>
    <dgm:cxn modelId="{D78A85EF-D259-4202-BE49-9A944B75F8E5}" type="presParOf" srcId="{668E9398-395C-4764-B47A-7585B27EE4E7}" destId="{BBBC340A-EABD-4379-8F9C-D263B0F61F8F}" srcOrd="0" destOrd="0" presId="urn:microsoft.com/office/officeart/2005/8/layout/hierarchy4"/>
    <dgm:cxn modelId="{AA6C4F0B-4F70-4F34-8C15-289BD34B5809}" type="presParOf" srcId="{BBBC340A-EABD-4379-8F9C-D263B0F61F8F}" destId="{4E8735FE-A890-4247-963D-9BF21DA40D92}" srcOrd="0" destOrd="0" presId="urn:microsoft.com/office/officeart/2005/8/layout/hierarchy4"/>
    <dgm:cxn modelId="{B979F2CC-3162-40A9-A8CD-0F0306FBF2BC}" type="presParOf" srcId="{BBBC340A-EABD-4379-8F9C-D263B0F61F8F}" destId="{4F7E0DC8-6AEB-48C9-9E20-8AB6851F119F}" srcOrd="1" destOrd="0" presId="urn:microsoft.com/office/officeart/2005/8/layout/hierarchy4"/>
    <dgm:cxn modelId="{0CE71297-5241-40E9-B02B-E17C5DF6AF45}" type="presParOf" srcId="{BBBC340A-EABD-4379-8F9C-D263B0F61F8F}" destId="{EE03FB09-25EC-45DA-AC81-C97DA42A01DD}" srcOrd="2" destOrd="0" presId="urn:microsoft.com/office/officeart/2005/8/layout/hierarchy4"/>
    <dgm:cxn modelId="{83FE6EE4-43E8-470A-AC95-D6CC3B2A4726}" type="presParOf" srcId="{EE03FB09-25EC-45DA-AC81-C97DA42A01DD}" destId="{1FB96D32-EED7-4FBF-B749-411C9A272F97}" srcOrd="0" destOrd="0" presId="urn:microsoft.com/office/officeart/2005/8/layout/hierarchy4"/>
    <dgm:cxn modelId="{EB2E2076-3C3B-4DF9-973A-421066144DD0}" type="presParOf" srcId="{1FB96D32-EED7-4FBF-B749-411C9A272F97}" destId="{EBE1670C-7848-4BC4-A547-DE77B4337710}" srcOrd="0" destOrd="0" presId="urn:microsoft.com/office/officeart/2005/8/layout/hierarchy4"/>
    <dgm:cxn modelId="{DE44CC7F-5D77-4F29-9E4D-4876320C4F69}" type="presParOf" srcId="{1FB96D32-EED7-4FBF-B749-411C9A272F97}" destId="{C6064730-C37F-4F3F-B3F7-AA28531DF0FD}" srcOrd="1" destOrd="0" presId="urn:microsoft.com/office/officeart/2005/8/layout/hierarchy4"/>
    <dgm:cxn modelId="{58C17A06-E5B7-412D-ACDF-E8055335055E}" type="presParOf" srcId="{1FB96D32-EED7-4FBF-B749-411C9A272F97}" destId="{5410EB9E-B61D-4875-A555-EB144385AFBE}" srcOrd="2" destOrd="0" presId="urn:microsoft.com/office/officeart/2005/8/layout/hierarchy4"/>
    <dgm:cxn modelId="{C253E133-C1BD-4CE3-80CF-48C892BF82F0}" type="presParOf" srcId="{5410EB9E-B61D-4875-A555-EB144385AFBE}" destId="{0528B48A-18D6-4A92-8E24-F0878503B214}" srcOrd="0" destOrd="0" presId="urn:microsoft.com/office/officeart/2005/8/layout/hierarchy4"/>
    <dgm:cxn modelId="{85E41520-0CC0-47FE-9395-B2819BBE4F52}" type="presParOf" srcId="{0528B48A-18D6-4A92-8E24-F0878503B214}" destId="{75B80215-22EB-46CE-9EC3-D6BF9D9F800B}" srcOrd="0" destOrd="0" presId="urn:microsoft.com/office/officeart/2005/8/layout/hierarchy4"/>
    <dgm:cxn modelId="{5D498CAF-24E4-4183-817C-9AC451ADB027}" type="presParOf" srcId="{0528B48A-18D6-4A92-8E24-F0878503B214}" destId="{2B886964-9F60-45B6-947E-BA7CD46A9B45}" srcOrd="1" destOrd="0" presId="urn:microsoft.com/office/officeart/2005/8/layout/hierarchy4"/>
    <dgm:cxn modelId="{C14B3BC6-180F-40A0-9274-9241FD0A5C7A}" type="presParOf" srcId="{A341C17C-AB7D-4A40-A3A4-CE357C1B83AA}" destId="{BC1E9E88-D2E0-4727-9845-033008C0D9A0}" srcOrd="3" destOrd="0" presId="urn:microsoft.com/office/officeart/2005/8/layout/hierarchy4"/>
    <dgm:cxn modelId="{2E4B1CC1-A978-45F6-9EF0-30AE0DB69673}" type="presParOf" srcId="{A341C17C-AB7D-4A40-A3A4-CE357C1B83AA}" destId="{80719C8F-A049-4229-9C5E-31E17653D014}" srcOrd="4" destOrd="0" presId="urn:microsoft.com/office/officeart/2005/8/layout/hierarchy4"/>
    <dgm:cxn modelId="{CFC37E5B-2A5A-445F-92FC-8D666DF68B6C}" type="presParOf" srcId="{80719C8F-A049-4229-9C5E-31E17653D014}" destId="{7422F40B-02A1-486D-96BD-27330CD8619D}" srcOrd="0" destOrd="0" presId="urn:microsoft.com/office/officeart/2005/8/layout/hierarchy4"/>
    <dgm:cxn modelId="{EB5299BA-D1A5-4974-8D25-308AC7126CBD}" type="presParOf" srcId="{80719C8F-A049-4229-9C5E-31E17653D014}" destId="{53A99A31-A366-45F1-A754-829017747427}" srcOrd="1" destOrd="0" presId="urn:microsoft.com/office/officeart/2005/8/layout/hierarchy4"/>
    <dgm:cxn modelId="{065E9AE1-5BF0-4062-A51D-31D8F2390DF7}" type="presParOf" srcId="{A341C17C-AB7D-4A40-A3A4-CE357C1B83AA}" destId="{67BC9D36-71F0-48EF-853B-E535889BDC5A}" srcOrd="5" destOrd="0" presId="urn:microsoft.com/office/officeart/2005/8/layout/hierarchy4"/>
    <dgm:cxn modelId="{31D81E95-6A04-4EAC-AA09-7478DA1CFA0A}" type="presParOf" srcId="{A341C17C-AB7D-4A40-A3A4-CE357C1B83AA}" destId="{955F68FA-4654-448E-9C54-9F5B0CA694E5}" srcOrd="6" destOrd="0" presId="urn:microsoft.com/office/officeart/2005/8/layout/hierarchy4"/>
    <dgm:cxn modelId="{BEC84144-893E-4C5C-A180-7B550E4883C3}" type="presParOf" srcId="{955F68FA-4654-448E-9C54-9F5B0CA694E5}" destId="{027DCC2E-B27A-4E35-A0C0-B313253464C3}" srcOrd="0" destOrd="0" presId="urn:microsoft.com/office/officeart/2005/8/layout/hierarchy4"/>
    <dgm:cxn modelId="{6567B71B-943E-498E-9311-F1AAC271E789}" type="presParOf" srcId="{955F68FA-4654-448E-9C54-9F5B0CA694E5}" destId="{89CF6CA1-7CBD-459D-86ED-A2B7A9ACA8D0}" srcOrd="1" destOrd="0" presId="urn:microsoft.com/office/officeart/2005/8/layout/hierarchy4"/>
    <dgm:cxn modelId="{6728D3CE-4FF0-457C-B913-6D67537B4B63}" type="presParOf" srcId="{A341C17C-AB7D-4A40-A3A4-CE357C1B83AA}" destId="{1C137974-57AB-4865-BDE7-AEE34FEF4895}" srcOrd="7" destOrd="0" presId="urn:microsoft.com/office/officeart/2005/8/layout/hierarchy4"/>
    <dgm:cxn modelId="{90CAC600-8B30-4B7E-B2BC-EF543C656DC9}" type="presParOf" srcId="{A341C17C-AB7D-4A40-A3A4-CE357C1B83AA}" destId="{256AAA11-8093-4A14-B6DF-CAD7035E540F}" srcOrd="8" destOrd="0" presId="urn:microsoft.com/office/officeart/2005/8/layout/hierarchy4"/>
    <dgm:cxn modelId="{4E8553AB-7E2E-4F63-8DCB-FF45C3244723}" type="presParOf" srcId="{256AAA11-8093-4A14-B6DF-CAD7035E540F}" destId="{F8309DF9-DBBF-486F-BD6B-CF277F55836B}" srcOrd="0" destOrd="0" presId="urn:microsoft.com/office/officeart/2005/8/layout/hierarchy4"/>
    <dgm:cxn modelId="{715301D5-76FC-41D3-BADC-D04B9CBBEDB4}" type="presParOf" srcId="{256AAA11-8093-4A14-B6DF-CAD7035E540F}" destId="{EC3BD0B8-CAD8-42F1-9853-D0F0316D0883}" srcOrd="1" destOrd="0" presId="urn:microsoft.com/office/officeart/2005/8/layout/hierarchy4"/>
    <dgm:cxn modelId="{573C3D86-6521-4BEF-8BB5-6D2352740E52}" type="presParOf" srcId="{A341C17C-AB7D-4A40-A3A4-CE357C1B83AA}" destId="{2C12857A-520B-47DD-9037-894F1AF0A0EB}" srcOrd="9" destOrd="0" presId="urn:microsoft.com/office/officeart/2005/8/layout/hierarchy4"/>
    <dgm:cxn modelId="{36675589-0AFA-4DF3-88FE-F9F4204FB27D}" type="presParOf" srcId="{A341C17C-AB7D-4A40-A3A4-CE357C1B83AA}" destId="{C26DF331-027E-48CE-94E0-6717A85A97E5}" srcOrd="10" destOrd="0" presId="urn:microsoft.com/office/officeart/2005/8/layout/hierarchy4"/>
    <dgm:cxn modelId="{98F385E8-CE60-45C4-95CB-C5F06330A688}" type="presParOf" srcId="{C26DF331-027E-48CE-94E0-6717A85A97E5}" destId="{DBF186D3-5F6E-4A3E-BE55-FEAA9F7846DF}" srcOrd="0" destOrd="0" presId="urn:microsoft.com/office/officeart/2005/8/layout/hierarchy4"/>
    <dgm:cxn modelId="{F9A568CA-6E06-4A97-A16F-EFE5B5974BE5}" type="presParOf" srcId="{C26DF331-027E-48CE-94E0-6717A85A97E5}" destId="{427AD8DF-A819-4174-8FCD-94F92C09D28E}" srcOrd="1" destOrd="0" presId="urn:microsoft.com/office/officeart/2005/8/layout/hierarchy4"/>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CDAFD62-EA33-4D3A-9B78-289F113D3F42}">
      <dsp:nvSpPr>
        <dsp:cNvPr id="0" name=""/>
        <dsp:cNvSpPr/>
      </dsp:nvSpPr>
      <dsp:spPr>
        <a:xfrm>
          <a:off x="6823" y="1464"/>
          <a:ext cx="8178045" cy="555876"/>
        </a:xfrm>
        <a:prstGeom prst="roundRect">
          <a:avLst>
            <a:gd name="adj" fmla="val 10000"/>
          </a:avLst>
        </a:prstGeom>
        <a:gradFill rotWithShape="0">
          <a:gsLst>
            <a:gs pos="0">
              <a:schemeClr val="accent4">
                <a:shade val="60000"/>
                <a:hueOff val="0"/>
                <a:satOff val="0"/>
                <a:lumOff val="0"/>
                <a:alphaOff val="0"/>
                <a:tint val="100000"/>
                <a:shade val="100000"/>
                <a:satMod val="130000"/>
              </a:schemeClr>
            </a:gs>
            <a:gs pos="100000">
              <a:schemeClr val="accent4">
                <a:shade val="60000"/>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8580" tIns="68580" rIns="68580" bIns="68580" numCol="1" spcCol="1270" anchor="ctr" anchorCtr="0">
          <a:noAutofit/>
        </a:bodyPr>
        <a:lstStyle/>
        <a:p>
          <a:pPr lvl="0" algn="ctr" defTabSz="800100">
            <a:lnSpc>
              <a:spcPct val="90000"/>
            </a:lnSpc>
            <a:spcBef>
              <a:spcPct val="0"/>
            </a:spcBef>
            <a:spcAft>
              <a:spcPct val="35000"/>
            </a:spcAft>
          </a:pPr>
          <a:r>
            <a:rPr lang="pt-BR" sz="1800" b="1" kern="1200" smtClean="0">
              <a:solidFill>
                <a:schemeClr val="accent1">
                  <a:lumMod val="10000"/>
                </a:schemeClr>
              </a:solidFill>
            </a:rPr>
            <a:t>Direção Geral –Régis Gomes</a:t>
          </a:r>
          <a:endParaRPr lang="pt-BR" sz="1800" b="1" kern="1200" dirty="0">
            <a:solidFill>
              <a:schemeClr val="accent1">
                <a:lumMod val="10000"/>
              </a:schemeClr>
            </a:solidFill>
          </a:endParaRPr>
        </a:p>
      </dsp:txBody>
      <dsp:txXfrm>
        <a:off x="23104" y="17745"/>
        <a:ext cx="8145483" cy="523314"/>
      </dsp:txXfrm>
    </dsp:sp>
    <dsp:sp modelId="{A1C585F9-26A5-4144-9596-542988C6965B}">
      <dsp:nvSpPr>
        <dsp:cNvPr id="0" name=""/>
        <dsp:cNvSpPr/>
      </dsp:nvSpPr>
      <dsp:spPr>
        <a:xfrm>
          <a:off x="6823" y="626554"/>
          <a:ext cx="223794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smtClean="0">
              <a:solidFill>
                <a:schemeClr val="accent1">
                  <a:lumMod val="10000"/>
                </a:schemeClr>
              </a:solidFill>
            </a:rPr>
            <a:t>Departamento de Ensino – Sâmia de Oliveira</a:t>
          </a:r>
          <a:endParaRPr lang="pt-BR" sz="1000" b="1" kern="1200" dirty="0">
            <a:solidFill>
              <a:schemeClr val="accent1">
                <a:lumMod val="10000"/>
              </a:schemeClr>
            </a:solidFill>
          </a:endParaRPr>
        </a:p>
      </dsp:txBody>
      <dsp:txXfrm>
        <a:off x="23104" y="642835"/>
        <a:ext cx="2205386" cy="523314"/>
      </dsp:txXfrm>
    </dsp:sp>
    <dsp:sp modelId="{EFFB189A-75D9-4615-BC48-46C586A3241F}">
      <dsp:nvSpPr>
        <dsp:cNvPr id="0" name=""/>
        <dsp:cNvSpPr/>
      </dsp:nvSpPr>
      <dsp:spPr>
        <a:xfrm>
          <a:off x="6823" y="1251644"/>
          <a:ext cx="1095958" cy="555876"/>
        </a:xfrm>
        <a:prstGeom prst="roundRect">
          <a:avLst>
            <a:gd name="adj" fmla="val 10000"/>
          </a:avLst>
        </a:prstGeom>
        <a:gradFill rotWithShape="0">
          <a:gsLst>
            <a:gs pos="0">
              <a:schemeClr val="accent4">
                <a:tint val="99000"/>
                <a:hueOff val="0"/>
                <a:satOff val="0"/>
                <a:lumOff val="0"/>
                <a:alphaOff val="0"/>
                <a:tint val="100000"/>
                <a:shade val="100000"/>
                <a:satMod val="130000"/>
              </a:schemeClr>
            </a:gs>
            <a:gs pos="100000">
              <a:schemeClr val="accent4">
                <a:tint val="99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Setor</a:t>
          </a:r>
          <a:r>
            <a:rPr lang="pt-BR" sz="1000" b="1" kern="1200" baseline="0" dirty="0" smtClean="0">
              <a:solidFill>
                <a:schemeClr val="accent1">
                  <a:lumMod val="10000"/>
                </a:schemeClr>
              </a:solidFill>
            </a:rPr>
            <a:t> técnico pedagógico - Gisela</a:t>
          </a:r>
          <a:endParaRPr lang="pt-BR" sz="1000" b="1" kern="1200" dirty="0">
            <a:solidFill>
              <a:schemeClr val="accent1">
                <a:lumMod val="10000"/>
              </a:schemeClr>
            </a:solidFill>
          </a:endParaRPr>
        </a:p>
      </dsp:txBody>
      <dsp:txXfrm>
        <a:off x="23104" y="1267925"/>
        <a:ext cx="1063396" cy="523314"/>
      </dsp:txXfrm>
    </dsp:sp>
    <dsp:sp modelId="{EFB8E032-ED5C-496A-A31C-C3218F2CFC15}">
      <dsp:nvSpPr>
        <dsp:cNvPr id="0" name=""/>
        <dsp:cNvSpPr/>
      </dsp:nvSpPr>
      <dsp:spPr>
        <a:xfrm>
          <a:off x="6823" y="1876734"/>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Controle Acadêmico </a:t>
          </a:r>
          <a:r>
            <a:rPr lang="pt-BR" sz="1000" b="1" kern="1200" dirty="0" smtClean="0">
              <a:solidFill>
                <a:schemeClr val="accent1">
                  <a:lumMod val="10000"/>
                </a:schemeClr>
              </a:solidFill>
            </a:rPr>
            <a:t>-Rita</a:t>
          </a:r>
          <a:endParaRPr lang="pt-BR" sz="1000" b="1" kern="1200" dirty="0">
            <a:solidFill>
              <a:schemeClr val="accent1">
                <a:lumMod val="10000"/>
              </a:schemeClr>
            </a:solidFill>
          </a:endParaRPr>
        </a:p>
      </dsp:txBody>
      <dsp:txXfrm>
        <a:off x="23104" y="1893015"/>
        <a:ext cx="1063396" cy="523314"/>
      </dsp:txXfrm>
    </dsp:sp>
    <dsp:sp modelId="{465040E2-D4C1-48B7-98C6-E12FC72A7FB1}">
      <dsp:nvSpPr>
        <dsp:cNvPr id="0" name=""/>
        <dsp:cNvSpPr/>
      </dsp:nvSpPr>
      <dsp:spPr>
        <a:xfrm>
          <a:off x="6823" y="2501823"/>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Assistência Estudantil </a:t>
          </a:r>
          <a:r>
            <a:rPr lang="pt-BR" sz="1000" b="1" kern="1200" dirty="0" smtClean="0">
              <a:solidFill>
                <a:schemeClr val="accent1">
                  <a:lumMod val="10000"/>
                </a:schemeClr>
              </a:solidFill>
            </a:rPr>
            <a:t>-</a:t>
          </a:r>
          <a:r>
            <a:rPr lang="pt-BR" sz="1000" b="1" kern="1200" dirty="0" err="1" smtClean="0">
              <a:solidFill>
                <a:schemeClr val="accent1">
                  <a:lumMod val="10000"/>
                </a:schemeClr>
              </a:solidFill>
            </a:rPr>
            <a:t>Nárcelio</a:t>
          </a:r>
          <a:endParaRPr lang="pt-BR" sz="1000" b="1" kern="1200" dirty="0">
            <a:solidFill>
              <a:schemeClr val="accent1">
                <a:lumMod val="10000"/>
              </a:schemeClr>
            </a:solidFill>
          </a:endParaRPr>
        </a:p>
      </dsp:txBody>
      <dsp:txXfrm>
        <a:off x="23104" y="2518104"/>
        <a:ext cx="1063396" cy="523314"/>
      </dsp:txXfrm>
    </dsp:sp>
    <dsp:sp modelId="{1C906862-4427-41D6-84FC-C4E39732F1A2}">
      <dsp:nvSpPr>
        <dsp:cNvPr id="0" name=""/>
        <dsp:cNvSpPr/>
      </dsp:nvSpPr>
      <dsp:spPr>
        <a:xfrm>
          <a:off x="6823" y="3126913"/>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Biblioteca*- </a:t>
          </a:r>
          <a:r>
            <a:rPr lang="pt-BR" sz="1000" b="1" kern="1200" dirty="0" smtClean="0">
              <a:solidFill>
                <a:schemeClr val="accent1">
                  <a:lumMod val="10000"/>
                </a:schemeClr>
              </a:solidFill>
            </a:rPr>
            <a:t>Terezinha</a:t>
          </a:r>
          <a:endParaRPr lang="pt-BR" sz="1000" b="1" kern="1200" dirty="0">
            <a:solidFill>
              <a:schemeClr val="accent1">
                <a:lumMod val="10000"/>
              </a:schemeClr>
            </a:solidFill>
          </a:endParaRPr>
        </a:p>
      </dsp:txBody>
      <dsp:txXfrm>
        <a:off x="23104" y="3143194"/>
        <a:ext cx="1063396" cy="523314"/>
      </dsp:txXfrm>
    </dsp:sp>
    <dsp:sp modelId="{4F242768-7CC3-44A8-9DFD-4AF12A3DE3F2}">
      <dsp:nvSpPr>
        <dsp:cNvPr id="0" name=""/>
        <dsp:cNvSpPr/>
      </dsp:nvSpPr>
      <dsp:spPr>
        <a:xfrm>
          <a:off x="1148812" y="1251644"/>
          <a:ext cx="1095958" cy="555876"/>
        </a:xfrm>
        <a:prstGeom prst="roundRect">
          <a:avLst>
            <a:gd name="adj" fmla="val 10000"/>
          </a:avLst>
        </a:prstGeom>
        <a:gradFill rotWithShape="0">
          <a:gsLst>
            <a:gs pos="0">
              <a:schemeClr val="accent4">
                <a:tint val="99000"/>
                <a:hueOff val="0"/>
                <a:satOff val="0"/>
                <a:lumOff val="0"/>
                <a:alphaOff val="0"/>
                <a:tint val="100000"/>
                <a:shade val="100000"/>
                <a:satMod val="130000"/>
              </a:schemeClr>
            </a:gs>
            <a:gs pos="100000">
              <a:schemeClr val="accent4">
                <a:tint val="99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 do curso de Edificações </a:t>
          </a:r>
          <a:r>
            <a:rPr lang="pt-BR" sz="1000" b="1" kern="1200" dirty="0" smtClean="0">
              <a:solidFill>
                <a:schemeClr val="accent1">
                  <a:lumMod val="10000"/>
                </a:schemeClr>
              </a:solidFill>
            </a:rPr>
            <a:t>-Suzana</a:t>
          </a:r>
          <a:endParaRPr lang="pt-BR" sz="1000" b="1" kern="1200" dirty="0">
            <a:solidFill>
              <a:schemeClr val="accent1">
                <a:lumMod val="10000"/>
              </a:schemeClr>
            </a:solidFill>
          </a:endParaRPr>
        </a:p>
      </dsp:txBody>
      <dsp:txXfrm>
        <a:off x="1165093" y="1267925"/>
        <a:ext cx="1063396" cy="523314"/>
      </dsp:txXfrm>
    </dsp:sp>
    <dsp:sp modelId="{9ED9A1B5-FCFD-421E-B741-3FF1350F7DBC}">
      <dsp:nvSpPr>
        <dsp:cNvPr id="0" name=""/>
        <dsp:cNvSpPr/>
      </dsp:nvSpPr>
      <dsp:spPr>
        <a:xfrm>
          <a:off x="1148812" y="1876734"/>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 Do curso de Mecânica </a:t>
          </a:r>
          <a:r>
            <a:rPr lang="pt-BR" sz="1000" b="1" kern="1200" dirty="0" smtClean="0">
              <a:solidFill>
                <a:schemeClr val="accent1">
                  <a:lumMod val="10000"/>
                </a:schemeClr>
              </a:solidFill>
            </a:rPr>
            <a:t>- </a:t>
          </a:r>
          <a:r>
            <a:rPr lang="pt-BR" sz="1000" b="1" kern="1200" dirty="0" err="1" smtClean="0">
              <a:solidFill>
                <a:schemeClr val="accent1">
                  <a:lumMod val="10000"/>
                </a:schemeClr>
              </a:solidFill>
            </a:rPr>
            <a:t>Jayna</a:t>
          </a:r>
          <a:endParaRPr lang="pt-BR" sz="1000" b="1" kern="1200" dirty="0">
            <a:solidFill>
              <a:schemeClr val="accent1">
                <a:lumMod val="10000"/>
              </a:schemeClr>
            </a:solidFill>
          </a:endParaRPr>
        </a:p>
      </dsp:txBody>
      <dsp:txXfrm>
        <a:off x="1165093" y="1893015"/>
        <a:ext cx="1063396" cy="523314"/>
      </dsp:txXfrm>
    </dsp:sp>
    <dsp:sp modelId="{AD4CD30A-655B-423F-ACE1-7E95A4BC8672}">
      <dsp:nvSpPr>
        <dsp:cNvPr id="0" name=""/>
        <dsp:cNvSpPr/>
      </dsp:nvSpPr>
      <dsp:spPr>
        <a:xfrm>
          <a:off x="1148812" y="2501823"/>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 Do curso de Informática - Luís</a:t>
          </a:r>
          <a:endParaRPr lang="pt-BR" sz="1000" b="1" kern="1200" dirty="0">
            <a:solidFill>
              <a:schemeClr val="accent1">
                <a:lumMod val="10000"/>
              </a:schemeClr>
            </a:solidFill>
          </a:endParaRPr>
        </a:p>
      </dsp:txBody>
      <dsp:txXfrm>
        <a:off x="1165093" y="2518104"/>
        <a:ext cx="1063396" cy="523314"/>
      </dsp:txXfrm>
    </dsp:sp>
    <dsp:sp modelId="{D05690B5-993B-4019-9E8C-D60C05B50E95}">
      <dsp:nvSpPr>
        <dsp:cNvPr id="0" name=""/>
        <dsp:cNvSpPr/>
      </dsp:nvSpPr>
      <dsp:spPr>
        <a:xfrm>
          <a:off x="1139848" y="3128378"/>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 Da Licenciatura em Física - Diego</a:t>
          </a:r>
          <a:endParaRPr lang="pt-BR" sz="1000" b="1" kern="1200" dirty="0">
            <a:solidFill>
              <a:schemeClr val="accent1">
                <a:lumMod val="10000"/>
              </a:schemeClr>
            </a:solidFill>
          </a:endParaRPr>
        </a:p>
      </dsp:txBody>
      <dsp:txXfrm>
        <a:off x="1156129" y="3144659"/>
        <a:ext cx="1063396" cy="523314"/>
      </dsp:txXfrm>
    </dsp:sp>
    <dsp:sp modelId="{C64CA8C6-FAA8-4D10-8249-189E1A4FD2FA}">
      <dsp:nvSpPr>
        <dsp:cNvPr id="0" name=""/>
        <dsp:cNvSpPr/>
      </dsp:nvSpPr>
      <dsp:spPr>
        <a:xfrm>
          <a:off x="2336832" y="626554"/>
          <a:ext cx="109595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Departamento de Administração – </a:t>
          </a:r>
          <a:r>
            <a:rPr lang="pt-BR" sz="1000" b="1" kern="1200" dirty="0" err="1" smtClean="0">
              <a:solidFill>
                <a:schemeClr val="accent1">
                  <a:lumMod val="10000"/>
                </a:schemeClr>
              </a:solidFill>
            </a:rPr>
            <a:t>Izabela</a:t>
          </a:r>
          <a:r>
            <a:rPr lang="pt-BR" sz="1000" b="1" kern="1200" dirty="0" smtClean="0">
              <a:solidFill>
                <a:schemeClr val="accent1">
                  <a:lumMod val="10000"/>
                </a:schemeClr>
              </a:solidFill>
            </a:rPr>
            <a:t> </a:t>
          </a:r>
          <a:endParaRPr lang="pt-BR" sz="1000" b="1" kern="1200" dirty="0">
            <a:solidFill>
              <a:schemeClr val="accent1">
                <a:lumMod val="10000"/>
              </a:schemeClr>
            </a:solidFill>
          </a:endParaRPr>
        </a:p>
      </dsp:txBody>
      <dsp:txXfrm>
        <a:off x="2353113" y="642835"/>
        <a:ext cx="1063396" cy="523314"/>
      </dsp:txXfrm>
    </dsp:sp>
    <dsp:sp modelId="{4E8735FE-A890-4247-963D-9BF21DA40D92}">
      <dsp:nvSpPr>
        <dsp:cNvPr id="0" name=""/>
        <dsp:cNvSpPr/>
      </dsp:nvSpPr>
      <dsp:spPr>
        <a:xfrm>
          <a:off x="2336832" y="1251644"/>
          <a:ext cx="1095958" cy="555876"/>
        </a:xfrm>
        <a:prstGeom prst="roundRect">
          <a:avLst>
            <a:gd name="adj" fmla="val 10000"/>
          </a:avLst>
        </a:prstGeom>
        <a:gradFill rotWithShape="0">
          <a:gsLst>
            <a:gs pos="0">
              <a:schemeClr val="accent4">
                <a:tint val="99000"/>
                <a:hueOff val="0"/>
                <a:satOff val="0"/>
                <a:lumOff val="0"/>
                <a:alphaOff val="0"/>
                <a:tint val="100000"/>
                <a:shade val="100000"/>
                <a:satMod val="130000"/>
              </a:schemeClr>
            </a:gs>
            <a:gs pos="100000">
              <a:schemeClr val="accent4">
                <a:tint val="99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 De Administração </a:t>
          </a:r>
          <a:r>
            <a:rPr lang="pt-BR" sz="1000" b="1" kern="1200" dirty="0" smtClean="0">
              <a:solidFill>
                <a:schemeClr val="accent1">
                  <a:lumMod val="10000"/>
                </a:schemeClr>
              </a:solidFill>
            </a:rPr>
            <a:t>– </a:t>
          </a:r>
        </a:p>
        <a:p>
          <a:pPr lvl="0" algn="ctr" defTabSz="444500">
            <a:lnSpc>
              <a:spcPct val="90000"/>
            </a:lnSpc>
            <a:spcBef>
              <a:spcPct val="0"/>
            </a:spcBef>
            <a:spcAft>
              <a:spcPct val="35000"/>
            </a:spcAft>
          </a:pPr>
          <a:r>
            <a:rPr lang="pt-BR" sz="1000" b="1" kern="1200" dirty="0" err="1" smtClean="0">
              <a:solidFill>
                <a:schemeClr val="accent1">
                  <a:lumMod val="10000"/>
                </a:schemeClr>
              </a:solidFill>
            </a:rPr>
            <a:t>Eliardo</a:t>
          </a:r>
          <a:endParaRPr lang="pt-BR" sz="1000" b="1" kern="1200" dirty="0">
            <a:solidFill>
              <a:schemeClr val="accent1">
                <a:lumMod val="10000"/>
              </a:schemeClr>
            </a:solidFill>
          </a:endParaRPr>
        </a:p>
      </dsp:txBody>
      <dsp:txXfrm>
        <a:off x="2353113" y="1267925"/>
        <a:ext cx="1063396" cy="523314"/>
      </dsp:txXfrm>
    </dsp:sp>
    <dsp:sp modelId="{EBE1670C-7848-4BC4-A547-DE77B4337710}">
      <dsp:nvSpPr>
        <dsp:cNvPr id="0" name=""/>
        <dsp:cNvSpPr/>
      </dsp:nvSpPr>
      <dsp:spPr>
        <a:xfrm>
          <a:off x="2336832" y="1876734"/>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Coordenação de Almoxarifado </a:t>
          </a:r>
          <a:r>
            <a:rPr lang="pt-BR" sz="1000" b="1" kern="1200" dirty="0" smtClean="0">
              <a:solidFill>
                <a:schemeClr val="accent1">
                  <a:lumMod val="10000"/>
                </a:schemeClr>
              </a:solidFill>
            </a:rPr>
            <a:t>– </a:t>
          </a:r>
        </a:p>
        <a:p>
          <a:pPr lvl="0" algn="ctr" defTabSz="444500">
            <a:lnSpc>
              <a:spcPct val="90000"/>
            </a:lnSpc>
            <a:spcBef>
              <a:spcPct val="0"/>
            </a:spcBef>
            <a:spcAft>
              <a:spcPct val="35000"/>
            </a:spcAft>
          </a:pPr>
          <a:r>
            <a:rPr lang="pt-BR" sz="1000" b="1" kern="1200" dirty="0" smtClean="0">
              <a:solidFill>
                <a:schemeClr val="accent1">
                  <a:lumMod val="10000"/>
                </a:schemeClr>
              </a:solidFill>
            </a:rPr>
            <a:t>Arnaldo</a:t>
          </a:r>
          <a:endParaRPr lang="pt-BR" sz="1000" b="1" kern="1200" dirty="0">
            <a:solidFill>
              <a:schemeClr val="accent1">
                <a:lumMod val="10000"/>
              </a:schemeClr>
            </a:solidFill>
          </a:endParaRPr>
        </a:p>
      </dsp:txBody>
      <dsp:txXfrm>
        <a:off x="2353113" y="1893015"/>
        <a:ext cx="1063396" cy="523314"/>
      </dsp:txXfrm>
    </dsp:sp>
    <dsp:sp modelId="{75B80215-22EB-46CE-9EC3-D6BF9D9F800B}">
      <dsp:nvSpPr>
        <dsp:cNvPr id="0" name=""/>
        <dsp:cNvSpPr/>
      </dsp:nvSpPr>
      <dsp:spPr>
        <a:xfrm>
          <a:off x="2336832" y="2501823"/>
          <a:ext cx="1095958" cy="555876"/>
        </a:xfrm>
        <a:prstGeom prst="roundRect">
          <a:avLst>
            <a:gd name="adj" fmla="val 10000"/>
          </a:avLst>
        </a:prstGeom>
        <a:gradFill rotWithShape="0">
          <a:gsLst>
            <a:gs pos="0">
              <a:schemeClr val="accent4">
                <a:tint val="70000"/>
                <a:hueOff val="0"/>
                <a:satOff val="0"/>
                <a:lumOff val="0"/>
                <a:alphaOff val="0"/>
                <a:tint val="100000"/>
                <a:shade val="100000"/>
                <a:satMod val="130000"/>
              </a:schemeClr>
            </a:gs>
            <a:gs pos="100000">
              <a:schemeClr val="accent4">
                <a:tint val="7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Coordenação de Infraestrutura - </a:t>
          </a:r>
          <a:r>
            <a:rPr lang="pt-BR" sz="1000" b="1" kern="1200" dirty="0" err="1" smtClean="0">
              <a:solidFill>
                <a:schemeClr val="accent1">
                  <a:lumMod val="10000"/>
                </a:schemeClr>
              </a:solidFill>
            </a:rPr>
            <a:t>Gerilson</a:t>
          </a:r>
          <a:endParaRPr lang="pt-BR" sz="1000" b="1" kern="1200" dirty="0">
            <a:solidFill>
              <a:schemeClr val="accent1">
                <a:lumMod val="10000"/>
              </a:schemeClr>
            </a:solidFill>
          </a:endParaRPr>
        </a:p>
      </dsp:txBody>
      <dsp:txXfrm>
        <a:off x="2353113" y="2518104"/>
        <a:ext cx="1063396" cy="523314"/>
      </dsp:txXfrm>
    </dsp:sp>
    <dsp:sp modelId="{7422F40B-02A1-486D-96BD-27330CD8619D}">
      <dsp:nvSpPr>
        <dsp:cNvPr id="0" name=""/>
        <dsp:cNvSpPr/>
      </dsp:nvSpPr>
      <dsp:spPr>
        <a:xfrm>
          <a:off x="3524851" y="626554"/>
          <a:ext cx="109595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Gestão de Pessoas* – </a:t>
          </a:r>
          <a:r>
            <a:rPr lang="pt-BR" sz="1000" b="1" kern="1200" dirty="0" smtClean="0">
              <a:solidFill>
                <a:schemeClr val="accent1">
                  <a:lumMod val="10000"/>
                </a:schemeClr>
              </a:solidFill>
            </a:rPr>
            <a:t>Marcelo</a:t>
          </a:r>
          <a:endParaRPr lang="pt-BR" sz="1000" b="1" kern="1200" dirty="0">
            <a:solidFill>
              <a:schemeClr val="accent1">
                <a:lumMod val="10000"/>
              </a:schemeClr>
            </a:solidFill>
          </a:endParaRPr>
        </a:p>
      </dsp:txBody>
      <dsp:txXfrm>
        <a:off x="3541132" y="642835"/>
        <a:ext cx="1063396" cy="523314"/>
      </dsp:txXfrm>
    </dsp:sp>
    <dsp:sp modelId="{027DCC2E-B27A-4E35-A0C0-B313253464C3}">
      <dsp:nvSpPr>
        <dsp:cNvPr id="0" name=""/>
        <dsp:cNvSpPr/>
      </dsp:nvSpPr>
      <dsp:spPr>
        <a:xfrm>
          <a:off x="4712871" y="626554"/>
          <a:ext cx="109595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Audiovisual* - </a:t>
          </a:r>
          <a:r>
            <a:rPr lang="pt-BR" sz="1000" b="1" kern="1200" dirty="0" smtClean="0">
              <a:solidFill>
                <a:schemeClr val="accent1">
                  <a:lumMod val="10000"/>
                </a:schemeClr>
              </a:solidFill>
            </a:rPr>
            <a:t>Gerônimo</a:t>
          </a:r>
          <a:endParaRPr lang="pt-BR" sz="1000" b="1" kern="1200" dirty="0">
            <a:solidFill>
              <a:schemeClr val="accent1">
                <a:lumMod val="10000"/>
              </a:schemeClr>
            </a:solidFill>
          </a:endParaRPr>
        </a:p>
      </dsp:txBody>
      <dsp:txXfrm>
        <a:off x="4729152" y="642835"/>
        <a:ext cx="1063396" cy="523314"/>
      </dsp:txXfrm>
    </dsp:sp>
    <dsp:sp modelId="{F8309DF9-DBBF-486F-BD6B-CF277F55836B}">
      <dsp:nvSpPr>
        <dsp:cNvPr id="0" name=""/>
        <dsp:cNvSpPr/>
      </dsp:nvSpPr>
      <dsp:spPr>
        <a:xfrm>
          <a:off x="5900890" y="626554"/>
          <a:ext cx="109595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Tecnologia da Informação* – </a:t>
          </a:r>
          <a:r>
            <a:rPr lang="pt-BR" sz="1000" b="1" kern="1200" dirty="0" smtClean="0">
              <a:solidFill>
                <a:schemeClr val="accent1">
                  <a:lumMod val="10000"/>
                </a:schemeClr>
              </a:solidFill>
            </a:rPr>
            <a:t>Robério</a:t>
          </a:r>
          <a:endParaRPr lang="pt-BR" sz="1000" b="1" kern="1200" dirty="0">
            <a:solidFill>
              <a:schemeClr val="accent1">
                <a:lumMod val="10000"/>
              </a:schemeClr>
            </a:solidFill>
          </a:endParaRPr>
        </a:p>
      </dsp:txBody>
      <dsp:txXfrm>
        <a:off x="5917171" y="642835"/>
        <a:ext cx="1063396" cy="523314"/>
      </dsp:txXfrm>
    </dsp:sp>
    <dsp:sp modelId="{DBF186D3-5F6E-4A3E-BE55-FEAA9F7846DF}">
      <dsp:nvSpPr>
        <dsp:cNvPr id="0" name=""/>
        <dsp:cNvSpPr/>
      </dsp:nvSpPr>
      <dsp:spPr>
        <a:xfrm>
          <a:off x="7088910" y="626554"/>
          <a:ext cx="1095958" cy="555876"/>
        </a:xfrm>
        <a:prstGeom prst="roundRect">
          <a:avLst>
            <a:gd name="adj" fmla="val 10000"/>
          </a:avLst>
        </a:prstGeom>
        <a:gradFill rotWithShape="0">
          <a:gsLst>
            <a:gs pos="0">
              <a:schemeClr val="accent4">
                <a:shade val="80000"/>
                <a:hueOff val="0"/>
                <a:satOff val="0"/>
                <a:lumOff val="0"/>
                <a:alphaOff val="0"/>
                <a:tint val="100000"/>
                <a:shade val="100000"/>
                <a:satMod val="130000"/>
              </a:schemeClr>
            </a:gs>
            <a:gs pos="100000">
              <a:schemeClr val="accent4">
                <a:shade val="80000"/>
                <a:hueOff val="0"/>
                <a:satOff val="0"/>
                <a:lumOff val="0"/>
                <a:alphaOff val="0"/>
                <a:tint val="50000"/>
                <a:shade val="100000"/>
                <a:satMod val="350000"/>
              </a:schemeClr>
            </a:gs>
          </a:gsLst>
          <a:lin ang="16200000" scaled="0"/>
        </a:gradFill>
        <a:ln>
          <a:noFill/>
        </a:ln>
        <a:effectLst>
          <a:outerShdw blurRad="40000" dist="20000" dir="5400000" rotWithShape="0">
            <a:srgbClr val="000000">
              <a:alpha val="38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1">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pt-BR" sz="1000" b="1" kern="1200" dirty="0" smtClean="0">
              <a:solidFill>
                <a:schemeClr val="accent1">
                  <a:lumMod val="10000"/>
                </a:schemeClr>
              </a:solidFill>
            </a:rPr>
            <a:t>Chefe de Gabinete</a:t>
          </a:r>
          <a:r>
            <a:rPr lang="pt-BR" sz="1000" b="1" kern="1200" dirty="0" smtClean="0">
              <a:solidFill>
                <a:schemeClr val="accent1">
                  <a:lumMod val="10000"/>
                </a:schemeClr>
              </a:solidFill>
            </a:rPr>
            <a:t>* - </a:t>
          </a:r>
          <a:r>
            <a:rPr lang="pt-BR" sz="1000" b="1" kern="1200" dirty="0" err="1" smtClean="0">
              <a:solidFill>
                <a:schemeClr val="accent1">
                  <a:lumMod val="10000"/>
                </a:schemeClr>
              </a:solidFill>
            </a:rPr>
            <a:t>Islayne</a:t>
          </a:r>
          <a:endParaRPr lang="pt-BR" sz="1000" b="1" kern="1200" dirty="0">
            <a:solidFill>
              <a:schemeClr val="accent1">
                <a:lumMod val="10000"/>
              </a:schemeClr>
            </a:solidFill>
          </a:endParaRPr>
        </a:p>
      </dsp:txBody>
      <dsp:txXfrm>
        <a:off x="7105191" y="642835"/>
        <a:ext cx="1063396" cy="523314"/>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Shape 3"/>
          <p:cNvSpPr>
            <a:spLocks noGrp="1" noRot="1" noChangeAspect="1"/>
          </p:cNvSpPr>
          <p:nvPr>
            <p:ph type="sldImg" idx="2"/>
          </p:nvPr>
        </p:nvSpPr>
        <p:spPr>
          <a:xfrm>
            <a:off x="381300" y="685800"/>
            <a:ext cx="6096075"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
        <p:nvSpPr>
          <p:cNvPr id="4" name="Shape 4"/>
          <p:cNvSpPr txBox="1">
            <a:spLocks noGrp="1"/>
          </p:cNvSpPr>
          <p:nvPr>
            <p:ph type="body" idx="1"/>
          </p:nvPr>
        </p:nvSpPr>
        <p:spPr>
          <a:xfrm>
            <a:off x="685800" y="4343400"/>
            <a:ext cx="5486400" cy="4114800"/>
          </a:xfrm>
          <a:prstGeom prst="rect">
            <a:avLst/>
          </a:prstGeom>
          <a:noFill/>
          <a:ln>
            <a:noFill/>
          </a:ln>
        </p:spPr>
        <p:txBody>
          <a:bodyPr lIns="91425" tIns="91425" rIns="91425" bIns="91425" anchor="t" anchorCtr="0"/>
          <a:lstStyle>
            <a:lvl1pPr lvl="0">
              <a:spcBef>
                <a:spcPts val="0"/>
              </a:spcBef>
              <a:defRPr sz="1100"/>
            </a:lvl1pPr>
            <a:lvl2pPr lvl="1">
              <a:spcBef>
                <a:spcPts val="0"/>
              </a:spcBef>
              <a:defRPr sz="1100"/>
            </a:lvl2pPr>
            <a:lvl3pPr lvl="2">
              <a:spcBef>
                <a:spcPts val="0"/>
              </a:spcBef>
              <a:defRPr sz="1100"/>
            </a:lvl3pPr>
            <a:lvl4pPr lvl="3">
              <a:spcBef>
                <a:spcPts val="0"/>
              </a:spcBef>
              <a:defRPr sz="1100"/>
            </a:lvl4pPr>
            <a:lvl5pPr lvl="4">
              <a:spcBef>
                <a:spcPts val="0"/>
              </a:spcBef>
              <a:defRPr sz="1100"/>
            </a:lvl5pPr>
            <a:lvl6pPr lvl="5">
              <a:spcBef>
                <a:spcPts val="0"/>
              </a:spcBef>
              <a:defRPr sz="1100"/>
            </a:lvl6pPr>
            <a:lvl7pPr lvl="6">
              <a:spcBef>
                <a:spcPts val="0"/>
              </a:spcBef>
              <a:defRPr sz="1100"/>
            </a:lvl7pPr>
            <a:lvl8pPr lvl="7">
              <a:spcBef>
                <a:spcPts val="0"/>
              </a:spcBef>
              <a:defRPr sz="1100"/>
            </a:lvl8pPr>
            <a:lvl9pPr lvl="8">
              <a:spcBef>
                <a:spcPts val="0"/>
              </a:spcBef>
              <a:defRPr sz="1100"/>
            </a:lvl9pPr>
          </a:lstStyle>
          <a:p>
            <a:endParaRPr/>
          </a:p>
        </p:txBody>
      </p:sp>
    </p:spTree>
    <p:extLst>
      <p:ext uri="{BB962C8B-B14F-4D97-AF65-F5344CB8AC3E}">
        <p14:creationId xmlns:p14="http://schemas.microsoft.com/office/powerpoint/2010/main" val="3466518732"/>
      </p:ext>
    </p:extLst>
  </p:cSld>
  <p:clrMap bg1="lt1" tx1="dk1" bg2="dk2" tx2="lt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
        <p:cNvGrpSpPr/>
        <p:nvPr/>
      </p:nvGrpSpPr>
      <p:grpSpPr>
        <a:xfrm>
          <a:off x="0" y="0"/>
          <a:ext cx="0" cy="0"/>
          <a:chOff x="0" y="0"/>
          <a:chExt cx="0" cy="0"/>
        </a:xfrm>
      </p:grpSpPr>
      <p:sp>
        <p:nvSpPr>
          <p:cNvPr id="56" name="Shape 5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57" name="Shape 5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29225146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35071964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Shape 70"/>
          <p:cNvSpPr txBox="1">
            <a:spLocks noGrp="1"/>
          </p:cNvSpPr>
          <p:nvPr>
            <p:ph type="body" idx="1"/>
          </p:nvPr>
        </p:nvSpPr>
        <p:spPr>
          <a:xfrm>
            <a:off x="685800" y="4343400"/>
            <a:ext cx="5486400" cy="4114800"/>
          </a:xfrm>
          <a:prstGeom prst="rect">
            <a:avLst/>
          </a:prstGeom>
          <a:noFill/>
          <a:ln>
            <a:noFill/>
          </a:ln>
        </p:spPr>
        <p:txBody>
          <a:bodyPr lIns="91425" tIns="91425" rIns="91425" bIns="91425" anchor="ctr" anchorCtr="0">
            <a:noAutofit/>
          </a:bodyPr>
          <a:lstStyle/>
          <a:p>
            <a:pPr lvl="0" rtl="0">
              <a:spcBef>
                <a:spcPts val="0"/>
              </a:spcBef>
              <a:buNone/>
            </a:pPr>
            <a:endParaRPr/>
          </a:p>
        </p:txBody>
      </p:sp>
      <p:sp>
        <p:nvSpPr>
          <p:cNvPr id="71" name="Shape 7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6768386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
        <p:cNvGrpSpPr/>
        <p:nvPr/>
      </p:nvGrpSpPr>
      <p:grpSpPr>
        <a:xfrm>
          <a:off x="0" y="0"/>
          <a:ext cx="0" cy="0"/>
          <a:chOff x="0" y="0"/>
          <a:chExt cx="0" cy="0"/>
        </a:xfrm>
      </p:grpSpPr>
      <p:sp>
        <p:nvSpPr>
          <p:cNvPr id="130" name="Shape 130"/>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31" name="Shape 131"/>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27110139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1002796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Shape 177"/>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178" name="Shape 178"/>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94665881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
        <p:cNvGrpSpPr/>
        <p:nvPr/>
      </p:nvGrpSpPr>
      <p:grpSpPr>
        <a:xfrm>
          <a:off x="0" y="0"/>
          <a:ext cx="0" cy="0"/>
          <a:chOff x="0" y="0"/>
          <a:chExt cx="0" cy="0"/>
        </a:xfrm>
      </p:grpSpPr>
      <p:sp>
        <p:nvSpPr>
          <p:cNvPr id="62" name="Shape 6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
        <p:nvSpPr>
          <p:cNvPr id="63" name="Shape 63"/>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a:spcBef>
                <a:spcPts val="0"/>
              </a:spcBef>
              <a:buNone/>
            </a:pPr>
            <a:endParaRPr/>
          </a:p>
        </p:txBody>
      </p:sp>
    </p:spTree>
    <p:extLst>
      <p:ext uri="{BB962C8B-B14F-4D97-AF65-F5344CB8AC3E}">
        <p14:creationId xmlns:p14="http://schemas.microsoft.com/office/powerpoint/2010/main" val="768768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txBox="1">
            <a:spLocks noGrp="1"/>
          </p:cNvSpPr>
          <p:nvPr>
            <p:ph type="body" idx="1"/>
          </p:nvPr>
        </p:nvSpPr>
        <p:spPr>
          <a:xfrm>
            <a:off x="685800" y="4343400"/>
            <a:ext cx="5486400" cy="4114800"/>
          </a:xfrm>
          <a:prstGeom prst="rect">
            <a:avLst/>
          </a:prstGeom>
        </p:spPr>
        <p:txBody>
          <a:bodyPr lIns="91425" tIns="91425" rIns="91425" bIns="91425" anchor="t" anchorCtr="0">
            <a:noAutofit/>
          </a:bodyPr>
          <a:lstStyle/>
          <a:p>
            <a:pPr lvl="0" rtl="0">
              <a:spcBef>
                <a:spcPts val="0"/>
              </a:spcBef>
              <a:buNone/>
            </a:pPr>
            <a:endParaRPr/>
          </a:p>
        </p:txBody>
      </p:sp>
      <p:sp>
        <p:nvSpPr>
          <p:cNvPr id="93" name="Shape 93"/>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18832787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Slide de título">
    <p:spTree>
      <p:nvGrpSpPr>
        <p:cNvPr id="1" name="Shape 13"/>
        <p:cNvGrpSpPr/>
        <p:nvPr/>
      </p:nvGrpSpPr>
      <p:grpSpPr>
        <a:xfrm>
          <a:off x="0" y="0"/>
          <a:ext cx="0" cy="0"/>
          <a:chOff x="0" y="0"/>
          <a:chExt cx="0" cy="0"/>
        </a:xfrm>
      </p:grpSpPr>
      <p:sp>
        <p:nvSpPr>
          <p:cNvPr id="14" name="Shape 14"/>
          <p:cNvSpPr txBox="1">
            <a:spLocks noGrp="1"/>
          </p:cNvSpPr>
          <p:nvPr>
            <p:ph type="ctrTitle"/>
          </p:nvPr>
        </p:nvSpPr>
        <p:spPr>
          <a:xfrm>
            <a:off x="685800" y="1428751"/>
            <a:ext cx="7543800" cy="1945481"/>
          </a:xfrm>
          <a:prstGeom prst="rect">
            <a:avLst/>
          </a:prstGeom>
          <a:noFill/>
          <a:ln>
            <a:noFill/>
          </a:ln>
        </p:spPr>
        <p:txBody>
          <a:bodyPr lIns="91425" tIns="91425" rIns="91425" bIns="91425" anchor="b" anchorCtr="0"/>
          <a:lstStyle>
            <a:lvl1pPr marL="0" marR="0" lvl="0" indent="0" algn="l" rtl="0">
              <a:spcBef>
                <a:spcPts val="0"/>
              </a:spcBef>
              <a:buClr>
                <a:schemeClr val="dk2"/>
              </a:buClr>
              <a:buFont typeface="Calibri"/>
              <a:buNone/>
              <a:defRPr sz="4950" b="0" i="0" u="none" strike="noStrike" cap="none">
                <a:solidFill>
                  <a:schemeClr val="dk2"/>
                </a:solidFill>
                <a:latin typeface="Calibri"/>
                <a:ea typeface="Calibri"/>
                <a:cs typeface="Calibri"/>
                <a:sym typeface="Calibri"/>
              </a:defRPr>
            </a:lvl1pPr>
            <a:lvl2pPr lvl="1" indent="0">
              <a:spcBef>
                <a:spcPts val="0"/>
              </a:spcBef>
              <a:buNone/>
              <a:defRPr sz="1350"/>
            </a:lvl2pPr>
            <a:lvl3pPr lvl="2" indent="0">
              <a:spcBef>
                <a:spcPts val="0"/>
              </a:spcBef>
              <a:buNone/>
              <a:defRPr sz="1350"/>
            </a:lvl3pPr>
            <a:lvl4pPr lvl="3" indent="0">
              <a:spcBef>
                <a:spcPts val="0"/>
              </a:spcBef>
              <a:buNone/>
              <a:defRPr sz="1350"/>
            </a:lvl4pPr>
            <a:lvl5pPr lvl="4" indent="0">
              <a:spcBef>
                <a:spcPts val="0"/>
              </a:spcBef>
              <a:buNone/>
              <a:defRPr sz="1350"/>
            </a:lvl5pPr>
            <a:lvl6pPr lvl="5" indent="0">
              <a:spcBef>
                <a:spcPts val="0"/>
              </a:spcBef>
              <a:buNone/>
              <a:defRPr sz="1350"/>
            </a:lvl6pPr>
            <a:lvl7pPr lvl="6" indent="0">
              <a:spcBef>
                <a:spcPts val="0"/>
              </a:spcBef>
              <a:buNone/>
              <a:defRPr sz="1350"/>
            </a:lvl7pPr>
            <a:lvl8pPr lvl="7" indent="0">
              <a:spcBef>
                <a:spcPts val="0"/>
              </a:spcBef>
              <a:buNone/>
              <a:defRPr sz="1350"/>
            </a:lvl8pPr>
            <a:lvl9pPr lvl="8" indent="0">
              <a:spcBef>
                <a:spcPts val="0"/>
              </a:spcBef>
              <a:buNone/>
              <a:defRPr sz="1350"/>
            </a:lvl9pPr>
          </a:lstStyle>
          <a:p>
            <a:r>
              <a:rPr lang="pt-BR" smtClean="0"/>
              <a:t>Clique para editar o título mestre</a:t>
            </a:r>
            <a:endParaRPr/>
          </a:p>
        </p:txBody>
      </p:sp>
      <p:sp>
        <p:nvSpPr>
          <p:cNvPr id="15" name="Shape 15"/>
          <p:cNvSpPr txBox="1">
            <a:spLocks noGrp="1"/>
          </p:cNvSpPr>
          <p:nvPr>
            <p:ph type="subTitle" idx="1"/>
          </p:nvPr>
        </p:nvSpPr>
        <p:spPr>
          <a:xfrm>
            <a:off x="685801" y="3429001"/>
            <a:ext cx="6461759" cy="800099"/>
          </a:xfrm>
          <a:prstGeom prst="rect">
            <a:avLst/>
          </a:prstGeom>
          <a:noFill/>
          <a:ln>
            <a:noFill/>
          </a:ln>
        </p:spPr>
        <p:txBody>
          <a:bodyPr lIns="91425" tIns="91425" rIns="91425" bIns="91425" anchor="t" anchorCtr="0"/>
          <a:lstStyle>
            <a:lvl1pPr marL="0" marR="0" lvl="0" indent="0" algn="l" rtl="0">
              <a:spcBef>
                <a:spcPts val="300"/>
              </a:spcBef>
              <a:buClr>
                <a:schemeClr val="accent1"/>
              </a:buClr>
              <a:buFont typeface="Arial"/>
              <a:buNone/>
              <a:defRPr sz="1500" b="0" i="0" u="none" strike="noStrike" cap="none">
                <a:solidFill>
                  <a:srgbClr val="888888"/>
                </a:solidFill>
                <a:latin typeface="Calibri"/>
                <a:ea typeface="Calibri"/>
                <a:cs typeface="Calibri"/>
                <a:sym typeface="Calibri"/>
              </a:defRPr>
            </a:lvl1pPr>
            <a:lvl2pPr marL="342900" marR="0" lvl="1" indent="0" algn="ctr" rtl="0">
              <a:spcBef>
                <a:spcPts val="300"/>
              </a:spcBef>
              <a:buClr>
                <a:schemeClr val="accent2"/>
              </a:buClr>
              <a:buFont typeface="Arial"/>
              <a:buNone/>
              <a:defRPr sz="1500" b="0" i="0" u="none" strike="noStrike" cap="none">
                <a:solidFill>
                  <a:srgbClr val="888888"/>
                </a:solidFill>
                <a:latin typeface="Calibri"/>
                <a:ea typeface="Calibri"/>
                <a:cs typeface="Calibri"/>
                <a:sym typeface="Calibri"/>
              </a:defRPr>
            </a:lvl2pPr>
            <a:lvl3pPr marL="685800" marR="0" lvl="2" indent="0" algn="ctr" rtl="0">
              <a:spcBef>
                <a:spcPts val="270"/>
              </a:spcBef>
              <a:buClr>
                <a:schemeClr val="accent3"/>
              </a:buClr>
              <a:buFont typeface="Arial"/>
              <a:buNone/>
              <a:defRPr sz="1350" b="0" i="0" u="none" strike="noStrike" cap="none">
                <a:solidFill>
                  <a:srgbClr val="888888"/>
                </a:solidFill>
                <a:latin typeface="Calibri"/>
                <a:ea typeface="Calibri"/>
                <a:cs typeface="Calibri"/>
                <a:sym typeface="Calibri"/>
              </a:defRPr>
            </a:lvl3pPr>
            <a:lvl4pPr marL="1028700" marR="0" lvl="3" indent="0" algn="ctr" rtl="0">
              <a:spcBef>
                <a:spcPts val="240"/>
              </a:spcBef>
              <a:buClr>
                <a:schemeClr val="accent4"/>
              </a:buClr>
              <a:buFont typeface="Arial"/>
              <a:buNone/>
              <a:defRPr sz="1200" b="0" i="0" u="none" strike="noStrike" cap="none">
                <a:solidFill>
                  <a:srgbClr val="888888"/>
                </a:solidFill>
                <a:latin typeface="Calibri"/>
                <a:ea typeface="Calibri"/>
                <a:cs typeface="Calibri"/>
                <a:sym typeface="Calibri"/>
              </a:defRPr>
            </a:lvl4pPr>
            <a:lvl5pPr marL="1371600" marR="0" lvl="4" indent="0" algn="ctr" rtl="0">
              <a:spcBef>
                <a:spcPts val="210"/>
              </a:spcBef>
              <a:buClr>
                <a:schemeClr val="accent5"/>
              </a:buClr>
              <a:buFont typeface="Arial"/>
              <a:buNone/>
              <a:defRPr sz="1050" b="0" i="0" u="none" strike="noStrike" cap="none">
                <a:solidFill>
                  <a:srgbClr val="888888"/>
                </a:solidFill>
                <a:latin typeface="Calibri"/>
                <a:ea typeface="Calibri"/>
                <a:cs typeface="Calibri"/>
                <a:sym typeface="Calibri"/>
              </a:defRPr>
            </a:lvl5pPr>
            <a:lvl6pPr marL="1714500" marR="0" lvl="5" indent="0" algn="ctr" rtl="0">
              <a:spcBef>
                <a:spcPts val="210"/>
              </a:spcBef>
              <a:buClr>
                <a:schemeClr val="accent1"/>
              </a:buClr>
              <a:buFont typeface="Arial"/>
              <a:buNone/>
              <a:defRPr sz="1050" b="0" i="0" u="none" strike="noStrike" cap="none">
                <a:solidFill>
                  <a:srgbClr val="888888"/>
                </a:solidFill>
                <a:latin typeface="Calibri"/>
                <a:ea typeface="Calibri"/>
                <a:cs typeface="Calibri"/>
                <a:sym typeface="Calibri"/>
              </a:defRPr>
            </a:lvl6pPr>
            <a:lvl7pPr marL="2057400" marR="0" lvl="6" indent="0" algn="ctr" rtl="0">
              <a:spcBef>
                <a:spcPts val="210"/>
              </a:spcBef>
              <a:buClr>
                <a:schemeClr val="accent2"/>
              </a:buClr>
              <a:buFont typeface="Arial"/>
              <a:buNone/>
              <a:defRPr sz="1050" b="0" i="0" u="none" strike="noStrike" cap="none">
                <a:solidFill>
                  <a:srgbClr val="888888"/>
                </a:solidFill>
                <a:latin typeface="Calibri"/>
                <a:ea typeface="Calibri"/>
                <a:cs typeface="Calibri"/>
                <a:sym typeface="Calibri"/>
              </a:defRPr>
            </a:lvl7pPr>
            <a:lvl8pPr marL="2400300" marR="0" lvl="7" indent="0" algn="ctr" rtl="0">
              <a:spcBef>
                <a:spcPts val="210"/>
              </a:spcBef>
              <a:buClr>
                <a:schemeClr val="accent3"/>
              </a:buClr>
              <a:buFont typeface="Arial"/>
              <a:buNone/>
              <a:defRPr sz="1050" b="0" i="0" u="none" strike="noStrike" cap="none">
                <a:solidFill>
                  <a:srgbClr val="888888"/>
                </a:solidFill>
                <a:latin typeface="Calibri"/>
                <a:ea typeface="Calibri"/>
                <a:cs typeface="Calibri"/>
                <a:sym typeface="Calibri"/>
              </a:defRPr>
            </a:lvl8pPr>
            <a:lvl9pPr marL="2743200" marR="0" lvl="8" indent="0" algn="ctr" rtl="0">
              <a:spcBef>
                <a:spcPts val="210"/>
              </a:spcBef>
              <a:buClr>
                <a:schemeClr val="accent4"/>
              </a:buClr>
              <a:buFont typeface="Arial"/>
              <a:buNone/>
              <a:defRPr sz="1050" b="0" i="0" u="none" strike="noStrike" cap="none">
                <a:solidFill>
                  <a:srgbClr val="888888"/>
                </a:solidFill>
                <a:latin typeface="Calibri"/>
                <a:ea typeface="Calibri"/>
                <a:cs typeface="Calibri"/>
                <a:sym typeface="Calibri"/>
              </a:defRPr>
            </a:lvl9pPr>
          </a:lstStyle>
          <a:p>
            <a:r>
              <a:rPr lang="pt-BR" smtClean="0"/>
              <a:t>Clique para editar o estilo do subtítulo mestre</a:t>
            </a:r>
            <a:endParaRPr/>
          </a:p>
        </p:txBody>
      </p:sp>
      <p:sp>
        <p:nvSpPr>
          <p:cNvPr id="16" name="Shape 16"/>
          <p:cNvSpPr txBox="1">
            <a:spLocks noGrp="1"/>
          </p:cNvSpPr>
          <p:nvPr>
            <p:ph type="dt" idx="10"/>
          </p:nvPr>
        </p:nvSpPr>
        <p:spPr>
          <a:xfrm rot="-5400000">
            <a:off x="7856151" y="1188720"/>
            <a:ext cx="1828799" cy="365759"/>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lt2"/>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fld id="{A1BFA502-D0FF-419B-BAD0-7566DB1BC35C}" type="datetimeFigureOut">
              <a:rPr lang="pt-BR" smtClean="0"/>
              <a:t>14/05/2019</a:t>
            </a:fld>
            <a:endParaRPr lang="pt-BR"/>
          </a:p>
        </p:txBody>
      </p:sp>
      <p:sp>
        <p:nvSpPr>
          <p:cNvPr id="17" name="Shape 17"/>
          <p:cNvSpPr txBox="1">
            <a:spLocks noGrp="1"/>
          </p:cNvSpPr>
          <p:nvPr>
            <p:ph type="ftr" idx="11"/>
          </p:nvPr>
        </p:nvSpPr>
        <p:spPr>
          <a:xfrm rot="-5400000">
            <a:off x="7882820" y="2990850"/>
            <a:ext cx="1775461" cy="36575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2"/>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pt-BR"/>
          </a:p>
        </p:txBody>
      </p:sp>
      <p:sp>
        <p:nvSpPr>
          <p:cNvPr id="18" name="Shape 18"/>
          <p:cNvSpPr>
            <a:spLocks noGrp="1"/>
          </p:cNvSpPr>
          <p:nvPr>
            <p:ph type="sldNum" idx="12"/>
          </p:nvPr>
        </p:nvSpPr>
        <p:spPr>
          <a:xfrm>
            <a:off x="8531789" y="4236720"/>
            <a:ext cx="548639" cy="29718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lvl="0" algn="r">
              <a:spcBef>
                <a:spcPts val="0"/>
              </a:spcBef>
              <a:buNone/>
            </a:pPr>
            <a:fld id="{00000000-1234-1234-1234-123412341234}" type="slidenum">
              <a:rPr lang="pt-BR" sz="1000" smtClean="0">
                <a:solidFill>
                  <a:schemeClr val="dk1"/>
                </a:solidFill>
                <a:latin typeface="Old Standard TT"/>
                <a:ea typeface="Old Standard TT"/>
                <a:cs typeface="Old Standard TT"/>
                <a:sym typeface="Old Standard TT"/>
              </a:rPr>
              <a:t>‹nº›</a:t>
            </a:fld>
            <a:endParaRPr lang="pt-BR" sz="1000">
              <a:solidFill>
                <a:schemeClr val="dk1"/>
              </a:solidFill>
              <a:latin typeface="Old Standard TT"/>
              <a:ea typeface="Old Standard TT"/>
              <a:cs typeface="Old Standard TT"/>
              <a:sym typeface="Old Standard TT"/>
            </a:endParaRPr>
          </a:p>
        </p:txBody>
      </p:sp>
    </p:spTree>
    <p:extLst>
      <p:ext uri="{BB962C8B-B14F-4D97-AF65-F5344CB8AC3E}">
        <p14:creationId xmlns:p14="http://schemas.microsoft.com/office/powerpoint/2010/main" val="340518103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cSld name="Main point">
    <p:bg>
      <p:bgPr>
        <a:solidFill>
          <a:schemeClr val="lt2"/>
        </a:solidFill>
        <a:effectLst/>
      </p:bgPr>
    </p:bg>
    <p:spTree>
      <p:nvGrpSpPr>
        <p:cNvPr id="1" name="Shape 36"/>
        <p:cNvGrpSpPr/>
        <p:nvPr/>
      </p:nvGrpSpPr>
      <p:grpSpPr>
        <a:xfrm>
          <a:off x="0" y="0"/>
          <a:ext cx="0" cy="0"/>
          <a:chOff x="0" y="0"/>
          <a:chExt cx="0" cy="0"/>
        </a:xfrm>
      </p:grpSpPr>
      <p:sp>
        <p:nvSpPr>
          <p:cNvPr id="37" name="Shape 37"/>
          <p:cNvSpPr txBox="1">
            <a:spLocks noGrp="1"/>
          </p:cNvSpPr>
          <p:nvPr>
            <p:ph type="title"/>
          </p:nvPr>
        </p:nvSpPr>
        <p:spPr>
          <a:xfrm>
            <a:off x="490250" y="526350"/>
            <a:ext cx="5604000" cy="4090800"/>
          </a:xfrm>
          <a:prstGeom prst="rect">
            <a:avLst/>
          </a:prstGeom>
        </p:spPr>
        <p:txBody>
          <a:bodyPr lIns="91425" tIns="91425" rIns="91425" bIns="91425" anchor="ctr" anchorCtr="0"/>
          <a:lstStyle>
            <a:lvl1pPr lvl="0">
              <a:spcBef>
                <a:spcPts val="0"/>
              </a:spcBef>
              <a:buClr>
                <a:schemeClr val="accent1"/>
              </a:buClr>
              <a:buSzPct val="100000"/>
              <a:defRPr sz="5400">
                <a:solidFill>
                  <a:schemeClr val="accent1"/>
                </a:solidFill>
              </a:defRPr>
            </a:lvl1pPr>
            <a:lvl2pPr lvl="1">
              <a:spcBef>
                <a:spcPts val="0"/>
              </a:spcBef>
              <a:buClr>
                <a:schemeClr val="accent1"/>
              </a:buClr>
              <a:buSzPct val="100000"/>
              <a:defRPr sz="5400">
                <a:solidFill>
                  <a:schemeClr val="accent1"/>
                </a:solidFill>
              </a:defRPr>
            </a:lvl2pPr>
            <a:lvl3pPr lvl="2">
              <a:spcBef>
                <a:spcPts val="0"/>
              </a:spcBef>
              <a:buClr>
                <a:schemeClr val="accent1"/>
              </a:buClr>
              <a:buSzPct val="100000"/>
              <a:defRPr sz="5400">
                <a:solidFill>
                  <a:schemeClr val="accent1"/>
                </a:solidFill>
              </a:defRPr>
            </a:lvl3pPr>
            <a:lvl4pPr lvl="3">
              <a:spcBef>
                <a:spcPts val="0"/>
              </a:spcBef>
              <a:buClr>
                <a:schemeClr val="accent1"/>
              </a:buClr>
              <a:buSzPct val="100000"/>
              <a:defRPr sz="5400">
                <a:solidFill>
                  <a:schemeClr val="accent1"/>
                </a:solidFill>
              </a:defRPr>
            </a:lvl4pPr>
            <a:lvl5pPr lvl="4">
              <a:spcBef>
                <a:spcPts val="0"/>
              </a:spcBef>
              <a:buClr>
                <a:schemeClr val="accent1"/>
              </a:buClr>
              <a:buSzPct val="100000"/>
              <a:defRPr sz="5400">
                <a:solidFill>
                  <a:schemeClr val="accent1"/>
                </a:solidFill>
              </a:defRPr>
            </a:lvl5pPr>
            <a:lvl6pPr lvl="5">
              <a:spcBef>
                <a:spcPts val="0"/>
              </a:spcBef>
              <a:buClr>
                <a:schemeClr val="accent1"/>
              </a:buClr>
              <a:buSzPct val="100000"/>
              <a:defRPr sz="5400">
                <a:solidFill>
                  <a:schemeClr val="accent1"/>
                </a:solidFill>
              </a:defRPr>
            </a:lvl6pPr>
            <a:lvl7pPr lvl="6">
              <a:spcBef>
                <a:spcPts val="0"/>
              </a:spcBef>
              <a:buClr>
                <a:schemeClr val="accent1"/>
              </a:buClr>
              <a:buSzPct val="100000"/>
              <a:defRPr sz="5400">
                <a:solidFill>
                  <a:schemeClr val="accent1"/>
                </a:solidFill>
              </a:defRPr>
            </a:lvl7pPr>
            <a:lvl8pPr lvl="7">
              <a:spcBef>
                <a:spcPts val="0"/>
              </a:spcBef>
              <a:buClr>
                <a:schemeClr val="accent1"/>
              </a:buClr>
              <a:buSzPct val="100000"/>
              <a:defRPr sz="5400">
                <a:solidFill>
                  <a:schemeClr val="accent1"/>
                </a:solidFill>
              </a:defRPr>
            </a:lvl8pPr>
            <a:lvl9pPr lvl="8">
              <a:spcBef>
                <a:spcPts val="0"/>
              </a:spcBef>
              <a:buClr>
                <a:schemeClr val="accent1"/>
              </a:buClr>
              <a:buSzPct val="100000"/>
              <a:defRPr sz="5400">
                <a:solidFill>
                  <a:schemeClr val="accent1"/>
                </a:solidFill>
              </a:defRPr>
            </a:lvl9pPr>
          </a:lstStyle>
          <a:p>
            <a:endParaRPr/>
          </a:p>
        </p:txBody>
      </p:sp>
      <p:sp>
        <p:nvSpPr>
          <p:cNvPr id="38" name="Shape 38"/>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solidFill>
                  <a:schemeClr val="accent1"/>
                </a:solidFill>
              </a:rPr>
              <a:t>‹nº›</a:t>
            </a:fld>
            <a:endParaRPr lang="pt-BR">
              <a:solidFill>
                <a:schemeClr val="accent1"/>
              </a:solidFill>
            </a:endParaRPr>
          </a:p>
        </p:txBody>
      </p:sp>
    </p:spTree>
    <p:extLst>
      <p:ext uri="{BB962C8B-B14F-4D97-AF65-F5344CB8AC3E}">
        <p14:creationId xmlns:p14="http://schemas.microsoft.com/office/powerpoint/2010/main" val="16218837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Clique para editar o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pPr algn="r">
              <a:buSzPct val="25000"/>
            </a:pPr>
            <a:fld id="{00000000-1234-1234-1234-123412341234}" type="slidenum">
              <a:rPr lang="pt-BR" sz="900" smtClean="0">
                <a:solidFill>
                  <a:srgbClr val="888888"/>
                </a:solidFill>
                <a:latin typeface="Calibri"/>
                <a:ea typeface="Calibri"/>
                <a:cs typeface="Calibri"/>
                <a:sym typeface="Calibri"/>
              </a:rPr>
              <a:pPr algn="r">
                <a:buSzPct val="25000"/>
              </a:pPr>
              <a:t>‹nº›</a:t>
            </a:fld>
            <a:endParaRPr lang="pt-BR" sz="900">
              <a:solidFill>
                <a:srgbClr val="888888"/>
              </a:solidFill>
              <a:latin typeface="Calibri"/>
              <a:ea typeface="Calibri"/>
              <a:cs typeface="Calibri"/>
              <a:sym typeface="Calibri"/>
            </a:endParaRPr>
          </a:p>
        </p:txBody>
      </p:sp>
    </p:spTree>
    <p:extLst>
      <p:ext uri="{BB962C8B-B14F-4D97-AF65-F5344CB8AC3E}">
        <p14:creationId xmlns:p14="http://schemas.microsoft.com/office/powerpoint/2010/main" val="11519648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nd body">
    <p:spTree>
      <p:nvGrpSpPr>
        <p:cNvPr id="1" name="Shape 19"/>
        <p:cNvGrpSpPr/>
        <p:nvPr/>
      </p:nvGrpSpPr>
      <p:grpSpPr>
        <a:xfrm>
          <a:off x="0" y="0"/>
          <a:ext cx="0" cy="0"/>
          <a:chOff x="0" y="0"/>
          <a:chExt cx="0" cy="0"/>
        </a:xfrm>
      </p:grpSpPr>
      <p:sp>
        <p:nvSpPr>
          <p:cNvPr id="21" name="Shape 21"/>
          <p:cNvSpPr txBox="1">
            <a:spLocks noGrp="1"/>
          </p:cNvSpPr>
          <p:nvPr>
            <p:ph type="title"/>
          </p:nvPr>
        </p:nvSpPr>
        <p:spPr>
          <a:xfrm>
            <a:off x="311700" y="445025"/>
            <a:ext cx="8520600" cy="613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2" name="Shape 22"/>
          <p:cNvSpPr txBox="1">
            <a:spLocks noGrp="1"/>
          </p:cNvSpPr>
          <p:nvPr>
            <p:ph type="body" idx="1"/>
          </p:nvPr>
        </p:nvSpPr>
        <p:spPr>
          <a:xfrm>
            <a:off x="311700" y="1171600"/>
            <a:ext cx="8520600" cy="3397200"/>
          </a:xfrm>
          <a:prstGeom prst="rect">
            <a:avLst/>
          </a:prstGeom>
        </p:spPr>
        <p:txBody>
          <a:bodyPr lIns="91425" tIns="91425" rIns="91425" bIns="91425" anchor="t" anchorCtr="0"/>
          <a:lstStyle>
            <a:lvl1pPr lvl="0">
              <a:spcBef>
                <a:spcPts val="0"/>
              </a:spcBef>
              <a:defRPr/>
            </a:lvl1pPr>
            <a:lvl2pPr lvl="1">
              <a:spcBef>
                <a:spcPts val="0"/>
              </a:spcBef>
              <a:defRPr/>
            </a:lvl2pPr>
            <a:lvl3pPr lvl="2">
              <a:spcBef>
                <a:spcPts val="0"/>
              </a:spcBef>
              <a:defRPr/>
            </a:lvl3pPr>
            <a:lvl4pPr lvl="3">
              <a:spcBef>
                <a:spcPts val="0"/>
              </a:spcBef>
              <a:defRPr/>
            </a:lvl4pPr>
            <a:lvl5pPr lvl="4">
              <a:spcBef>
                <a:spcPts val="0"/>
              </a:spcBef>
              <a:defRPr/>
            </a:lvl5pPr>
            <a:lvl6pPr lvl="5">
              <a:spcBef>
                <a:spcPts val="0"/>
              </a:spcBef>
              <a:defRPr/>
            </a:lvl6pPr>
            <a:lvl7pPr lvl="6">
              <a:spcBef>
                <a:spcPts val="0"/>
              </a:spcBef>
              <a:defRPr/>
            </a:lvl7pPr>
            <a:lvl8pPr lvl="7">
              <a:spcBef>
                <a:spcPts val="0"/>
              </a:spcBef>
              <a:defRPr/>
            </a:lvl8pPr>
            <a:lvl9pPr lvl="8">
              <a:spcBef>
                <a:spcPts val="0"/>
              </a:spcBef>
              <a:defRPr/>
            </a:lvl9pPr>
          </a:lstStyle>
          <a:p>
            <a:endParaRPr/>
          </a:p>
        </p:txBody>
      </p:sp>
      <p:sp>
        <p:nvSpPr>
          <p:cNvPr id="23" name="Shape 23"/>
          <p:cNvSpPr txBox="1">
            <a:spLocks noGrp="1"/>
          </p:cNvSpPr>
          <p:nvPr>
            <p:ph type="sldNum" idx="12"/>
          </p:nvPr>
        </p:nvSpPr>
        <p:spPr>
          <a:xfrm>
            <a:off x="8472457" y="4663216"/>
            <a:ext cx="548700" cy="393600"/>
          </a:xfrm>
          <a:prstGeom prst="rect">
            <a:avLst/>
          </a:prstGeom>
        </p:spPr>
        <p:txBody>
          <a:bodyPr lIns="91425" tIns="91425" rIns="91425" bIns="91425" anchor="ctr" anchorCtr="0">
            <a:noAutofit/>
          </a:bodyPr>
          <a:lstStyle/>
          <a:p>
            <a:pPr lvl="0">
              <a:spcBef>
                <a:spcPts val="0"/>
              </a:spcBef>
              <a:buNone/>
            </a:pPr>
            <a:fld id="{00000000-1234-1234-1234-123412341234}" type="slidenum">
              <a:rPr lang="pt-BR"/>
              <a:t>‹nº›</a:t>
            </a:fld>
            <a:endParaRPr lang="pt-BR"/>
          </a:p>
        </p:txBody>
      </p:sp>
    </p:spTree>
    <p:extLst>
      <p:ext uri="{BB962C8B-B14F-4D97-AF65-F5344CB8AC3E}">
        <p14:creationId xmlns:p14="http://schemas.microsoft.com/office/powerpoint/2010/main" val="13779127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cSld name="Layout Personalizado">
    <p:spTree>
      <p:nvGrpSpPr>
        <p:cNvPr id="1" name=""/>
        <p:cNvGrpSpPr/>
        <p:nvPr/>
      </p:nvGrpSpPr>
      <p:grpSpPr>
        <a:xfrm>
          <a:off x="0" y="0"/>
          <a:ext cx="0" cy="0"/>
          <a:chOff x="0" y="0"/>
          <a:chExt cx="0" cy="0"/>
        </a:xfrm>
      </p:grpSpPr>
      <p:sp>
        <p:nvSpPr>
          <p:cNvPr id="2" name="Título 1"/>
          <p:cNvSpPr>
            <a:spLocks noGrp="1"/>
          </p:cNvSpPr>
          <p:nvPr>
            <p:ph type="title"/>
          </p:nvPr>
        </p:nvSpPr>
        <p:spPr>
          <a:xfrm>
            <a:off x="456480" y="205221"/>
            <a:ext cx="8223840" cy="855450"/>
          </a:xfrm>
        </p:spPr>
        <p:txBody>
          <a:bodyPr/>
          <a:lstStyle/>
          <a:p>
            <a:r>
              <a:rPr lang="pt-BR" smtClean="0"/>
              <a:t>Clique para editar o estilo do título mestre</a:t>
            </a:r>
            <a:endParaRPr lang="pt-BR"/>
          </a:p>
        </p:txBody>
      </p:sp>
      <p:sp>
        <p:nvSpPr>
          <p:cNvPr id="3" name="Espaço Reservado para Data 2"/>
          <p:cNvSpPr>
            <a:spLocks noGrp="1"/>
          </p:cNvSpPr>
          <p:nvPr>
            <p:ph type="dt" idx="10"/>
          </p:nvPr>
        </p:nvSpPr>
        <p:spPr>
          <a:xfrm>
            <a:off x="456480" y="4685532"/>
            <a:ext cx="2125440" cy="351037"/>
          </a:xfrm>
        </p:spPr>
        <p:txBody>
          <a:bodyPr/>
          <a:lstStyle>
            <a:lvl1pPr>
              <a:defRPr/>
            </a:lvl1pPr>
          </a:lstStyle>
          <a:p>
            <a:endParaRPr lang="pt-BR"/>
          </a:p>
        </p:txBody>
      </p:sp>
      <p:sp>
        <p:nvSpPr>
          <p:cNvPr id="4" name="Espaço Reservado para Rodapé 3"/>
          <p:cNvSpPr>
            <a:spLocks noGrp="1"/>
          </p:cNvSpPr>
          <p:nvPr>
            <p:ph type="ftr" idx="11"/>
          </p:nvPr>
        </p:nvSpPr>
        <p:spPr>
          <a:xfrm>
            <a:off x="3127680" y="4685532"/>
            <a:ext cx="2894400" cy="351037"/>
          </a:xfrm>
        </p:spPr>
        <p:txBody>
          <a:bodyPr/>
          <a:lstStyle>
            <a:lvl1pPr>
              <a:defRPr/>
            </a:lvl1pPr>
          </a:lstStyle>
          <a:p>
            <a:endParaRPr lang="pt-BR"/>
          </a:p>
        </p:txBody>
      </p:sp>
      <p:sp>
        <p:nvSpPr>
          <p:cNvPr id="5" name="Espaço Reservado para Número de Slide 4"/>
          <p:cNvSpPr>
            <a:spLocks noGrp="1"/>
          </p:cNvSpPr>
          <p:nvPr>
            <p:ph type="sldNum" idx="12"/>
          </p:nvPr>
        </p:nvSpPr>
        <p:spPr>
          <a:xfrm>
            <a:off x="6554880" y="4685532"/>
            <a:ext cx="2125440" cy="351037"/>
          </a:xfrm>
        </p:spPr>
        <p:txBody>
          <a:bodyPr/>
          <a:lstStyle>
            <a:lvl1pPr>
              <a:defRPr/>
            </a:lvl1pPr>
          </a:lstStyle>
          <a:p>
            <a:fld id="{7D7841DE-EA3B-4587-9392-4178E8091203}" type="slidenum">
              <a:rPr lang="pt-BR"/>
              <a:pPr/>
              <a:t>‹nº›</a:t>
            </a:fld>
            <a:endParaRPr lang="pt-BR"/>
          </a:p>
        </p:txBody>
      </p:sp>
    </p:spTree>
    <p:extLst>
      <p:ext uri="{BB962C8B-B14F-4D97-AF65-F5344CB8AC3E}">
        <p14:creationId xmlns:p14="http://schemas.microsoft.com/office/powerpoint/2010/main" val="953200306"/>
      </p:ext>
    </p:extLst>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lt1"/>
            </a:gs>
            <a:gs pos="75000">
              <a:schemeClr val="lt1"/>
            </a:gs>
            <a:gs pos="100000">
              <a:srgbClr val="D8D8D8"/>
            </a:gs>
          </a:gsLst>
          <a:path path="circle">
            <a:fillToRect l="50000" t="50000" r="50000" b="50000"/>
          </a:path>
          <a:tileRect/>
        </a:gradFill>
        <a:effectLst/>
      </p:bgPr>
    </p:bg>
    <p:spTree>
      <p:nvGrpSpPr>
        <p:cNvPr id="1" name="Shape 5"/>
        <p:cNvGrpSpPr/>
        <p:nvPr/>
      </p:nvGrpSpPr>
      <p:grpSpPr>
        <a:xfrm>
          <a:off x="0" y="0"/>
          <a:ext cx="0" cy="0"/>
          <a:chOff x="0" y="0"/>
          <a:chExt cx="0" cy="0"/>
        </a:xfrm>
      </p:grpSpPr>
      <p:sp>
        <p:nvSpPr>
          <p:cNvPr id="6" name="Shape 6"/>
          <p:cNvSpPr txBox="1">
            <a:spLocks noGrp="1"/>
          </p:cNvSpPr>
          <p:nvPr>
            <p:ph type="title"/>
          </p:nvPr>
        </p:nvSpPr>
        <p:spPr>
          <a:xfrm>
            <a:off x="457201" y="205978"/>
            <a:ext cx="7619999" cy="857250"/>
          </a:xfrm>
          <a:prstGeom prst="rect">
            <a:avLst/>
          </a:prstGeom>
          <a:noFill/>
          <a:ln>
            <a:noFill/>
          </a:ln>
        </p:spPr>
        <p:txBody>
          <a:bodyPr lIns="91425" tIns="91425" rIns="91425" bIns="91425" anchor="ctr" anchorCtr="0"/>
          <a:lstStyle>
            <a:lvl1pPr marL="0" marR="0" lvl="0" indent="0" algn="l" rtl="0">
              <a:spcBef>
                <a:spcPts val="0"/>
              </a:spcBef>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endParaRPr/>
          </a:p>
        </p:txBody>
      </p:sp>
      <p:sp>
        <p:nvSpPr>
          <p:cNvPr id="7" name="Shape 7"/>
          <p:cNvSpPr txBox="1">
            <a:spLocks noGrp="1"/>
          </p:cNvSpPr>
          <p:nvPr>
            <p:ph type="body" idx="1"/>
          </p:nvPr>
        </p:nvSpPr>
        <p:spPr>
          <a:xfrm>
            <a:off x="457201" y="1200150"/>
            <a:ext cx="7619999" cy="3600450"/>
          </a:xfrm>
          <a:prstGeom prst="rect">
            <a:avLst/>
          </a:prstGeom>
          <a:noFill/>
          <a:ln>
            <a:noFill/>
          </a:ln>
        </p:spPr>
        <p:txBody>
          <a:bodyPr lIns="91425" tIns="91425" rIns="91425" bIns="91425" anchor="t" anchorCtr="0"/>
          <a:lstStyle>
            <a:lvl1pPr marL="342900" marR="0" lvl="0" indent="-88900" algn="l" rtl="0">
              <a:spcBef>
                <a:spcPts val="440"/>
              </a:spcBef>
              <a:buClr>
                <a:schemeClr val="accent1"/>
              </a:buClr>
              <a:buSzPct val="100000"/>
              <a:buFont typeface="Arial"/>
              <a:buChar char="•"/>
              <a:defRPr sz="2200" b="0" i="0" u="none" strike="noStrike" cap="none">
                <a:solidFill>
                  <a:schemeClr val="dk1"/>
                </a:solidFill>
                <a:latin typeface="Calibri"/>
                <a:ea typeface="Calibri"/>
                <a:cs typeface="Calibri"/>
                <a:sym typeface="Calibri"/>
              </a:defRPr>
            </a:lvl1pPr>
            <a:lvl2pPr marL="640080" marR="0" lvl="1" indent="-106680" algn="l" rtl="0">
              <a:spcBef>
                <a:spcPts val="400"/>
              </a:spcBef>
              <a:buClr>
                <a:schemeClr val="accent2"/>
              </a:buClr>
              <a:buSzPct val="100000"/>
              <a:buFont typeface="Arial"/>
              <a:buChar char="•"/>
              <a:defRPr sz="2000" b="0" i="0" u="none" strike="noStrike" cap="none">
                <a:solidFill>
                  <a:schemeClr val="dk1"/>
                </a:solidFill>
                <a:latin typeface="Calibri"/>
                <a:ea typeface="Calibri"/>
                <a:cs typeface="Calibri"/>
                <a:sym typeface="Calibri"/>
              </a:defRPr>
            </a:lvl2pPr>
            <a:lvl3pPr marL="1005839" marR="0" lvl="2" indent="-116839" algn="l" rtl="0">
              <a:spcBef>
                <a:spcPts val="360"/>
              </a:spcBef>
              <a:buClr>
                <a:schemeClr val="accent3"/>
              </a:buClr>
              <a:buSzPct val="100000"/>
              <a:buFont typeface="Arial"/>
              <a:buChar char="•"/>
              <a:defRPr sz="1800" b="0" i="0" u="none" strike="noStrike" cap="none">
                <a:solidFill>
                  <a:schemeClr val="dk1"/>
                </a:solidFill>
                <a:latin typeface="Calibri"/>
                <a:ea typeface="Calibri"/>
                <a:cs typeface="Calibri"/>
                <a:sym typeface="Calibri"/>
              </a:defRPr>
            </a:lvl3pPr>
            <a:lvl4pPr marL="1280160" marR="0" lvl="3" indent="-137160" algn="l" rtl="0">
              <a:spcBef>
                <a:spcPts val="320"/>
              </a:spcBef>
              <a:buClr>
                <a:schemeClr val="accent4"/>
              </a:buClr>
              <a:buSzPct val="100000"/>
              <a:buFont typeface="Arial"/>
              <a:buChar char="•"/>
              <a:defRPr sz="1600" b="0" i="0" u="none" strike="noStrike" cap="none">
                <a:solidFill>
                  <a:schemeClr val="dk1"/>
                </a:solidFill>
                <a:latin typeface="Calibri"/>
                <a:ea typeface="Calibri"/>
                <a:cs typeface="Calibri"/>
                <a:sym typeface="Calibri"/>
              </a:defRPr>
            </a:lvl4pPr>
            <a:lvl5pPr marL="1554480" marR="0" lvl="4" indent="-144780" algn="l" rtl="0">
              <a:spcBef>
                <a:spcPts val="280"/>
              </a:spcBef>
              <a:buClr>
                <a:schemeClr val="accent5"/>
              </a:buClr>
              <a:buSzPct val="100000"/>
              <a:buFont typeface="Arial"/>
              <a:buChar char="•"/>
              <a:defRPr sz="1400" b="0" i="0" u="none" strike="noStrike" cap="none">
                <a:solidFill>
                  <a:schemeClr val="dk1"/>
                </a:solidFill>
                <a:latin typeface="Calibri"/>
                <a:ea typeface="Calibri"/>
                <a:cs typeface="Calibri"/>
                <a:sym typeface="Calibri"/>
              </a:defRPr>
            </a:lvl5pPr>
            <a:lvl6pPr marL="1737360" marR="0" lvl="5" indent="-99060" algn="l" rtl="0">
              <a:spcBef>
                <a:spcPts val="280"/>
              </a:spcBef>
              <a:buClr>
                <a:schemeClr val="accent1"/>
              </a:buClr>
              <a:buSzPct val="100000"/>
              <a:buFont typeface="Arial"/>
              <a:buChar char="•"/>
              <a:defRPr sz="1400" b="0" i="0" u="none" strike="noStrike" cap="none">
                <a:solidFill>
                  <a:schemeClr val="dk1"/>
                </a:solidFill>
                <a:latin typeface="Calibri"/>
                <a:ea typeface="Calibri"/>
                <a:cs typeface="Calibri"/>
                <a:sym typeface="Calibri"/>
              </a:defRPr>
            </a:lvl6pPr>
            <a:lvl7pPr marL="1920240" marR="0" lvl="6" indent="-104139" algn="l" rtl="0">
              <a:spcBef>
                <a:spcPts val="280"/>
              </a:spcBef>
              <a:buClr>
                <a:schemeClr val="accent2"/>
              </a:buClr>
              <a:buSzPct val="100000"/>
              <a:buFont typeface="Arial"/>
              <a:buChar char="•"/>
              <a:defRPr sz="1400" b="0" i="0" u="none" strike="noStrike" cap="none">
                <a:solidFill>
                  <a:schemeClr val="dk1"/>
                </a:solidFill>
                <a:latin typeface="Calibri"/>
                <a:ea typeface="Calibri"/>
                <a:cs typeface="Calibri"/>
                <a:sym typeface="Calibri"/>
              </a:defRPr>
            </a:lvl7pPr>
            <a:lvl8pPr marL="2103120" marR="0" lvl="7" indent="-96520" algn="l" rtl="0">
              <a:spcBef>
                <a:spcPts val="280"/>
              </a:spcBef>
              <a:buClr>
                <a:schemeClr val="accent3"/>
              </a:buClr>
              <a:buSzPct val="100000"/>
              <a:buFont typeface="Arial"/>
              <a:buChar char="•"/>
              <a:defRPr sz="1400" b="0" i="0" u="none" strike="noStrike" cap="none">
                <a:solidFill>
                  <a:schemeClr val="dk1"/>
                </a:solidFill>
                <a:latin typeface="Calibri"/>
                <a:ea typeface="Calibri"/>
                <a:cs typeface="Calibri"/>
                <a:sym typeface="Calibri"/>
              </a:defRPr>
            </a:lvl8pPr>
            <a:lvl9pPr marL="2286000" marR="0" lvl="8" indent="-101600" algn="l" rtl="0">
              <a:spcBef>
                <a:spcPts val="280"/>
              </a:spcBef>
              <a:buClr>
                <a:schemeClr val="accent4"/>
              </a:buClr>
              <a:buSzPct val="100000"/>
              <a:buFont typeface="Arial"/>
              <a:buChar char="•"/>
              <a:defRPr sz="1400" b="0" i="0" u="none" strike="noStrike" cap="none">
                <a:solidFill>
                  <a:schemeClr val="dk1"/>
                </a:solidFill>
                <a:latin typeface="Calibri"/>
                <a:ea typeface="Calibri"/>
                <a:cs typeface="Calibri"/>
                <a:sym typeface="Calibri"/>
              </a:defRPr>
            </a:lvl9pPr>
          </a:lstStyle>
          <a:p>
            <a:endParaRPr/>
          </a:p>
        </p:txBody>
      </p:sp>
      <p:sp>
        <p:nvSpPr>
          <p:cNvPr id="8" name="Shape 8"/>
          <p:cNvSpPr/>
          <p:nvPr/>
        </p:nvSpPr>
        <p:spPr>
          <a:xfrm>
            <a:off x="8458201" y="0"/>
            <a:ext cx="685799" cy="5143500"/>
          </a:xfrm>
          <a:prstGeom prst="rect">
            <a:avLst/>
          </a:prstGeom>
          <a:solidFill>
            <a:schemeClr val="dk2"/>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a:solidFill>
                <a:schemeClr val="lt1"/>
              </a:solidFill>
              <a:latin typeface="Calibri"/>
              <a:ea typeface="Calibri"/>
              <a:cs typeface="Calibri"/>
              <a:sym typeface="Calibri"/>
            </a:endParaRPr>
          </a:p>
        </p:txBody>
      </p:sp>
      <p:sp>
        <p:nvSpPr>
          <p:cNvPr id="9" name="Shape 9"/>
          <p:cNvSpPr/>
          <p:nvPr/>
        </p:nvSpPr>
        <p:spPr>
          <a:xfrm>
            <a:off x="8458201" y="4114801"/>
            <a:ext cx="685799" cy="514349"/>
          </a:xfrm>
          <a:prstGeom prst="rect">
            <a:avLst/>
          </a:prstGeom>
          <a:solidFill>
            <a:schemeClr val="accent1"/>
          </a:solidFill>
          <a:ln>
            <a:noFill/>
          </a:ln>
        </p:spPr>
        <p:txBody>
          <a:bodyPr lIns="68569" tIns="34275" rIns="68569" bIns="34275" anchor="ctr" anchorCtr="0">
            <a:noAutofit/>
          </a:bodyPr>
          <a:lstStyle/>
          <a:p>
            <a:pPr marL="0" marR="0" lvl="0" indent="0" algn="ctr" rtl="0">
              <a:spcBef>
                <a:spcPts val="0"/>
              </a:spcBef>
              <a:buNone/>
            </a:pPr>
            <a:endParaRPr sz="1350" b="0" i="0" u="none" strike="noStrike" cap="none">
              <a:solidFill>
                <a:schemeClr val="lt1"/>
              </a:solidFill>
              <a:latin typeface="Calibri"/>
              <a:ea typeface="Calibri"/>
              <a:cs typeface="Calibri"/>
              <a:sym typeface="Calibri"/>
            </a:endParaRPr>
          </a:p>
        </p:txBody>
      </p:sp>
      <p:sp>
        <p:nvSpPr>
          <p:cNvPr id="10" name="Shape 10"/>
          <p:cNvSpPr>
            <a:spLocks noGrp="1"/>
          </p:cNvSpPr>
          <p:nvPr>
            <p:ph type="sldNum" idx="12"/>
          </p:nvPr>
        </p:nvSpPr>
        <p:spPr>
          <a:xfrm>
            <a:off x="8531789" y="4236720"/>
            <a:ext cx="548639" cy="297180"/>
          </a:xfrm>
          <a:prstGeom prst="bracketPair">
            <a:avLst/>
          </a:prstGeom>
          <a:noFill/>
          <a:ln w="19050" cap="flat" cmpd="sng">
            <a:solidFill>
              <a:srgbClr val="FFFFFF"/>
            </a:solidFill>
            <a:prstDash val="solid"/>
            <a:round/>
            <a:headEnd type="none" w="med" len="med"/>
            <a:tailEnd type="none" w="med" len="med"/>
          </a:ln>
        </p:spPr>
        <p:txBody>
          <a:bodyPr lIns="0" tIns="0" rIns="0" bIns="0" anchor="ctr" anchorCtr="0">
            <a:noAutofit/>
          </a:bodyPr>
          <a:lstStyle/>
          <a:p>
            <a:pPr lvl="0" algn="r">
              <a:spcBef>
                <a:spcPts val="0"/>
              </a:spcBef>
              <a:buNone/>
            </a:pPr>
            <a:fld id="{00000000-1234-1234-1234-123412341234}" type="slidenum">
              <a:rPr lang="pt-BR" sz="1000" smtClean="0">
                <a:solidFill>
                  <a:schemeClr val="dk1"/>
                </a:solidFill>
                <a:latin typeface="Old Standard TT"/>
                <a:ea typeface="Old Standard TT"/>
                <a:cs typeface="Old Standard TT"/>
                <a:sym typeface="Old Standard TT"/>
              </a:rPr>
              <a:t>‹nº›</a:t>
            </a:fld>
            <a:endParaRPr lang="pt-BR" sz="1000">
              <a:solidFill>
                <a:schemeClr val="dk1"/>
              </a:solidFill>
              <a:latin typeface="Old Standard TT"/>
              <a:ea typeface="Old Standard TT"/>
              <a:cs typeface="Old Standard TT"/>
              <a:sym typeface="Old Standard TT"/>
            </a:endParaRPr>
          </a:p>
        </p:txBody>
      </p:sp>
      <p:sp>
        <p:nvSpPr>
          <p:cNvPr id="11" name="Shape 11"/>
          <p:cNvSpPr txBox="1">
            <a:spLocks noGrp="1"/>
          </p:cNvSpPr>
          <p:nvPr>
            <p:ph type="ftr" idx="11"/>
          </p:nvPr>
        </p:nvSpPr>
        <p:spPr>
          <a:xfrm rot="-5400000">
            <a:off x="7882820" y="2990850"/>
            <a:ext cx="1775461" cy="365759"/>
          </a:xfrm>
          <a:prstGeom prst="rect">
            <a:avLst/>
          </a:prstGeom>
          <a:noFill/>
          <a:ln>
            <a:noFill/>
          </a:ln>
        </p:spPr>
        <p:txBody>
          <a:bodyPr lIns="91425" tIns="91425" rIns="91425" bIns="91425" anchor="ctr" anchorCtr="0"/>
          <a:lstStyle>
            <a:lvl1pPr marL="0" marR="0" lvl="0" indent="0" algn="r" rtl="0">
              <a:spcBef>
                <a:spcPts val="0"/>
              </a:spcBef>
              <a:buNone/>
              <a:defRPr sz="900" b="0" i="0" u="none" strike="noStrike" cap="none">
                <a:solidFill>
                  <a:schemeClr val="lt2"/>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endParaRPr lang="pt-BR"/>
          </a:p>
        </p:txBody>
      </p:sp>
      <p:sp>
        <p:nvSpPr>
          <p:cNvPr id="12" name="Shape 12"/>
          <p:cNvSpPr txBox="1">
            <a:spLocks noGrp="1"/>
          </p:cNvSpPr>
          <p:nvPr>
            <p:ph type="dt" idx="10"/>
          </p:nvPr>
        </p:nvSpPr>
        <p:spPr>
          <a:xfrm rot="-5400000">
            <a:off x="7856151" y="1188720"/>
            <a:ext cx="1828799" cy="365759"/>
          </a:xfrm>
          <a:prstGeom prst="rect">
            <a:avLst/>
          </a:prstGeom>
          <a:noFill/>
          <a:ln>
            <a:noFill/>
          </a:ln>
        </p:spPr>
        <p:txBody>
          <a:bodyPr lIns="91425" tIns="91425" rIns="91425" bIns="91425" anchor="ctr" anchorCtr="0"/>
          <a:lstStyle>
            <a:lvl1pPr marL="0" marR="0" lvl="0" indent="0" algn="l" rtl="0">
              <a:spcBef>
                <a:spcPts val="0"/>
              </a:spcBef>
              <a:buNone/>
              <a:defRPr sz="900" b="0" i="0" u="none" strike="noStrike" cap="none">
                <a:solidFill>
                  <a:schemeClr val="lt2"/>
                </a:solidFill>
                <a:latin typeface="Calibri"/>
                <a:ea typeface="Calibri"/>
                <a:cs typeface="Calibri"/>
                <a:sym typeface="Calibri"/>
              </a:defRPr>
            </a:lvl1pPr>
            <a:lvl2pPr marL="342900" marR="0" lvl="1" indent="0" algn="l" rtl="0">
              <a:spcBef>
                <a:spcPts val="0"/>
              </a:spcBef>
              <a:buNone/>
              <a:defRPr sz="1350" b="0" i="0" u="none" strike="noStrike" cap="none">
                <a:solidFill>
                  <a:schemeClr val="dk1"/>
                </a:solidFill>
                <a:latin typeface="Calibri"/>
                <a:ea typeface="Calibri"/>
                <a:cs typeface="Calibri"/>
                <a:sym typeface="Calibri"/>
              </a:defRPr>
            </a:lvl2pPr>
            <a:lvl3pPr marL="685800" marR="0" lvl="2" indent="0" algn="l" rtl="0">
              <a:spcBef>
                <a:spcPts val="0"/>
              </a:spcBef>
              <a:buNone/>
              <a:defRPr sz="1350" b="0" i="0" u="none" strike="noStrike" cap="none">
                <a:solidFill>
                  <a:schemeClr val="dk1"/>
                </a:solidFill>
                <a:latin typeface="Calibri"/>
                <a:ea typeface="Calibri"/>
                <a:cs typeface="Calibri"/>
                <a:sym typeface="Calibri"/>
              </a:defRPr>
            </a:lvl3pPr>
            <a:lvl4pPr marL="1028700" marR="0" lvl="3" indent="0" algn="l" rtl="0">
              <a:spcBef>
                <a:spcPts val="0"/>
              </a:spcBef>
              <a:buNone/>
              <a:defRPr sz="1350" b="0" i="0" u="none" strike="noStrike" cap="none">
                <a:solidFill>
                  <a:schemeClr val="dk1"/>
                </a:solidFill>
                <a:latin typeface="Calibri"/>
                <a:ea typeface="Calibri"/>
                <a:cs typeface="Calibri"/>
                <a:sym typeface="Calibri"/>
              </a:defRPr>
            </a:lvl4pPr>
            <a:lvl5pPr marL="1371600" marR="0" lvl="4" indent="0" algn="l" rtl="0">
              <a:spcBef>
                <a:spcPts val="0"/>
              </a:spcBef>
              <a:buNone/>
              <a:defRPr sz="1350" b="0" i="0" u="none" strike="noStrike" cap="none">
                <a:solidFill>
                  <a:schemeClr val="dk1"/>
                </a:solidFill>
                <a:latin typeface="Calibri"/>
                <a:ea typeface="Calibri"/>
                <a:cs typeface="Calibri"/>
                <a:sym typeface="Calibri"/>
              </a:defRPr>
            </a:lvl5pPr>
            <a:lvl6pPr marL="1714500" marR="0" lvl="5" indent="0" algn="l" rtl="0">
              <a:spcBef>
                <a:spcPts val="0"/>
              </a:spcBef>
              <a:buNone/>
              <a:defRPr sz="1350" b="0" i="0" u="none" strike="noStrike" cap="none">
                <a:solidFill>
                  <a:schemeClr val="dk1"/>
                </a:solidFill>
                <a:latin typeface="Calibri"/>
                <a:ea typeface="Calibri"/>
                <a:cs typeface="Calibri"/>
                <a:sym typeface="Calibri"/>
              </a:defRPr>
            </a:lvl6pPr>
            <a:lvl7pPr marL="2057400" marR="0" lvl="6" indent="0" algn="l" rtl="0">
              <a:spcBef>
                <a:spcPts val="0"/>
              </a:spcBef>
              <a:buNone/>
              <a:defRPr sz="1350" b="0" i="0" u="none" strike="noStrike" cap="none">
                <a:solidFill>
                  <a:schemeClr val="dk1"/>
                </a:solidFill>
                <a:latin typeface="Calibri"/>
                <a:ea typeface="Calibri"/>
                <a:cs typeface="Calibri"/>
                <a:sym typeface="Calibri"/>
              </a:defRPr>
            </a:lvl7pPr>
            <a:lvl8pPr marL="2400300" marR="0" lvl="7" indent="0" algn="l" rtl="0">
              <a:spcBef>
                <a:spcPts val="0"/>
              </a:spcBef>
              <a:buNone/>
              <a:defRPr sz="1350" b="0" i="0" u="none" strike="noStrike" cap="none">
                <a:solidFill>
                  <a:schemeClr val="dk1"/>
                </a:solidFill>
                <a:latin typeface="Calibri"/>
                <a:ea typeface="Calibri"/>
                <a:cs typeface="Calibri"/>
                <a:sym typeface="Calibri"/>
              </a:defRPr>
            </a:lvl8pPr>
            <a:lvl9pPr marL="2743200" marR="0" lvl="8" indent="0" algn="l" rtl="0">
              <a:spcBef>
                <a:spcPts val="0"/>
              </a:spcBef>
              <a:buNone/>
              <a:defRPr sz="1350" b="0" i="0" u="none" strike="noStrike" cap="none">
                <a:solidFill>
                  <a:schemeClr val="dk1"/>
                </a:solidFill>
                <a:latin typeface="Calibri"/>
                <a:ea typeface="Calibri"/>
                <a:cs typeface="Calibri"/>
                <a:sym typeface="Calibri"/>
              </a:defRPr>
            </a:lvl9pPr>
          </a:lstStyle>
          <a:p>
            <a:fld id="{A1BFA502-D0FF-419B-BAD0-7566DB1BC35C}" type="datetimeFigureOut">
              <a:rPr lang="pt-BR" smtClean="0"/>
              <a:t>14/05/2019</a:t>
            </a:fld>
            <a:endParaRPr lang="pt-BR"/>
          </a:p>
        </p:txBody>
      </p:sp>
    </p:spTree>
    <p:extLst>
      <p:ext uri="{BB962C8B-B14F-4D97-AF65-F5344CB8AC3E}">
        <p14:creationId xmlns:p14="http://schemas.microsoft.com/office/powerpoint/2010/main" val="3457071086"/>
      </p:ext>
    </p:extLst>
  </p:cSld>
  <p:clrMap bg1="lt1" tx1="dk1" bg2="dk2" tx2="lt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None/>
        <a:defRPr sz="105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1.pn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png"/></Relationships>
</file>

<file path=ppt/slides/_rels/slide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2.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4.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6.gif"/><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9.jpe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0.jp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g"/><Relationship Id="rId7" Type="http://schemas.openxmlformats.org/officeDocument/2006/relationships/diagramColors" Target="../diagrams/colors1.xml"/><Relationship Id="rId2" Type="http://schemas.openxmlformats.org/officeDocument/2006/relationships/notesSlide" Target="../notesSlides/notesSlide3.xml"/><Relationship Id="rId1" Type="http://schemas.openxmlformats.org/officeDocument/2006/relationships/slideLayout" Target="../slideLayouts/slideLayout3.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3.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4.xml"/><Relationship Id="rId5" Type="http://schemas.openxmlformats.org/officeDocument/2006/relationships/image" Target="../media/image3.png"/><Relationship Id="rId4" Type="http://schemas.openxmlformats.org/officeDocument/2006/relationships/image" Target="../media/image8.jp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9.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Shape 58"/>
        <p:cNvGrpSpPr/>
        <p:nvPr/>
      </p:nvGrpSpPr>
      <p:grpSpPr>
        <a:xfrm>
          <a:off x="0" y="0"/>
          <a:ext cx="0" cy="0"/>
          <a:chOff x="0" y="0"/>
          <a:chExt cx="0" cy="0"/>
        </a:xfrm>
      </p:grpSpPr>
      <p:sp>
        <p:nvSpPr>
          <p:cNvPr id="59" name="Shape 59"/>
          <p:cNvSpPr txBox="1">
            <a:spLocks noGrp="1"/>
          </p:cNvSpPr>
          <p:nvPr>
            <p:ph type="title"/>
          </p:nvPr>
        </p:nvSpPr>
        <p:spPr>
          <a:xfrm>
            <a:off x="490249" y="526350"/>
            <a:ext cx="7927609" cy="4090800"/>
          </a:xfrm>
          <a:prstGeom prst="rect">
            <a:avLst/>
          </a:prstGeom>
        </p:spPr>
        <p:txBody>
          <a:bodyPr lIns="91425" tIns="91425" rIns="91425" bIns="91425" anchor="ctr" anchorCtr="0">
            <a:noAutofit/>
          </a:bodyPr>
          <a:lstStyle/>
          <a:p>
            <a:pPr lvl="0" algn="ctr">
              <a:spcBef>
                <a:spcPts val="0"/>
              </a:spcBef>
              <a:buNone/>
            </a:pPr>
            <a:r>
              <a:rPr lang="pt-BR" sz="3600" dirty="0">
                <a:solidFill>
                  <a:schemeClr val="bg1"/>
                </a:solidFill>
                <a:latin typeface="Times New Roman"/>
                <a:ea typeface="Times New Roman"/>
                <a:cs typeface="Times New Roman"/>
                <a:sym typeface="Times New Roman"/>
              </a:rPr>
              <a:t>Ambientação para novos docentes - IFCE campus Itapipoca</a:t>
            </a:r>
          </a:p>
        </p:txBody>
      </p:sp>
      <p:pic>
        <p:nvPicPr>
          <p:cNvPr id="60" name="Shape 60"/>
          <p:cNvPicPr preferRelativeResize="0"/>
          <p:nvPr/>
        </p:nvPicPr>
        <p:blipFill rotWithShape="1">
          <a:blip r:embed="rId3">
            <a:alphaModFix/>
          </a:blip>
          <a:srcRect/>
          <a:stretch/>
        </p:blipFill>
        <p:spPr>
          <a:xfrm>
            <a:off x="399801" y="3728548"/>
            <a:ext cx="1110600" cy="1314300"/>
          </a:xfrm>
          <a:prstGeom prst="rect">
            <a:avLst/>
          </a:prstGeom>
          <a:noFill/>
          <a:ln>
            <a:noFill/>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528707"/>
            <a:ext cx="7619999" cy="857250"/>
          </a:xfrm>
        </p:spPr>
        <p:txBody>
          <a:bodyPr/>
          <a:lstStyle/>
          <a:p>
            <a:pPr algn="ctr"/>
            <a:r>
              <a:rPr lang="pt-BR" dirty="0" smtClean="0"/>
              <a:t>Sistema Eletrônico de Informações – SEI!</a:t>
            </a:r>
            <a:endParaRPr lang="pt-BR" dirty="0"/>
          </a:p>
        </p:txBody>
      </p:sp>
      <p:pic>
        <p:nvPicPr>
          <p:cNvPr id="5" name="Shape 68"/>
          <p:cNvPicPr preferRelativeResize="0"/>
          <p:nvPr/>
        </p:nvPicPr>
        <p:blipFill rotWithShape="1">
          <a:blip r:embed="rId2">
            <a:alphaModFix/>
          </a:blip>
          <a:srcRect/>
          <a:stretch/>
        </p:blipFill>
        <p:spPr>
          <a:xfrm>
            <a:off x="8408894" y="353072"/>
            <a:ext cx="735106" cy="884057"/>
          </a:xfrm>
          <a:prstGeom prst="rect">
            <a:avLst/>
          </a:prstGeom>
          <a:noFill/>
          <a:ln>
            <a:noFill/>
          </a:ln>
        </p:spPr>
      </p:pic>
      <p:sp>
        <p:nvSpPr>
          <p:cNvPr id="3" name="Espaço Reservado para Conteúdo 2"/>
          <p:cNvSpPr>
            <a:spLocks noGrp="1"/>
          </p:cNvSpPr>
          <p:nvPr>
            <p:ph idx="1"/>
          </p:nvPr>
        </p:nvSpPr>
        <p:spPr/>
        <p:txBody>
          <a:bodyPr/>
          <a:lstStyle/>
          <a:p>
            <a:pPr algn="ctr"/>
            <a:endParaRPr lang="pt-BR" dirty="0" smtClean="0"/>
          </a:p>
          <a:p>
            <a:pPr algn="ctr"/>
            <a:endParaRPr lang="pt-BR" dirty="0"/>
          </a:p>
          <a:p>
            <a:pPr algn="ctr"/>
            <a:endParaRPr lang="pt-BR" dirty="0" smtClean="0"/>
          </a:p>
          <a:p>
            <a:pPr algn="ctr"/>
            <a:endParaRPr lang="pt-BR" dirty="0"/>
          </a:p>
          <a:p>
            <a:pPr marL="254000" indent="0" algn="ctr">
              <a:buNone/>
            </a:pPr>
            <a:r>
              <a:rPr lang="pt-BR" sz="4800" dirty="0" smtClean="0"/>
              <a:t>OFICINA</a:t>
            </a:r>
            <a:endParaRPr lang="pt-BR" sz="4800" dirty="0"/>
          </a:p>
        </p:txBody>
      </p:sp>
    </p:spTree>
    <p:extLst>
      <p:ext uri="{BB962C8B-B14F-4D97-AF65-F5344CB8AC3E}">
        <p14:creationId xmlns:p14="http://schemas.microsoft.com/office/powerpoint/2010/main" val="106531866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968767" y="1973417"/>
            <a:ext cx="6848700" cy="1348188"/>
          </a:xfrm>
          <a:prstGeom prst="rect">
            <a:avLst/>
          </a:prstGeom>
        </p:spPr>
        <p:txBody>
          <a:bodyPr lIns="91425" tIns="91425" rIns="91425" bIns="91425" anchor="b" anchorCtr="0">
            <a:noAutofit/>
          </a:bodyPr>
          <a:lstStyle/>
          <a:p>
            <a:pPr lvl="0" algn="ctr">
              <a:spcBef>
                <a:spcPts val="0"/>
              </a:spcBef>
              <a:buNone/>
            </a:pPr>
            <a:r>
              <a:rPr lang="pt-BR" sz="3600" b="1" dirty="0" smtClean="0">
                <a:solidFill>
                  <a:schemeClr val="accent1">
                    <a:lumMod val="50000"/>
                  </a:schemeClr>
                </a:solidFill>
              </a:rPr>
              <a:t>LINHA DE GESTÃO DO DEPARTAMENTO DE ENSINO</a:t>
            </a:r>
            <a:endParaRPr lang="pt-BR" sz="3600" b="1" dirty="0">
              <a:solidFill>
                <a:schemeClr val="accent1">
                  <a:lumMod val="50000"/>
                </a:schemeClr>
              </a:solidFill>
            </a:endParaRPr>
          </a:p>
        </p:txBody>
      </p:sp>
      <p:pic>
        <p:nvPicPr>
          <p:cNvPr id="68"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157087890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http://paineladm.files.wordpress.com/2013/11/teoria-x-prc3a1tica.png"/>
          <p:cNvPicPr>
            <a:picLocks noChangeAspect="1" noChangeArrowheads="1"/>
          </p:cNvPicPr>
          <p:nvPr/>
        </p:nvPicPr>
        <p:blipFill>
          <a:blip r:embed="rId2"/>
          <a:srcRect/>
          <a:stretch>
            <a:fillRect/>
          </a:stretch>
        </p:blipFill>
        <p:spPr bwMode="auto">
          <a:xfrm rot="18482877">
            <a:off x="5484814" y="2095120"/>
            <a:ext cx="2618195" cy="1017468"/>
          </a:xfrm>
          <a:prstGeom prst="rect">
            <a:avLst/>
          </a:prstGeom>
          <a:noFill/>
        </p:spPr>
      </p:pic>
      <p:sp>
        <p:nvSpPr>
          <p:cNvPr id="2" name="Título 1"/>
          <p:cNvSpPr>
            <a:spLocks noGrp="1"/>
          </p:cNvSpPr>
          <p:nvPr>
            <p:ph type="title"/>
          </p:nvPr>
        </p:nvSpPr>
        <p:spPr>
          <a:xfrm>
            <a:off x="1076658" y="2396372"/>
            <a:ext cx="6168527" cy="612423"/>
          </a:xfrm>
        </p:spPr>
        <p:txBody>
          <a:bodyPr/>
          <a:lstStyle/>
          <a:p>
            <a:pPr algn="l"/>
            <a:r>
              <a:rPr lang="pt-BR" sz="4082" dirty="0">
                <a:latin typeface="Baskerville Old Face" pitchFamily="18" charset="0"/>
              </a:rPr>
              <a:t>Os desafios da prática: </a:t>
            </a:r>
            <a:br>
              <a:rPr lang="pt-BR" sz="4082" dirty="0">
                <a:latin typeface="Baskerville Old Face" pitchFamily="18" charset="0"/>
              </a:rPr>
            </a:br>
            <a:r>
              <a:rPr lang="pt-BR" sz="4082" dirty="0">
                <a:latin typeface="Baskerville Old Face" pitchFamily="18" charset="0"/>
              </a:rPr>
              <a:t>a gestão democrática da escola pública entre o proposto e o realizado</a:t>
            </a:r>
          </a:p>
        </p:txBody>
      </p:sp>
      <p:sp>
        <p:nvSpPr>
          <p:cNvPr id="3" name="Text Box 3"/>
          <p:cNvSpPr txBox="1">
            <a:spLocks noChangeArrowheads="1"/>
          </p:cNvSpPr>
          <p:nvPr/>
        </p:nvSpPr>
        <p:spPr bwMode="auto">
          <a:xfrm>
            <a:off x="522514" y="205222"/>
            <a:ext cx="7136451" cy="578941"/>
          </a:xfrm>
          <a:prstGeom prst="rect">
            <a:avLst/>
          </a:prstGeom>
          <a:noFill/>
          <a:ln w="9525" cap="flat">
            <a:noFill/>
            <a:round/>
            <a:headEnd/>
            <a:tailEnd/>
          </a:ln>
          <a:effectLst/>
        </p:spPr>
        <p:txBody>
          <a:bodyPr lIns="0" tIns="17391" rIns="0" bIns="0" anchor="ctr"/>
          <a:lstStyle/>
          <a:p>
            <a:pPr algn="ctr">
              <a:tabLst>
                <a:tab pos="0" algn="l"/>
                <a:tab pos="304598" algn="l"/>
                <a:tab pos="610277" algn="l"/>
                <a:tab pos="915954" algn="l"/>
                <a:tab pos="1221633" algn="l"/>
                <a:tab pos="1527311" algn="l"/>
                <a:tab pos="1832989" algn="l"/>
                <a:tab pos="2138667" algn="l"/>
                <a:tab pos="2444346" algn="l"/>
                <a:tab pos="2750024" algn="l"/>
                <a:tab pos="3055702" algn="l"/>
                <a:tab pos="3361380" algn="l"/>
                <a:tab pos="3667059" algn="l"/>
                <a:tab pos="3972737" algn="l"/>
                <a:tab pos="4278415" algn="l"/>
                <a:tab pos="4584093" algn="l"/>
                <a:tab pos="4889771" algn="l"/>
                <a:tab pos="5195449" algn="l"/>
                <a:tab pos="5501128" algn="l"/>
                <a:tab pos="5806806" algn="l"/>
                <a:tab pos="6112484" algn="l"/>
              </a:tabLst>
            </a:pPr>
            <a:r>
              <a:rPr lang="pt-BR" sz="2313" b="1" dirty="0">
                <a:latin typeface="Baskerville Old Face" pitchFamily="18" charset="0"/>
                <a:ea typeface="DejaVu Sans" charset="0"/>
                <a:cs typeface="DejaVu Sans" charset="0"/>
              </a:rPr>
              <a:t>Organização e Gestão Democrática da Escola</a:t>
            </a:r>
          </a:p>
        </p:txBody>
      </p:sp>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3796136450"/>
      </p:ext>
    </p:extLst>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94"/>
        <p:cNvGrpSpPr/>
        <p:nvPr/>
      </p:nvGrpSpPr>
      <p:grpSpPr>
        <a:xfrm>
          <a:off x="0" y="0"/>
          <a:ext cx="0" cy="0"/>
          <a:chOff x="0" y="0"/>
          <a:chExt cx="0" cy="0"/>
        </a:xfrm>
      </p:grpSpPr>
      <p:pic>
        <p:nvPicPr>
          <p:cNvPr id="95" name="Shape 95" descr="slide"/>
          <p:cNvPicPr preferRelativeResize="0"/>
          <p:nvPr/>
        </p:nvPicPr>
        <p:blipFill rotWithShape="1">
          <a:blip r:embed="rId3">
            <a:alphaModFix/>
          </a:blip>
          <a:srcRect/>
          <a:stretch/>
        </p:blipFill>
        <p:spPr>
          <a:xfrm>
            <a:off x="1156825" y="0"/>
            <a:ext cx="6939450" cy="5143500"/>
          </a:xfrm>
          <a:prstGeom prst="rect">
            <a:avLst/>
          </a:prstGeom>
          <a:noFill/>
          <a:ln>
            <a:noFill/>
          </a:ln>
        </p:spPr>
      </p:pic>
      <p:sp>
        <p:nvSpPr>
          <p:cNvPr id="96" name="Shape 96"/>
          <p:cNvSpPr/>
          <p:nvPr/>
        </p:nvSpPr>
        <p:spPr>
          <a:xfrm>
            <a:off x="3545886" y="1227259"/>
            <a:ext cx="1833075" cy="2100600"/>
          </a:xfrm>
          <a:prstGeom prst="rect">
            <a:avLst/>
          </a:prstGeom>
          <a:noFill/>
          <a:ln>
            <a:noFill/>
          </a:ln>
        </p:spPr>
        <p:txBody>
          <a:bodyPr lIns="68569" tIns="34275" rIns="68569" bIns="34275" anchor="ctr" anchorCtr="0">
            <a:noAutofit/>
          </a:bodyPr>
          <a:lstStyle/>
          <a:p>
            <a:pPr>
              <a:buClr>
                <a:schemeClr val="dk1"/>
              </a:buClr>
            </a:pPr>
            <a:endParaRPr sz="1200" b="1">
              <a:solidFill>
                <a:schemeClr val="dk1"/>
              </a:solidFill>
            </a:endParaRPr>
          </a:p>
          <a:p>
            <a:pPr algn="ctr">
              <a:buClr>
                <a:schemeClr val="dk1"/>
              </a:buClr>
            </a:pPr>
            <a:endParaRPr sz="1350">
              <a:solidFill>
                <a:schemeClr val="dk1"/>
              </a:solidFill>
            </a:endParaRPr>
          </a:p>
        </p:txBody>
      </p:sp>
      <p:sp>
        <p:nvSpPr>
          <p:cNvPr id="99" name="Shape 99"/>
          <p:cNvSpPr txBox="1"/>
          <p:nvPr/>
        </p:nvSpPr>
        <p:spPr>
          <a:xfrm>
            <a:off x="844206" y="287383"/>
            <a:ext cx="7232994" cy="757646"/>
          </a:xfrm>
          <a:prstGeom prst="rect">
            <a:avLst/>
          </a:prstGeom>
          <a:noFill/>
          <a:ln>
            <a:noFill/>
          </a:ln>
        </p:spPr>
        <p:txBody>
          <a:bodyPr lIns="68569" tIns="68569" rIns="68569" bIns="68569" anchor="ctr" anchorCtr="0">
            <a:noAutofit/>
          </a:bodyPr>
          <a:lstStyle/>
          <a:p>
            <a:r>
              <a:rPr lang="pt-BR" sz="3000" b="1" dirty="0" smtClean="0">
                <a:solidFill>
                  <a:srgbClr val="6F9400"/>
                </a:solidFill>
                <a:latin typeface="Calibri"/>
                <a:ea typeface="Calibri"/>
                <a:cs typeface="Calibri"/>
                <a:sym typeface="Calibri"/>
              </a:rPr>
              <a:t>É preciso criar condições para que a gestão democrática aconteça. Como?</a:t>
            </a:r>
            <a:endParaRPr lang="pt-BR" sz="3000" b="1" dirty="0">
              <a:solidFill>
                <a:srgbClr val="6F9400"/>
              </a:solidFill>
              <a:latin typeface="Calibri"/>
              <a:ea typeface="Calibri"/>
              <a:cs typeface="Calibri"/>
              <a:sym typeface="Calibri"/>
            </a:endParaRPr>
          </a:p>
        </p:txBody>
      </p:sp>
      <p:pic>
        <p:nvPicPr>
          <p:cNvPr id="7" name="Shape 68"/>
          <p:cNvPicPr preferRelativeResize="0"/>
          <p:nvPr/>
        </p:nvPicPr>
        <p:blipFill rotWithShape="1">
          <a:blip r:embed="rId4">
            <a:alphaModFix/>
          </a:blip>
          <a:srcRect/>
          <a:stretch/>
        </p:blipFill>
        <p:spPr>
          <a:xfrm>
            <a:off x="8408894" y="415825"/>
            <a:ext cx="735106" cy="884057"/>
          </a:xfrm>
          <a:prstGeom prst="rect">
            <a:avLst/>
          </a:prstGeom>
          <a:noFill/>
          <a:ln>
            <a:noFill/>
          </a:ln>
        </p:spPr>
      </p:pic>
      <p:sp>
        <p:nvSpPr>
          <p:cNvPr id="5" name="Espaço Reservado para Conteúdo 4"/>
          <p:cNvSpPr>
            <a:spLocks noGrp="1"/>
          </p:cNvSpPr>
          <p:nvPr>
            <p:ph idx="1"/>
          </p:nvPr>
        </p:nvSpPr>
        <p:spPr/>
        <p:txBody>
          <a:bodyPr/>
          <a:lstStyle/>
          <a:p>
            <a:r>
              <a:rPr lang="pt-BR" dirty="0" smtClean="0"/>
              <a:t>Participação efetiva nas reuniões semanais para professores e técnicos;</a:t>
            </a:r>
          </a:p>
          <a:p>
            <a:r>
              <a:rPr lang="pt-BR" dirty="0" smtClean="0"/>
              <a:t>Participação nas reuniões de Conselho de Classe, encontros pedagógicos, Colegiados, reunião de pais e demais eventos  em que haja conexão com a comunidade;</a:t>
            </a:r>
          </a:p>
          <a:p>
            <a:r>
              <a:rPr lang="pt-BR" dirty="0" smtClean="0"/>
              <a:t>Valorização dos diversos profissionais e do fazer de cada um; </a:t>
            </a:r>
          </a:p>
          <a:p>
            <a:r>
              <a:rPr lang="pt-BR" dirty="0" smtClean="0"/>
              <a:t>Respeito e observância aos ditames legais.</a:t>
            </a:r>
            <a:endParaRPr lang="pt-BR" dirty="0"/>
          </a:p>
        </p:txBody>
      </p:sp>
    </p:spTree>
    <p:extLst>
      <p:ext uri="{BB962C8B-B14F-4D97-AF65-F5344CB8AC3E}">
        <p14:creationId xmlns:p14="http://schemas.microsoft.com/office/powerpoint/2010/main" val="260587988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Resolução nº 39/2016 - RAD</a:t>
            </a:r>
            <a:endParaRPr lang="pt-BR" dirty="0"/>
          </a:p>
        </p:txBody>
      </p:sp>
      <p:sp>
        <p:nvSpPr>
          <p:cNvPr id="3" name="Espaço Reservado para Conteúdo 2"/>
          <p:cNvSpPr>
            <a:spLocks noGrp="1"/>
          </p:cNvSpPr>
          <p:nvPr>
            <p:ph idx="1"/>
          </p:nvPr>
        </p:nvSpPr>
        <p:spPr/>
        <p:txBody>
          <a:bodyPr/>
          <a:lstStyle/>
          <a:p>
            <a:pPr marL="254000" indent="0">
              <a:buNone/>
            </a:pPr>
            <a:r>
              <a:rPr lang="pt-BR" dirty="0" smtClean="0"/>
              <a:t>Antes de tudo vamos refletir sobre:</a:t>
            </a:r>
          </a:p>
          <a:p>
            <a:endParaRPr lang="pt-BR" dirty="0"/>
          </a:p>
        </p:txBody>
      </p:sp>
      <p:sp>
        <p:nvSpPr>
          <p:cNvPr id="4" name="Título 1"/>
          <p:cNvSpPr txBox="1">
            <a:spLocks/>
          </p:cNvSpPr>
          <p:nvPr/>
        </p:nvSpPr>
        <p:spPr>
          <a:xfrm>
            <a:off x="561703" y="2268899"/>
            <a:ext cx="7619999" cy="1143000"/>
          </a:xfrm>
          <a:prstGeom prst="rect">
            <a:avLst/>
          </a:prstGeom>
          <a:noFill/>
          <a:ln>
            <a:noFill/>
          </a:ln>
        </p:spPr>
        <p:txBody>
          <a:bodyPr lIns="91425" tIns="91425" rIns="91425" bIns="91425" anchor="ctr" anchorCtr="0"/>
          <a:lstStyle>
            <a:defPPr marR="0" lvl="0" algn="l" rtl="0">
              <a:lnSpc>
                <a:spcPct val="100000"/>
              </a:lnSpc>
              <a:spcBef>
                <a:spcPts val="0"/>
              </a:spcBef>
              <a:spcAft>
                <a:spcPts val="0"/>
              </a:spcAft>
            </a:defPPr>
            <a:lvl1pPr marL="0" marR="0" lvl="0" indent="0" algn="l" rtl="0" eaLnBrk="1" hangingPunct="1">
              <a:lnSpc>
                <a:spcPct val="100000"/>
              </a:lnSpc>
              <a:spcBef>
                <a:spcPts val="0"/>
              </a:spcBef>
              <a:spcAft>
                <a:spcPts val="0"/>
              </a:spcAft>
              <a:buClr>
                <a:schemeClr val="dk2"/>
              </a:buClr>
              <a:buFont typeface="Calibri"/>
              <a:buNone/>
              <a:defRPr sz="4600" b="0" i="0" u="none" strike="noStrike" cap="none">
                <a:solidFill>
                  <a:schemeClr val="dk2"/>
                </a:solidFill>
                <a:latin typeface="Calibri"/>
                <a:ea typeface="Calibri"/>
                <a:cs typeface="Calibri"/>
                <a:sym typeface="Calibri"/>
              </a:defRPr>
            </a:lvl1pPr>
            <a:lvl2pPr lvl="1" indent="0">
              <a:spcBef>
                <a:spcPts val="0"/>
              </a:spcBef>
              <a:buNone/>
              <a:defRPr sz="1800"/>
            </a:lvl2pPr>
            <a:lvl3pPr lvl="2" indent="0">
              <a:spcBef>
                <a:spcPts val="0"/>
              </a:spcBef>
              <a:buNone/>
              <a:defRPr sz="1800"/>
            </a:lvl3pPr>
            <a:lvl4pPr lvl="3" indent="0">
              <a:spcBef>
                <a:spcPts val="0"/>
              </a:spcBef>
              <a:buNone/>
              <a:defRPr sz="1800"/>
            </a:lvl4pPr>
            <a:lvl5pPr lvl="4" indent="0">
              <a:spcBef>
                <a:spcPts val="0"/>
              </a:spcBef>
              <a:buNone/>
              <a:defRPr sz="1800"/>
            </a:lvl5pPr>
            <a:lvl6pPr lvl="5" indent="0">
              <a:spcBef>
                <a:spcPts val="0"/>
              </a:spcBef>
              <a:buNone/>
              <a:defRPr sz="1800"/>
            </a:lvl6pPr>
            <a:lvl7pPr lvl="6" indent="0">
              <a:spcBef>
                <a:spcPts val="0"/>
              </a:spcBef>
              <a:buNone/>
              <a:defRPr sz="1800"/>
            </a:lvl7pPr>
            <a:lvl8pPr lvl="7" indent="0">
              <a:spcBef>
                <a:spcPts val="0"/>
              </a:spcBef>
              <a:buNone/>
              <a:defRPr sz="1800"/>
            </a:lvl8pPr>
            <a:lvl9pPr lvl="8" indent="0">
              <a:spcBef>
                <a:spcPts val="0"/>
              </a:spcBef>
              <a:buNone/>
              <a:defRPr sz="1800"/>
            </a:lvl9pPr>
          </a:lstStyle>
          <a:p>
            <a:pPr algn="ctr"/>
            <a:r>
              <a:rPr lang="pt-BR" smtClean="0"/>
              <a:t>EU SEI, MAS NÃO DEVIA</a:t>
            </a:r>
            <a:br>
              <a:rPr lang="pt-BR" smtClean="0"/>
            </a:br>
            <a:r>
              <a:rPr lang="pt-BR" sz="2400" smtClean="0"/>
              <a:t>MARINA COLASSANTI</a:t>
            </a:r>
            <a:endParaRPr lang="pt-BR" sz="2400" dirty="0"/>
          </a:p>
        </p:txBody>
      </p:sp>
      <p:pic>
        <p:nvPicPr>
          <p:cNvPr id="5" name="Shape 68"/>
          <p:cNvPicPr preferRelativeResize="0"/>
          <p:nvPr/>
        </p:nvPicPr>
        <p:blipFill rotWithShape="1">
          <a:blip r:embed="rId2">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30925298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a:xfrm>
            <a:off x="200298" y="1063228"/>
            <a:ext cx="7009311" cy="2721750"/>
          </a:xfrm>
        </p:spPr>
        <p:txBody>
          <a:bodyPr/>
          <a:lstStyle/>
          <a:p>
            <a:pPr>
              <a:buNone/>
            </a:pPr>
            <a:r>
              <a:rPr lang="pt-BR" dirty="0" smtClean="0"/>
              <a:t>Eu sei que a gente se acostuma. Mas não devia.</a:t>
            </a:r>
          </a:p>
          <a:p>
            <a:pPr>
              <a:buNone/>
            </a:pPr>
            <a:endParaRPr lang="pt-BR" dirty="0" smtClean="0"/>
          </a:p>
          <a:p>
            <a:pPr algn="just">
              <a:buNone/>
            </a:pPr>
            <a:r>
              <a:rPr lang="pt-BR" dirty="0" smtClean="0"/>
              <a:t>	A gente se acostuma a morar em apartamentos de fundos e a não ter outra vista que não as janelas ao redor. E, porque não tem vista, logo se acostuma a não olhar para fora. E, porque não olha para fora, logo se acostuma a não abrir de todo as cortinas. E, porque não abre as cortinas, logo se acostuma a acender mais cedo a luz. E, à medida que se acostuma, esquece o sol, esquece o ar, esquece a amplidão.</a:t>
            </a:r>
          </a:p>
          <a:p>
            <a:pPr algn="just">
              <a:buNone/>
            </a:pPr>
            <a:endParaRPr lang="pt-BR" dirty="0"/>
          </a:p>
        </p:txBody>
      </p:sp>
      <p:pic>
        <p:nvPicPr>
          <p:cNvPr id="4" name="Imagem 3" descr="1.jpg"/>
          <p:cNvPicPr>
            <a:picLocks noChangeAspect="1"/>
          </p:cNvPicPr>
          <p:nvPr/>
        </p:nvPicPr>
        <p:blipFill>
          <a:blip r:embed="rId2" cstate="print"/>
          <a:stretch>
            <a:fillRect/>
          </a:stretch>
        </p:blipFill>
        <p:spPr>
          <a:xfrm>
            <a:off x="7321116" y="3649571"/>
            <a:ext cx="1512168" cy="1406843"/>
          </a:xfrm>
          <a:prstGeom prst="rect">
            <a:avLst/>
          </a:prstGeom>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422131481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2.jpg"/>
          <p:cNvPicPr>
            <a:picLocks noChangeAspect="1"/>
          </p:cNvPicPr>
          <p:nvPr/>
        </p:nvPicPr>
        <p:blipFill>
          <a:blip r:embed="rId2" cstate="print"/>
          <a:stretch>
            <a:fillRect/>
          </a:stretch>
        </p:blipFill>
        <p:spPr>
          <a:xfrm>
            <a:off x="5078254" y="3550299"/>
            <a:ext cx="2410070" cy="1559733"/>
          </a:xfrm>
          <a:prstGeom prst="rect">
            <a:avLst/>
          </a:prstGeom>
        </p:spPr>
      </p:pic>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acordar de manhã sobressaltado porque está na hora. A tomar o café correndo porque está atrasado. A ler o jornal no ônibus porque não pode perder o tempo da viagem. A comer sanduíche porque não dá para almoçar. A sair do trabalho porque já é noite. A cochilar no ônibus porque está cansado. A deitar cedo e dormir pesado sem ter vivido o dia.</a:t>
            </a:r>
            <a:endParaRPr lang="pt-BR" dirty="0"/>
          </a:p>
        </p:txBody>
      </p:sp>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31401957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abrir o jornal e a ler sobre a guerra. E, aceitando a guerra, aceita os mortos e que haja números para os mortos. E, aceitando os números, aceita não acreditar nas negociações de paz. E, não acreditando nas negociações de paz, aceita ler todo dia da guerra, dos números, da longa duração.</a:t>
            </a:r>
            <a:endParaRPr lang="pt-BR" dirty="0"/>
          </a:p>
        </p:txBody>
      </p:sp>
      <p:pic>
        <p:nvPicPr>
          <p:cNvPr id="4" name="Imagem 3" descr="3.jpg"/>
          <p:cNvPicPr>
            <a:picLocks noChangeAspect="1"/>
          </p:cNvPicPr>
          <p:nvPr/>
        </p:nvPicPr>
        <p:blipFill>
          <a:blip r:embed="rId2" cstate="print"/>
          <a:stretch>
            <a:fillRect/>
          </a:stretch>
        </p:blipFill>
        <p:spPr>
          <a:xfrm>
            <a:off x="4842792" y="3381840"/>
            <a:ext cx="2645532" cy="1742745"/>
          </a:xfrm>
          <a:prstGeom prst="rect">
            <a:avLst/>
          </a:prstGeom>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885145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esperar o dia inteiro e ouvir no telefone: hoje não posso ir. A sorrir para as pessoas sem receber um sorriso de volta. A ser ignorado quando precisava tanto ser visto. </a:t>
            </a:r>
            <a:endParaRPr lang="pt-BR" dirty="0"/>
          </a:p>
        </p:txBody>
      </p:sp>
      <p:pic>
        <p:nvPicPr>
          <p:cNvPr id="4" name="Imagem 3" descr="4.jpg"/>
          <p:cNvPicPr>
            <a:picLocks noChangeAspect="1"/>
          </p:cNvPicPr>
          <p:nvPr/>
        </p:nvPicPr>
        <p:blipFill>
          <a:blip r:embed="rId2" cstate="print"/>
          <a:stretch>
            <a:fillRect/>
          </a:stretch>
        </p:blipFill>
        <p:spPr>
          <a:xfrm>
            <a:off x="4680012" y="3269829"/>
            <a:ext cx="2808312" cy="1873671"/>
          </a:xfrm>
          <a:prstGeom prst="rect">
            <a:avLst/>
          </a:prstGeom>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10007266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descr="5.gif"/>
          <p:cNvPicPr>
            <a:picLocks noChangeAspect="1"/>
          </p:cNvPicPr>
          <p:nvPr/>
        </p:nvPicPr>
        <p:blipFill>
          <a:blip r:embed="rId2" cstate="print"/>
          <a:stretch>
            <a:fillRect/>
          </a:stretch>
        </p:blipFill>
        <p:spPr>
          <a:xfrm>
            <a:off x="7046665" y="3240360"/>
            <a:ext cx="1399602" cy="1903140"/>
          </a:xfrm>
          <a:prstGeom prst="rect">
            <a:avLst/>
          </a:prstGeom>
        </p:spPr>
      </p:pic>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pagar por tudo o que deseja e o de que necessita. E a lutar para ganhar o dinheiro com que pagar. E a ganhar menos do que precisa. E a fazer fila para pagar. E a pagar mais do que as coisas valem. E a saber que cada vez pagar mais. E a procurar mais trabalho, para ganhar mais dinheiro, para ter com que pagar nas filas em que se cobra.</a:t>
            </a:r>
            <a:endParaRPr lang="pt-BR" dirty="0"/>
          </a:p>
        </p:txBody>
      </p:sp>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506945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4"/>
        <p:cNvGrpSpPr/>
        <p:nvPr/>
      </p:nvGrpSpPr>
      <p:grpSpPr>
        <a:xfrm>
          <a:off x="0" y="0"/>
          <a:ext cx="0" cy="0"/>
          <a:chOff x="0" y="0"/>
          <a:chExt cx="0" cy="0"/>
        </a:xfrm>
      </p:grpSpPr>
      <p:sp>
        <p:nvSpPr>
          <p:cNvPr id="65" name="Shape 65"/>
          <p:cNvSpPr txBox="1">
            <a:spLocks noGrp="1"/>
          </p:cNvSpPr>
          <p:nvPr>
            <p:ph type="ctrTitle"/>
          </p:nvPr>
        </p:nvSpPr>
        <p:spPr>
          <a:xfrm>
            <a:off x="646550" y="153325"/>
            <a:ext cx="6848700" cy="1348188"/>
          </a:xfrm>
          <a:prstGeom prst="rect">
            <a:avLst/>
          </a:prstGeom>
        </p:spPr>
        <p:txBody>
          <a:bodyPr lIns="91425" tIns="91425" rIns="91425" bIns="91425" anchor="b" anchorCtr="0">
            <a:noAutofit/>
          </a:bodyPr>
          <a:lstStyle/>
          <a:p>
            <a:pPr lvl="0">
              <a:spcBef>
                <a:spcPts val="0"/>
              </a:spcBef>
              <a:buNone/>
            </a:pPr>
            <a:r>
              <a:rPr lang="pt-BR" sz="3600" b="1" dirty="0">
                <a:solidFill>
                  <a:schemeClr val="accent1">
                    <a:lumMod val="50000"/>
                  </a:schemeClr>
                </a:solidFill>
              </a:rPr>
              <a:t>Antes de começar, vamos refletir um pouco...</a:t>
            </a:r>
          </a:p>
        </p:txBody>
      </p:sp>
      <p:sp>
        <p:nvSpPr>
          <p:cNvPr id="66" name="Shape 66"/>
          <p:cNvSpPr txBox="1">
            <a:spLocks noGrp="1"/>
          </p:cNvSpPr>
          <p:nvPr>
            <p:ph type="subTitle" idx="1"/>
          </p:nvPr>
        </p:nvSpPr>
        <p:spPr>
          <a:prstGeom prst="rect">
            <a:avLst/>
          </a:prstGeom>
        </p:spPr>
        <p:txBody>
          <a:bodyPr lIns="91425" tIns="91425" rIns="91425" bIns="91425" anchor="t" anchorCtr="0">
            <a:noAutofit/>
          </a:bodyPr>
          <a:lstStyle/>
          <a:p>
            <a:pPr lvl="0">
              <a:spcBef>
                <a:spcPts val="0"/>
              </a:spcBef>
              <a:buNone/>
            </a:pPr>
            <a:endParaRPr/>
          </a:p>
        </p:txBody>
      </p:sp>
      <p:pic>
        <p:nvPicPr>
          <p:cNvPr id="67" name="Shape 67"/>
          <p:cNvPicPr preferRelativeResize="0"/>
          <p:nvPr/>
        </p:nvPicPr>
        <p:blipFill>
          <a:blip r:embed="rId3">
            <a:alphaModFix/>
          </a:blip>
          <a:stretch>
            <a:fillRect/>
          </a:stretch>
        </p:blipFill>
        <p:spPr>
          <a:xfrm>
            <a:off x="295835" y="1501513"/>
            <a:ext cx="7888941" cy="3346150"/>
          </a:xfrm>
          <a:prstGeom prst="rect">
            <a:avLst/>
          </a:prstGeom>
          <a:noFill/>
          <a:ln>
            <a:noFill/>
          </a:ln>
        </p:spPr>
      </p:pic>
      <p:pic>
        <p:nvPicPr>
          <p:cNvPr id="68" name="Shape 68"/>
          <p:cNvPicPr preferRelativeResize="0"/>
          <p:nvPr/>
        </p:nvPicPr>
        <p:blipFill rotWithShape="1">
          <a:blip r:embed="rId4">
            <a:alphaModFix/>
          </a:blip>
          <a:srcRect/>
          <a:stretch/>
        </p:blipFill>
        <p:spPr>
          <a:xfrm>
            <a:off x="8408894" y="415825"/>
            <a:ext cx="735106" cy="884057"/>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andar na rua e ver cartazes. A abrir as revistas e ver anúncios. A ligar a televisão e assistir a comerciais. A ir ao cinema e engolir publicidade. A ser instigado, conduzido, desnorteado, lançado na infindável catarata dos produtos.</a:t>
            </a:r>
            <a:endParaRPr lang="pt-BR" dirty="0"/>
          </a:p>
        </p:txBody>
      </p:sp>
      <p:pic>
        <p:nvPicPr>
          <p:cNvPr id="4" name="Imagem 3" descr="6.jpg"/>
          <p:cNvPicPr>
            <a:picLocks noChangeAspect="1"/>
          </p:cNvPicPr>
          <p:nvPr/>
        </p:nvPicPr>
        <p:blipFill>
          <a:blip r:embed="rId2" cstate="print"/>
          <a:stretch>
            <a:fillRect/>
          </a:stretch>
        </p:blipFill>
        <p:spPr>
          <a:xfrm>
            <a:off x="5220072" y="3165816"/>
            <a:ext cx="2268252" cy="1932846"/>
          </a:xfrm>
          <a:prstGeom prst="rect">
            <a:avLst/>
          </a:prstGeom>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34687328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a:xfrm>
            <a:off x="1485901" y="1200150"/>
            <a:ext cx="5714999" cy="2073678"/>
          </a:xfrm>
        </p:spPr>
        <p:txBody>
          <a:bodyPr/>
          <a:lstStyle/>
          <a:p>
            <a:pPr algn="just">
              <a:buNone/>
            </a:pPr>
            <a:r>
              <a:rPr lang="pt-BR" dirty="0" smtClean="0"/>
              <a:t>	A gente se acostuma à poluição. Às salas fechadas de ar condicionado e cheiro de cigarro. À luz artificial de ligeiro tremor. Ao choque que os olhos levam na luz natural. Às bactérias da água potável. À contaminação da água do mar. À lenta morte dos rios. Se acostuma a não ouvir passarinho, a não ter galo de madrugada, a temer a hidrofobia dos cães, a não colher fruta no pé, a não ter sequer uma planta.</a:t>
            </a:r>
          </a:p>
        </p:txBody>
      </p:sp>
      <p:pic>
        <p:nvPicPr>
          <p:cNvPr id="4" name="Imagem 3" descr="7.jpg"/>
          <p:cNvPicPr>
            <a:picLocks noChangeAspect="1"/>
          </p:cNvPicPr>
          <p:nvPr/>
        </p:nvPicPr>
        <p:blipFill>
          <a:blip r:embed="rId2" cstate="print"/>
          <a:stretch>
            <a:fillRect/>
          </a:stretch>
        </p:blipFill>
        <p:spPr>
          <a:xfrm>
            <a:off x="4896036" y="3417123"/>
            <a:ext cx="2592288" cy="1726377"/>
          </a:xfrm>
          <a:prstGeom prst="rect">
            <a:avLst/>
          </a:prstGeom>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18979244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a coisas demais, para não sofrer. Em doses pequenas, tentando não perceber, vai afastando uma dor aqui, um ressentimento ali, uma revolta acolá. Se o cinema está cheio, a gente senta na primeira fila e torce um pouco o pescoço. Se a praia está contaminada, a gente molha só os pés e sua no resto do corpo. Se o trabalho está duro, a gente se consola pensando no fim de semana. E se no fim de semana não há muito o que fazer a gente vai dormir cedo e ainda fica satisfeito porque tem sempre sono atrasado.</a:t>
            </a:r>
          </a:p>
        </p:txBody>
      </p:sp>
      <p:pic>
        <p:nvPicPr>
          <p:cNvPr id="4" name="Imagem 3" descr="8.jpg"/>
          <p:cNvPicPr>
            <a:picLocks noChangeAspect="1"/>
          </p:cNvPicPr>
          <p:nvPr/>
        </p:nvPicPr>
        <p:blipFill>
          <a:blip r:embed="rId2" cstate="print"/>
          <a:stretch>
            <a:fillRect/>
          </a:stretch>
        </p:blipFill>
        <p:spPr>
          <a:xfrm>
            <a:off x="7431412" y="306089"/>
            <a:ext cx="1641872" cy="1279884"/>
          </a:xfrm>
          <a:prstGeom prst="rect">
            <a:avLst/>
          </a:prstGeom>
        </p:spPr>
      </p:pic>
      <p:pic>
        <p:nvPicPr>
          <p:cNvPr id="5" name="Shape 68"/>
          <p:cNvPicPr preferRelativeResize="0"/>
          <p:nvPr/>
        </p:nvPicPr>
        <p:blipFill rotWithShape="1">
          <a:blip r:embed="rId3">
            <a:alphaModFix/>
          </a:blip>
          <a:srcRect/>
          <a:stretch/>
        </p:blipFill>
        <p:spPr>
          <a:xfrm>
            <a:off x="8469854" y="4151802"/>
            <a:ext cx="735106" cy="884057"/>
          </a:xfrm>
          <a:prstGeom prst="rect">
            <a:avLst/>
          </a:prstGeom>
          <a:noFill/>
          <a:ln>
            <a:noFill/>
          </a:ln>
        </p:spPr>
      </p:pic>
    </p:spTree>
    <p:extLst>
      <p:ext uri="{BB962C8B-B14F-4D97-AF65-F5344CB8AC3E}">
        <p14:creationId xmlns:p14="http://schemas.microsoft.com/office/powerpoint/2010/main" val="19441600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EU SEI, MAS NÃO DEVIA</a:t>
            </a:r>
            <a:br>
              <a:rPr lang="pt-BR" dirty="0" smtClean="0"/>
            </a:br>
            <a:r>
              <a:rPr lang="pt-BR" sz="1800" dirty="0"/>
              <a:t>MARINA COLASSANTI</a:t>
            </a:r>
          </a:p>
        </p:txBody>
      </p:sp>
      <p:sp>
        <p:nvSpPr>
          <p:cNvPr id="3" name="Espaço Reservado para Texto 2"/>
          <p:cNvSpPr>
            <a:spLocks noGrp="1"/>
          </p:cNvSpPr>
          <p:nvPr>
            <p:ph type="body" idx="1"/>
          </p:nvPr>
        </p:nvSpPr>
        <p:spPr/>
        <p:txBody>
          <a:bodyPr/>
          <a:lstStyle/>
          <a:p>
            <a:endParaRPr lang="pt-BR" dirty="0" smtClean="0"/>
          </a:p>
          <a:p>
            <a:pPr algn="just">
              <a:buNone/>
            </a:pPr>
            <a:r>
              <a:rPr lang="pt-BR" dirty="0" smtClean="0"/>
              <a:t>	A gente se acostuma para não se ralar na aspereza, para preservar a pele. Se acostuma para evitar feridas, sangramentos, para esquivar-se de faca e baioneta, para poupar o peito. A gente se acostuma para poupar a vida. Que aos poucos se gasta, e que, gasta de tanto acostumar, se perde de si mesma.</a:t>
            </a:r>
          </a:p>
          <a:p>
            <a:pPr algn="just">
              <a:buNone/>
            </a:pPr>
            <a:endParaRPr lang="pt-BR" dirty="0" smtClean="0"/>
          </a:p>
          <a:p>
            <a:pPr algn="just">
              <a:buNone/>
            </a:pPr>
            <a:r>
              <a:rPr lang="pt-BR" sz="1200" dirty="0"/>
              <a:t>http://www.releituras.com/mcolasanti_eusei.asp</a:t>
            </a:r>
          </a:p>
        </p:txBody>
      </p:sp>
      <p:pic>
        <p:nvPicPr>
          <p:cNvPr id="4" name="Shape 68"/>
          <p:cNvPicPr preferRelativeResize="0"/>
          <p:nvPr/>
        </p:nvPicPr>
        <p:blipFill rotWithShape="1">
          <a:blip r:embed="rId2">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379700420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Texto 2"/>
          <p:cNvSpPr>
            <a:spLocks noGrp="1"/>
          </p:cNvSpPr>
          <p:nvPr>
            <p:ph type="body" idx="1"/>
          </p:nvPr>
        </p:nvSpPr>
        <p:spPr>
          <a:xfrm>
            <a:off x="518161" y="338001"/>
            <a:ext cx="7619999" cy="3600450"/>
          </a:xfrm>
        </p:spPr>
        <p:txBody>
          <a:bodyPr/>
          <a:lstStyle/>
          <a:p>
            <a:endParaRPr lang="pt-BR" dirty="0" smtClean="0"/>
          </a:p>
          <a:p>
            <a:pPr algn="just">
              <a:buNone/>
            </a:pPr>
            <a:endParaRPr lang="pt-BR" dirty="0" smtClean="0"/>
          </a:p>
          <a:p>
            <a:pPr algn="just">
              <a:buNone/>
            </a:pPr>
            <a:endParaRPr lang="pt-BR" dirty="0" smtClean="0"/>
          </a:p>
          <a:p>
            <a:pPr algn="just">
              <a:buNone/>
            </a:pPr>
            <a:endParaRPr lang="pt-BR" dirty="0" smtClean="0"/>
          </a:p>
          <a:p>
            <a:pPr algn="ctr">
              <a:buNone/>
            </a:pPr>
            <a:r>
              <a:rPr lang="pt-BR" sz="2100" dirty="0"/>
              <a:t>E na educação...nos acostumamos com o quê</a:t>
            </a:r>
            <a:r>
              <a:rPr lang="pt-BR" sz="2100" dirty="0" smtClean="0"/>
              <a:t>?</a:t>
            </a:r>
          </a:p>
          <a:p>
            <a:pPr algn="ctr">
              <a:buNone/>
            </a:pPr>
            <a:r>
              <a:rPr lang="pt-BR" sz="2100" dirty="0" smtClean="0"/>
              <a:t>O no nosso campus...nos acostumamos com o quê?</a:t>
            </a:r>
            <a:endParaRPr lang="pt-BR" sz="2100" dirty="0"/>
          </a:p>
        </p:txBody>
      </p:sp>
      <p:pic>
        <p:nvPicPr>
          <p:cNvPr id="4" name="Shape 68"/>
          <p:cNvPicPr preferRelativeResize="0"/>
          <p:nvPr/>
        </p:nvPicPr>
        <p:blipFill rotWithShape="1">
          <a:blip r:embed="rId2">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2393883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RAD</a:t>
            </a:r>
            <a:endParaRPr lang="pt-BR" dirty="0"/>
          </a:p>
        </p:txBody>
      </p:sp>
      <p:sp>
        <p:nvSpPr>
          <p:cNvPr id="3" name="Espaço Reservado para Conteúdo 2"/>
          <p:cNvSpPr>
            <a:spLocks noGrp="1"/>
          </p:cNvSpPr>
          <p:nvPr>
            <p:ph idx="1"/>
          </p:nvPr>
        </p:nvSpPr>
        <p:spPr/>
        <p:txBody>
          <a:bodyPr/>
          <a:lstStyle/>
          <a:p>
            <a:r>
              <a:rPr lang="pt-BR" dirty="0"/>
              <a:t>PORTARIA No - 17, DE 11 DE MAIO DE 2016 </a:t>
            </a:r>
            <a:r>
              <a:rPr lang="pt-BR" dirty="0" smtClean="0"/>
              <a:t>- SECRETARIA </a:t>
            </a:r>
            <a:r>
              <a:rPr lang="pt-BR" dirty="0"/>
              <a:t>DE EDUCAÇÃO PROFISSIONAL E </a:t>
            </a:r>
            <a:r>
              <a:rPr lang="pt-BR" dirty="0" smtClean="0"/>
              <a:t>TECNOLÓGICA</a:t>
            </a:r>
          </a:p>
          <a:p>
            <a:r>
              <a:rPr lang="pt-BR" dirty="0" smtClean="0"/>
              <a:t>LEI 12.772/2017 – </a:t>
            </a:r>
            <a:r>
              <a:rPr lang="pt-BR" dirty="0"/>
              <a:t>Dispõe sobre a estruturação do Plano de Carreiras e Cargos de Magistério </a:t>
            </a:r>
            <a:r>
              <a:rPr lang="pt-BR" dirty="0" smtClean="0"/>
              <a:t>Federal</a:t>
            </a:r>
            <a:endParaRPr lang="pt-BR" dirty="0"/>
          </a:p>
        </p:txBody>
      </p:sp>
      <p:pic>
        <p:nvPicPr>
          <p:cNvPr id="4" name="Shape 68"/>
          <p:cNvPicPr preferRelativeResize="0"/>
          <p:nvPr/>
        </p:nvPicPr>
        <p:blipFill rotWithShape="1">
          <a:blip r:embed="rId2">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6438347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1" y="679268"/>
            <a:ext cx="7619999" cy="383959"/>
          </a:xfrm>
        </p:spPr>
        <p:txBody>
          <a:bodyPr/>
          <a:lstStyle/>
          <a:p>
            <a:r>
              <a:rPr lang="pt-BR" dirty="0" smtClean="0"/>
              <a:t> </a:t>
            </a:r>
            <a:r>
              <a:rPr lang="pt-BR" dirty="0"/>
              <a:t>Dedicação exclusiva </a:t>
            </a:r>
            <a:br>
              <a:rPr lang="pt-BR" dirty="0"/>
            </a:br>
            <a:endParaRPr lang="pt-BR" dirty="0"/>
          </a:p>
        </p:txBody>
      </p:sp>
      <p:sp>
        <p:nvSpPr>
          <p:cNvPr id="3" name="Espaço Reservado para Conteúdo 2"/>
          <p:cNvSpPr>
            <a:spLocks noGrp="1"/>
          </p:cNvSpPr>
          <p:nvPr>
            <p:ph idx="1"/>
          </p:nvPr>
        </p:nvSpPr>
        <p:spPr/>
        <p:txBody>
          <a:bodyPr/>
          <a:lstStyle/>
          <a:p>
            <a:pPr algn="just"/>
            <a:r>
              <a:rPr lang="pt-BR" dirty="0"/>
              <a:t>Dedicação Exclusiva (DE) é a obrigação de prestar 40 horas semanais de trabalho em 2 turnos diários completos e impedimento do exercício de outra atividade remunerada pública ou </a:t>
            </a:r>
            <a:r>
              <a:rPr lang="pt-BR" dirty="0" smtClean="0"/>
              <a:t>privada.</a:t>
            </a:r>
            <a:endParaRPr lang="pt-BR" dirty="0"/>
          </a:p>
          <a:p>
            <a:endParaRPr lang="pt-BR" dirty="0"/>
          </a:p>
        </p:txBody>
      </p:sp>
      <p:pic>
        <p:nvPicPr>
          <p:cNvPr id="4" name="Shape 68"/>
          <p:cNvPicPr preferRelativeResize="0"/>
          <p:nvPr/>
        </p:nvPicPr>
        <p:blipFill rotWithShape="1">
          <a:blip r:embed="rId2">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34056998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dirty="0" smtClean="0"/>
              <a:t>DE OLHO DO RAD</a:t>
            </a:r>
            <a:endParaRPr lang="pt-BR" dirty="0"/>
          </a:p>
        </p:txBody>
      </p:sp>
      <p:pic>
        <p:nvPicPr>
          <p:cNvPr id="4" name="Shape 166" descr="Free photo Photographer Zoom Lens Photography Camera - Max Pixel"/>
          <p:cNvPicPr preferRelativeResize="0">
            <a:picLocks noGrp="1"/>
          </p:cNvPicPr>
          <p:nvPr>
            <p:ph idx="1"/>
          </p:nvPr>
        </p:nvPicPr>
        <p:blipFill>
          <a:blip r:embed="rId2">
            <a:alphaModFix/>
          </a:blip>
          <a:stretch>
            <a:fillRect/>
          </a:stretch>
        </p:blipFill>
        <p:spPr>
          <a:xfrm>
            <a:off x="1515264" y="1200150"/>
            <a:ext cx="5503872" cy="3600450"/>
          </a:xfrm>
          <a:prstGeom prst="rect">
            <a:avLst/>
          </a:prstGeom>
          <a:ln>
            <a:noFill/>
          </a:ln>
        </p:spPr>
      </p:pic>
      <p:pic>
        <p:nvPicPr>
          <p:cNvPr id="5"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9636833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72"/>
        <p:cNvGrpSpPr/>
        <p:nvPr/>
      </p:nvGrpSpPr>
      <p:grpSpPr>
        <a:xfrm>
          <a:off x="0" y="0"/>
          <a:ext cx="0" cy="0"/>
          <a:chOff x="0" y="0"/>
          <a:chExt cx="0" cy="0"/>
        </a:xfrm>
      </p:grpSpPr>
      <p:sp>
        <p:nvSpPr>
          <p:cNvPr id="73" name="Shape 73"/>
          <p:cNvSpPr txBox="1">
            <a:spLocks noGrp="1"/>
          </p:cNvSpPr>
          <p:nvPr>
            <p:ph type="title"/>
          </p:nvPr>
        </p:nvSpPr>
        <p:spPr>
          <a:xfrm>
            <a:off x="457201" y="515310"/>
            <a:ext cx="7619999" cy="857250"/>
          </a:xfrm>
          <a:prstGeom prst="rect">
            <a:avLst/>
          </a:prstGeom>
          <a:noFill/>
          <a:ln>
            <a:noFill/>
          </a:ln>
        </p:spPr>
        <p:txBody>
          <a:bodyPr lIns="68575" tIns="68575" rIns="68575" bIns="68575" anchor="b" anchorCtr="0">
            <a:noAutofit/>
          </a:bodyPr>
          <a:lstStyle/>
          <a:p>
            <a:pPr marL="0" marR="0" lvl="0" indent="0" algn="ctr" rtl="0">
              <a:lnSpc>
                <a:spcPct val="90000"/>
              </a:lnSpc>
              <a:spcBef>
                <a:spcPts val="0"/>
              </a:spcBef>
              <a:spcAft>
                <a:spcPts val="0"/>
              </a:spcAft>
              <a:buClr>
                <a:schemeClr val="lt1"/>
              </a:buClr>
              <a:buSzPct val="25000"/>
              <a:buFont typeface="Arial"/>
              <a:buNone/>
            </a:pPr>
            <a:r>
              <a:rPr lang="pt-BR" sz="3600" dirty="0">
                <a:solidFill>
                  <a:schemeClr val="accent1">
                    <a:lumMod val="50000"/>
                  </a:schemeClr>
                </a:solidFill>
                <a:latin typeface="Arial"/>
                <a:ea typeface="Arial"/>
                <a:cs typeface="Arial"/>
                <a:sym typeface="Arial"/>
              </a:rPr>
              <a:t>E</a:t>
            </a:r>
            <a:r>
              <a:rPr lang="pt-BR" sz="3600" b="0" i="0" u="none" strike="noStrike" cap="none" dirty="0" smtClean="0">
                <a:solidFill>
                  <a:schemeClr val="accent1">
                    <a:lumMod val="50000"/>
                  </a:schemeClr>
                </a:solidFill>
                <a:latin typeface="Arial"/>
                <a:ea typeface="Arial"/>
                <a:cs typeface="Arial"/>
                <a:sym typeface="Arial"/>
              </a:rPr>
              <a:t>strutura organizacional campus Itapipoca</a:t>
            </a:r>
            <a:endParaRPr lang="pt-BR" sz="3600" b="0" i="0" u="none" strike="noStrike" cap="none" dirty="0">
              <a:solidFill>
                <a:schemeClr val="accent1">
                  <a:lumMod val="50000"/>
                </a:schemeClr>
              </a:solidFill>
              <a:latin typeface="Arial"/>
              <a:ea typeface="Arial"/>
              <a:cs typeface="Arial"/>
              <a:sym typeface="Arial"/>
            </a:endParaRPr>
          </a:p>
        </p:txBody>
      </p:sp>
      <p:sp>
        <p:nvSpPr>
          <p:cNvPr id="74" name="Shape 74"/>
          <p:cNvSpPr txBox="1">
            <a:spLocks noGrp="1"/>
          </p:cNvSpPr>
          <p:nvPr>
            <p:ph type="sldNum" sz="quarter" idx="12"/>
          </p:nvPr>
        </p:nvSpPr>
        <p:spPr>
          <a:prstGeom prst="rect">
            <a:avLst/>
          </a:prstGeom>
          <a:noFill/>
          <a:ln>
            <a:noFill/>
          </a:ln>
        </p:spPr>
        <p:txBody>
          <a:bodyPr lIns="68575" tIns="68575" rIns="68575" bIns="68575" anchor="b" anchorCtr="0">
            <a:noAutofit/>
          </a:bodyPr>
          <a:lstStyle/>
          <a:p>
            <a:pPr lvl="0" rtl="0">
              <a:spcBef>
                <a:spcPts val="0"/>
              </a:spcBef>
              <a:buNone/>
            </a:pPr>
            <a:fld id="{00000000-1234-1234-1234-123412341234}" type="slidenum">
              <a:rPr lang="pt-BR">
                <a:solidFill>
                  <a:schemeClr val="accent1"/>
                </a:solidFill>
                <a:latin typeface="Old Standard TT"/>
                <a:ea typeface="Old Standard TT"/>
                <a:cs typeface="Old Standard TT"/>
                <a:sym typeface="Old Standard TT"/>
              </a:rPr>
              <a:t>3</a:t>
            </a:fld>
            <a:endParaRPr lang="pt-BR">
              <a:solidFill>
                <a:schemeClr val="accent1"/>
              </a:solidFill>
              <a:latin typeface="Old Standard TT"/>
              <a:ea typeface="Old Standard TT"/>
              <a:cs typeface="Old Standard TT"/>
              <a:sym typeface="Old Standard TT"/>
            </a:endParaRPr>
          </a:p>
        </p:txBody>
      </p:sp>
      <p:graphicFrame>
        <p:nvGraphicFramePr>
          <p:cNvPr id="6" name="Diagrama 5"/>
          <p:cNvGraphicFramePr/>
          <p:nvPr>
            <p:extLst>
              <p:ext uri="{D42A27DB-BD31-4B8C-83A1-F6EECF244321}">
                <p14:modId xmlns:p14="http://schemas.microsoft.com/office/powerpoint/2010/main" val="888138635"/>
              </p:ext>
            </p:extLst>
          </p:nvPr>
        </p:nvGraphicFramePr>
        <p:xfrm>
          <a:off x="235131" y="1372560"/>
          <a:ext cx="8191693" cy="368425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Shape 68"/>
          <p:cNvPicPr preferRelativeResize="0"/>
          <p:nvPr/>
        </p:nvPicPr>
        <p:blipFill rotWithShape="1">
          <a:blip r:embed="rId9">
            <a:alphaModFix/>
          </a:blip>
          <a:srcRect/>
          <a:stretch/>
        </p:blipFill>
        <p:spPr>
          <a:xfrm>
            <a:off x="8408894" y="415825"/>
            <a:ext cx="735106" cy="884057"/>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2"/>
        <p:cNvGrpSpPr/>
        <p:nvPr/>
      </p:nvGrpSpPr>
      <p:grpSpPr>
        <a:xfrm>
          <a:off x="0" y="0"/>
          <a:ext cx="0" cy="0"/>
          <a:chOff x="0" y="0"/>
          <a:chExt cx="0" cy="0"/>
        </a:xfrm>
      </p:grpSpPr>
      <p:pic>
        <p:nvPicPr>
          <p:cNvPr id="133" name="Shape 133" descr="slide"/>
          <p:cNvPicPr preferRelativeResize="0"/>
          <p:nvPr/>
        </p:nvPicPr>
        <p:blipFill rotWithShape="1">
          <a:blip r:embed="rId3">
            <a:alphaModFix/>
          </a:blip>
          <a:srcRect/>
          <a:stretch/>
        </p:blipFill>
        <p:spPr>
          <a:xfrm>
            <a:off x="1156825" y="107576"/>
            <a:ext cx="6939450" cy="4907374"/>
          </a:xfrm>
          <a:prstGeom prst="rect">
            <a:avLst/>
          </a:prstGeom>
          <a:noFill/>
          <a:ln>
            <a:noFill/>
          </a:ln>
        </p:spPr>
      </p:pic>
      <p:sp>
        <p:nvSpPr>
          <p:cNvPr id="134" name="Shape 134"/>
          <p:cNvSpPr/>
          <p:nvPr/>
        </p:nvSpPr>
        <p:spPr>
          <a:xfrm>
            <a:off x="3545886" y="1227259"/>
            <a:ext cx="1833075" cy="2100600"/>
          </a:xfrm>
          <a:prstGeom prst="rect">
            <a:avLst/>
          </a:prstGeom>
          <a:noFill/>
          <a:ln>
            <a:noFill/>
          </a:ln>
        </p:spPr>
        <p:txBody>
          <a:bodyPr lIns="68569" tIns="34275" rIns="68569" bIns="34275" anchor="ctr" anchorCtr="0">
            <a:noAutofit/>
          </a:bodyPr>
          <a:lstStyle/>
          <a:p>
            <a:pPr>
              <a:buClr>
                <a:schemeClr val="dk1"/>
              </a:buClr>
            </a:pPr>
            <a:endParaRPr sz="1200" b="1">
              <a:solidFill>
                <a:schemeClr val="dk1"/>
              </a:solidFill>
            </a:endParaRPr>
          </a:p>
          <a:p>
            <a:pPr algn="ctr">
              <a:buClr>
                <a:schemeClr val="dk1"/>
              </a:buClr>
            </a:pPr>
            <a:endParaRPr sz="1350">
              <a:solidFill>
                <a:schemeClr val="dk1"/>
              </a:solidFill>
            </a:endParaRPr>
          </a:p>
        </p:txBody>
      </p:sp>
      <p:sp>
        <p:nvSpPr>
          <p:cNvPr id="135" name="Shape 135"/>
          <p:cNvSpPr txBox="1"/>
          <p:nvPr/>
        </p:nvSpPr>
        <p:spPr>
          <a:xfrm>
            <a:off x="2448075" y="-114300"/>
            <a:ext cx="5706675" cy="1350675"/>
          </a:xfrm>
          <a:prstGeom prst="rect">
            <a:avLst/>
          </a:prstGeom>
          <a:noFill/>
          <a:ln>
            <a:noFill/>
          </a:ln>
        </p:spPr>
        <p:txBody>
          <a:bodyPr lIns="68569" tIns="68569" rIns="68569" bIns="68569" anchor="ctr" anchorCtr="0">
            <a:noAutofit/>
          </a:bodyPr>
          <a:lstStyle/>
          <a:p>
            <a:pPr algn="ctr">
              <a:lnSpc>
                <a:spcPct val="115000"/>
              </a:lnSpc>
            </a:pPr>
            <a:r>
              <a:rPr lang="pt-BR" sz="3000" b="1">
                <a:solidFill>
                  <a:srgbClr val="6F9400"/>
                </a:solidFill>
                <a:latin typeface="Calibri"/>
                <a:ea typeface="Calibri"/>
                <a:cs typeface="Calibri"/>
                <a:sym typeface="Calibri"/>
              </a:rPr>
              <a:t>Quais níveis de ensino atendemos?</a:t>
            </a:r>
          </a:p>
        </p:txBody>
      </p:sp>
      <p:sp>
        <p:nvSpPr>
          <p:cNvPr id="136" name="Shape 136"/>
          <p:cNvSpPr txBox="1"/>
          <p:nvPr/>
        </p:nvSpPr>
        <p:spPr>
          <a:xfrm>
            <a:off x="1795800" y="1227263"/>
            <a:ext cx="6205275" cy="911250"/>
          </a:xfrm>
          <a:prstGeom prst="rect">
            <a:avLst/>
          </a:prstGeom>
          <a:noFill/>
          <a:ln>
            <a:noFill/>
          </a:ln>
        </p:spPr>
        <p:txBody>
          <a:bodyPr lIns="68569" tIns="68569" rIns="68569" bIns="68569" anchor="ctr" anchorCtr="0">
            <a:noAutofit/>
          </a:bodyPr>
          <a:lstStyle/>
          <a:p>
            <a:pPr>
              <a:lnSpc>
                <a:spcPct val="115000"/>
              </a:lnSpc>
            </a:pPr>
            <a:endParaRPr sz="1650" dirty="0">
              <a:solidFill>
                <a:schemeClr val="dk1"/>
              </a:solidFill>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endParaRPr sz="1800" dirty="0">
              <a:solidFill>
                <a:srgbClr val="C00000"/>
              </a:solidFill>
              <a:latin typeface="Calibri"/>
              <a:ea typeface="Calibri"/>
              <a:cs typeface="Calibri"/>
              <a:sym typeface="Calibri"/>
            </a:endParaRPr>
          </a:p>
          <a:p>
            <a:pPr>
              <a:lnSpc>
                <a:spcPct val="115000"/>
              </a:lnSpc>
            </a:pPr>
            <a:r>
              <a:rPr lang="pt-BR" sz="1800" b="1" dirty="0">
                <a:solidFill>
                  <a:srgbClr val="C00000"/>
                </a:solidFill>
                <a:latin typeface="Calibri"/>
                <a:ea typeface="Calibri"/>
                <a:cs typeface="Calibri"/>
                <a:sym typeface="Calibri"/>
              </a:rPr>
              <a:t>Ensino Médio</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Integrado</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Concomitante</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Subsequente</a:t>
            </a:r>
          </a:p>
          <a:p>
            <a:pPr>
              <a:lnSpc>
                <a:spcPct val="115000"/>
              </a:lnSpc>
            </a:pPr>
            <a:endParaRPr sz="1800" dirty="0">
              <a:solidFill>
                <a:schemeClr val="dk1"/>
              </a:solidFill>
              <a:latin typeface="Calibri"/>
              <a:ea typeface="Calibri"/>
              <a:cs typeface="Calibri"/>
              <a:sym typeface="Calibri"/>
            </a:endParaRPr>
          </a:p>
          <a:p>
            <a:pPr>
              <a:lnSpc>
                <a:spcPct val="115000"/>
              </a:lnSpc>
            </a:pPr>
            <a:r>
              <a:rPr lang="pt-BR" sz="1800" b="1" dirty="0">
                <a:solidFill>
                  <a:srgbClr val="C00000"/>
                </a:solidFill>
                <a:latin typeface="Calibri"/>
                <a:ea typeface="Calibri"/>
                <a:cs typeface="Calibri"/>
                <a:sym typeface="Calibri"/>
              </a:rPr>
              <a:t>Graduação</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Licenciatura</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Tecnologia</a:t>
            </a:r>
          </a:p>
          <a:p>
            <a:pPr>
              <a:lnSpc>
                <a:spcPct val="115000"/>
              </a:lnSpc>
            </a:pPr>
            <a:r>
              <a:rPr lang="pt-BR" sz="1800" dirty="0">
                <a:solidFill>
                  <a:srgbClr val="71685A"/>
                </a:solidFill>
              </a:rPr>
              <a:t>•</a:t>
            </a:r>
            <a:r>
              <a:rPr lang="pt-BR" sz="1800" dirty="0">
                <a:solidFill>
                  <a:schemeClr val="dk1"/>
                </a:solidFill>
                <a:latin typeface="Calibri"/>
                <a:ea typeface="Calibri"/>
                <a:cs typeface="Calibri"/>
                <a:sym typeface="Calibri"/>
              </a:rPr>
              <a:t> Bacharelado</a:t>
            </a:r>
          </a:p>
          <a:p>
            <a:pPr algn="just">
              <a:lnSpc>
                <a:spcPct val="115000"/>
              </a:lnSpc>
            </a:pPr>
            <a:endParaRPr sz="1650" dirty="0">
              <a:solidFill>
                <a:srgbClr val="C00000"/>
              </a:solidFill>
              <a:latin typeface="Calibri"/>
              <a:ea typeface="Calibri"/>
              <a:cs typeface="Calibri"/>
              <a:sym typeface="Calibri"/>
            </a:endParaRPr>
          </a:p>
          <a:p>
            <a:pPr>
              <a:lnSpc>
                <a:spcPct val="115000"/>
              </a:lnSpc>
            </a:pPr>
            <a:endParaRPr sz="1650" dirty="0">
              <a:solidFill>
                <a:srgbClr val="C00000"/>
              </a:solidFill>
              <a:latin typeface="Calibri"/>
              <a:ea typeface="Calibri"/>
              <a:cs typeface="Calibri"/>
              <a:sym typeface="Calibri"/>
            </a:endParaRPr>
          </a:p>
        </p:txBody>
      </p:sp>
      <p:sp>
        <p:nvSpPr>
          <p:cNvPr id="137" name="Shape 137"/>
          <p:cNvSpPr txBox="1"/>
          <p:nvPr/>
        </p:nvSpPr>
        <p:spPr>
          <a:xfrm>
            <a:off x="3774488" y="1323694"/>
            <a:ext cx="2250000" cy="2250000"/>
          </a:xfrm>
          <a:prstGeom prst="rect">
            <a:avLst/>
          </a:prstGeom>
          <a:noFill/>
          <a:ln>
            <a:noFill/>
          </a:ln>
        </p:spPr>
        <p:txBody>
          <a:bodyPr lIns="68569" tIns="68569" rIns="68569" bIns="68569" anchor="ctr" anchorCtr="0">
            <a:noAutofit/>
          </a:bodyPr>
          <a:lstStyle/>
          <a:p>
            <a:pPr>
              <a:lnSpc>
                <a:spcPct val="115000"/>
              </a:lnSpc>
            </a:pPr>
            <a:r>
              <a:rPr lang="pt-BR" sz="1800" b="1">
                <a:solidFill>
                  <a:srgbClr val="C00000"/>
                </a:solidFill>
                <a:latin typeface="Calibri"/>
                <a:ea typeface="Calibri"/>
                <a:cs typeface="Calibri"/>
                <a:sym typeface="Calibri"/>
              </a:rPr>
              <a:t>Pós-Graduação</a:t>
            </a:r>
          </a:p>
          <a:p>
            <a:pPr>
              <a:lnSpc>
                <a:spcPct val="115000"/>
              </a:lnSpc>
            </a:pPr>
            <a:r>
              <a:rPr lang="pt-BR" sz="1800">
                <a:solidFill>
                  <a:srgbClr val="71685A"/>
                </a:solidFill>
              </a:rPr>
              <a:t>•</a:t>
            </a:r>
            <a:r>
              <a:rPr lang="pt-BR" sz="1800">
                <a:solidFill>
                  <a:schemeClr val="dk1"/>
                </a:solidFill>
                <a:latin typeface="Calibri"/>
                <a:ea typeface="Calibri"/>
                <a:cs typeface="Calibri"/>
                <a:sym typeface="Calibri"/>
              </a:rPr>
              <a:t> Especialização</a:t>
            </a:r>
          </a:p>
          <a:p>
            <a:pPr>
              <a:lnSpc>
                <a:spcPct val="115000"/>
              </a:lnSpc>
            </a:pPr>
            <a:r>
              <a:rPr lang="pt-BR" sz="1800">
                <a:solidFill>
                  <a:srgbClr val="71685A"/>
                </a:solidFill>
              </a:rPr>
              <a:t>•</a:t>
            </a:r>
            <a:r>
              <a:rPr lang="pt-BR" sz="1800">
                <a:solidFill>
                  <a:schemeClr val="dk1"/>
                </a:solidFill>
                <a:latin typeface="Calibri"/>
                <a:ea typeface="Calibri"/>
                <a:cs typeface="Calibri"/>
                <a:sym typeface="Calibri"/>
              </a:rPr>
              <a:t> Mestrado</a:t>
            </a:r>
          </a:p>
          <a:p>
            <a:pPr>
              <a:lnSpc>
                <a:spcPct val="115000"/>
              </a:lnSpc>
            </a:pPr>
            <a:r>
              <a:rPr lang="pt-BR" sz="1800">
                <a:solidFill>
                  <a:srgbClr val="71685A"/>
                </a:solidFill>
              </a:rPr>
              <a:t>•</a:t>
            </a:r>
            <a:r>
              <a:rPr lang="pt-BR" sz="1800">
                <a:solidFill>
                  <a:schemeClr val="dk1"/>
                </a:solidFill>
                <a:latin typeface="Calibri"/>
                <a:ea typeface="Calibri"/>
                <a:cs typeface="Calibri"/>
                <a:sym typeface="Calibri"/>
              </a:rPr>
              <a:t> Doutorado</a:t>
            </a:r>
          </a:p>
          <a:p>
            <a:pPr>
              <a:lnSpc>
                <a:spcPct val="115000"/>
              </a:lnSpc>
            </a:pPr>
            <a:endParaRPr sz="1800">
              <a:solidFill>
                <a:schemeClr val="dk1"/>
              </a:solidFill>
              <a:latin typeface="Calibri"/>
              <a:ea typeface="Calibri"/>
              <a:cs typeface="Calibri"/>
              <a:sym typeface="Calibri"/>
            </a:endParaRPr>
          </a:p>
          <a:p>
            <a:pPr>
              <a:lnSpc>
                <a:spcPct val="115000"/>
              </a:lnSpc>
            </a:pPr>
            <a:r>
              <a:rPr lang="pt-BR" sz="1800" b="1">
                <a:solidFill>
                  <a:srgbClr val="C00000"/>
                </a:solidFill>
                <a:latin typeface="Calibri"/>
                <a:ea typeface="Calibri"/>
                <a:cs typeface="Calibri"/>
                <a:sym typeface="Calibri"/>
              </a:rPr>
              <a:t>Extensão</a:t>
            </a:r>
          </a:p>
          <a:p>
            <a:pPr>
              <a:lnSpc>
                <a:spcPct val="115000"/>
              </a:lnSpc>
            </a:pPr>
            <a:r>
              <a:rPr lang="pt-BR" sz="1800">
                <a:solidFill>
                  <a:srgbClr val="71685A"/>
                </a:solidFill>
              </a:rPr>
              <a:t>•</a:t>
            </a:r>
            <a:r>
              <a:rPr lang="pt-BR" sz="1800">
                <a:solidFill>
                  <a:schemeClr val="dk1"/>
                </a:solidFill>
                <a:latin typeface="Calibri"/>
                <a:ea typeface="Calibri"/>
                <a:cs typeface="Calibri"/>
                <a:sym typeface="Calibri"/>
              </a:rPr>
              <a:t> FIC</a:t>
            </a:r>
          </a:p>
        </p:txBody>
      </p:sp>
      <p:pic>
        <p:nvPicPr>
          <p:cNvPr id="138" name="Shape 138"/>
          <p:cNvPicPr preferRelativeResize="0"/>
          <p:nvPr/>
        </p:nvPicPr>
        <p:blipFill>
          <a:blip r:embed="rId4">
            <a:alphaModFix/>
          </a:blip>
          <a:stretch>
            <a:fillRect/>
          </a:stretch>
        </p:blipFill>
        <p:spPr>
          <a:xfrm>
            <a:off x="5267344" y="1170112"/>
            <a:ext cx="2778869" cy="3986194"/>
          </a:xfrm>
          <a:prstGeom prst="rect">
            <a:avLst/>
          </a:prstGeom>
          <a:noFill/>
          <a:ln>
            <a:noFill/>
          </a:ln>
        </p:spPr>
      </p:pic>
      <p:pic>
        <p:nvPicPr>
          <p:cNvPr id="8" name="Shape 68"/>
          <p:cNvPicPr preferRelativeResize="0"/>
          <p:nvPr/>
        </p:nvPicPr>
        <p:blipFill rotWithShape="1">
          <a:blip r:embed="rId5">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407006315"/>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descr="slide"/>
          <p:cNvPicPr preferRelativeResize="0"/>
          <p:nvPr/>
        </p:nvPicPr>
        <p:blipFill rotWithShape="1">
          <a:blip r:embed="rId3">
            <a:alphaModFix/>
          </a:blip>
          <a:srcRect/>
          <a:stretch/>
        </p:blipFill>
        <p:spPr>
          <a:xfrm>
            <a:off x="1099676" y="-14250"/>
            <a:ext cx="6939450" cy="5143500"/>
          </a:xfrm>
          <a:prstGeom prst="rect">
            <a:avLst/>
          </a:prstGeom>
          <a:noFill/>
          <a:ln>
            <a:noFill/>
          </a:ln>
        </p:spPr>
      </p:pic>
      <p:sp>
        <p:nvSpPr>
          <p:cNvPr id="181" name="Shape 181"/>
          <p:cNvSpPr txBox="1"/>
          <p:nvPr/>
        </p:nvSpPr>
        <p:spPr>
          <a:xfrm>
            <a:off x="2606363" y="774169"/>
            <a:ext cx="2118600" cy="747675"/>
          </a:xfrm>
          <a:prstGeom prst="rect">
            <a:avLst/>
          </a:prstGeom>
          <a:noFill/>
          <a:ln>
            <a:noFill/>
          </a:ln>
        </p:spPr>
        <p:txBody>
          <a:bodyPr lIns="68569" tIns="68569" rIns="68569" bIns="68569" anchor="t" anchorCtr="0">
            <a:noAutofit/>
          </a:bodyPr>
          <a:lstStyle/>
          <a:p>
            <a:endParaRPr sz="1050"/>
          </a:p>
        </p:txBody>
      </p:sp>
      <p:pic>
        <p:nvPicPr>
          <p:cNvPr id="182" name="Shape 182"/>
          <p:cNvPicPr preferRelativeResize="0"/>
          <p:nvPr/>
        </p:nvPicPr>
        <p:blipFill>
          <a:blip r:embed="rId4">
            <a:alphaModFix/>
          </a:blip>
          <a:stretch>
            <a:fillRect/>
          </a:stretch>
        </p:blipFill>
        <p:spPr>
          <a:xfrm>
            <a:off x="1526681" y="612787"/>
            <a:ext cx="6113531" cy="4224281"/>
          </a:xfrm>
          <a:prstGeom prst="rect">
            <a:avLst/>
          </a:prstGeom>
          <a:noFill/>
          <a:ln>
            <a:noFill/>
          </a:ln>
        </p:spPr>
      </p:pic>
      <p:pic>
        <p:nvPicPr>
          <p:cNvPr id="5" name="Shape 68"/>
          <p:cNvPicPr preferRelativeResize="0"/>
          <p:nvPr/>
        </p:nvPicPr>
        <p:blipFill rotWithShape="1">
          <a:blip r:embed="rId5">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150056382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pic>
        <p:nvPicPr>
          <p:cNvPr id="180" name="Shape 180" descr="slide"/>
          <p:cNvPicPr preferRelativeResize="0"/>
          <p:nvPr/>
        </p:nvPicPr>
        <p:blipFill rotWithShape="1">
          <a:blip r:embed="rId3">
            <a:alphaModFix/>
          </a:blip>
          <a:srcRect/>
          <a:stretch/>
        </p:blipFill>
        <p:spPr>
          <a:xfrm>
            <a:off x="1389529" y="-14250"/>
            <a:ext cx="6257366" cy="5157750"/>
          </a:xfrm>
          <a:prstGeom prst="rect">
            <a:avLst/>
          </a:prstGeom>
          <a:noFill/>
          <a:ln>
            <a:noFill/>
          </a:ln>
        </p:spPr>
      </p:pic>
      <p:sp>
        <p:nvSpPr>
          <p:cNvPr id="181" name="Shape 181"/>
          <p:cNvSpPr txBox="1"/>
          <p:nvPr/>
        </p:nvSpPr>
        <p:spPr>
          <a:xfrm>
            <a:off x="2606363" y="774169"/>
            <a:ext cx="2118600" cy="747675"/>
          </a:xfrm>
          <a:prstGeom prst="rect">
            <a:avLst/>
          </a:prstGeom>
          <a:noFill/>
          <a:ln>
            <a:noFill/>
          </a:ln>
        </p:spPr>
        <p:txBody>
          <a:bodyPr lIns="68569" tIns="68569" rIns="68569" bIns="68569" anchor="t" anchorCtr="0">
            <a:noAutofit/>
          </a:bodyPr>
          <a:lstStyle/>
          <a:p>
            <a:endParaRPr sz="1050"/>
          </a:p>
        </p:txBody>
      </p:sp>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2916" y="1649505"/>
            <a:ext cx="3340756" cy="3361813"/>
          </a:xfrm>
          <a:prstGeom prst="rect">
            <a:avLst/>
          </a:prstGeom>
          <a:effectLst>
            <a:glow rad="127000">
              <a:schemeClr val="bg1">
                <a:alpha val="12000"/>
              </a:schemeClr>
            </a:glow>
          </a:effectLst>
        </p:spPr>
      </p:pic>
      <p:sp>
        <p:nvSpPr>
          <p:cNvPr id="2" name="Título 1"/>
          <p:cNvSpPr>
            <a:spLocks noGrp="1"/>
          </p:cNvSpPr>
          <p:nvPr>
            <p:ph type="title"/>
          </p:nvPr>
        </p:nvSpPr>
        <p:spPr>
          <a:xfrm>
            <a:off x="311700" y="215388"/>
            <a:ext cx="7783429" cy="613200"/>
          </a:xfrm>
        </p:spPr>
        <p:txBody>
          <a:bodyPr>
            <a:noAutofit/>
          </a:bodyPr>
          <a:lstStyle/>
          <a:p>
            <a:pPr algn="ctr"/>
            <a:r>
              <a:rPr lang="pt-BR" sz="3200" b="1" dirty="0"/>
              <a:t>Como criar uma identidade profissional e dar conta de tudo isso? </a:t>
            </a:r>
            <a:br>
              <a:rPr lang="pt-BR" sz="3200" b="1" dirty="0"/>
            </a:br>
            <a:endParaRPr lang="pt-BR" sz="3200" b="1" dirty="0"/>
          </a:p>
        </p:txBody>
      </p:sp>
      <p:sp>
        <p:nvSpPr>
          <p:cNvPr id="3" name="Espaço Reservado para Texto 2"/>
          <p:cNvSpPr>
            <a:spLocks noGrp="1"/>
          </p:cNvSpPr>
          <p:nvPr>
            <p:ph type="body" idx="1"/>
          </p:nvPr>
        </p:nvSpPr>
        <p:spPr>
          <a:xfrm>
            <a:off x="3513672" y="1488360"/>
            <a:ext cx="4697999" cy="3397200"/>
          </a:xfrm>
        </p:spPr>
        <p:txBody>
          <a:bodyPr/>
          <a:lstStyle/>
          <a:p>
            <a:endParaRPr lang="pt-BR" dirty="0" smtClean="0"/>
          </a:p>
          <a:p>
            <a:pPr marL="285750" indent="-285750">
              <a:lnSpc>
                <a:spcPct val="100000"/>
              </a:lnSpc>
              <a:buFont typeface="Arial" panose="020B0604020202020204" pitchFamily="34" charset="0"/>
              <a:buChar char="•"/>
            </a:pPr>
            <a:r>
              <a:rPr lang="pt-BR" dirty="0" smtClean="0"/>
              <a:t>Fundamentação nos ditames legais: </a:t>
            </a:r>
            <a:r>
              <a:rPr lang="pt-BR" dirty="0"/>
              <a:t>Decreto nº5.154, de 23 Julho </a:t>
            </a:r>
            <a:r>
              <a:rPr lang="pt-BR" dirty="0" smtClean="0"/>
              <a:t>2004;PPC’s; DCN; e normatizações internas. </a:t>
            </a:r>
          </a:p>
          <a:p>
            <a:pPr marL="285750" indent="-285750">
              <a:buFont typeface="Arial" panose="020B0604020202020204" pitchFamily="34" charset="0"/>
              <a:buChar char="•"/>
            </a:pPr>
            <a:r>
              <a:rPr lang="pt-BR" dirty="0" smtClean="0"/>
              <a:t>E refletir sempre sobre o processo de construção das identidades e do ser e fazer.</a:t>
            </a:r>
          </a:p>
          <a:p>
            <a:pPr marL="285750" indent="-285750">
              <a:buFont typeface="Arial" panose="020B0604020202020204" pitchFamily="34" charset="0"/>
              <a:buChar char="•"/>
            </a:pPr>
            <a:endParaRPr lang="pt-BR" dirty="0"/>
          </a:p>
        </p:txBody>
      </p:sp>
      <p:pic>
        <p:nvPicPr>
          <p:cNvPr id="8" name="Shape 68"/>
          <p:cNvPicPr preferRelativeResize="0"/>
          <p:nvPr/>
        </p:nvPicPr>
        <p:blipFill rotWithShape="1">
          <a:blip r:embed="rId5">
            <a:alphaModFix/>
          </a:blip>
          <a:srcRect/>
          <a:stretch/>
        </p:blipFill>
        <p:spPr>
          <a:xfrm>
            <a:off x="1231444" y="3186960"/>
            <a:ext cx="1223700" cy="1260300"/>
          </a:xfrm>
          <a:prstGeom prst="rect">
            <a:avLst/>
          </a:prstGeom>
          <a:noFill/>
          <a:ln>
            <a:noFill/>
          </a:ln>
        </p:spPr>
      </p:pic>
      <p:pic>
        <p:nvPicPr>
          <p:cNvPr id="9" name="Shape 68"/>
          <p:cNvPicPr preferRelativeResize="0"/>
          <p:nvPr/>
        </p:nvPicPr>
        <p:blipFill rotWithShape="1">
          <a:blip r:embed="rId5">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278041384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normAutofit/>
          </a:bodyPr>
          <a:lstStyle/>
          <a:p>
            <a:r>
              <a:rPr lang="pt-BR" sz="3000" smtClean="0"/>
              <a:t>E sobre nossa prática pedagógica?</a:t>
            </a:r>
            <a:endParaRPr lang="pt-BR" sz="3000" dirty="0"/>
          </a:p>
        </p:txBody>
      </p:sp>
      <p:sp>
        <p:nvSpPr>
          <p:cNvPr id="3" name="Espaço Reservado para Texto 2"/>
          <p:cNvSpPr>
            <a:spLocks noGrp="1"/>
          </p:cNvSpPr>
          <p:nvPr>
            <p:ph idx="1"/>
          </p:nvPr>
        </p:nvSpPr>
        <p:spPr>
          <a:xfrm>
            <a:off x="457201" y="959224"/>
            <a:ext cx="7619999" cy="3841376"/>
          </a:xfrm>
        </p:spPr>
        <p:txBody>
          <a:bodyPr/>
          <a:lstStyle/>
          <a:p>
            <a:pPr marL="190500" indent="0">
              <a:buNone/>
            </a:pPr>
            <a:r>
              <a:rPr lang="pt-BR" sz="1800" dirty="0">
                <a:solidFill>
                  <a:srgbClr val="C00000"/>
                </a:solidFill>
              </a:rPr>
              <a:t>Alguns elementos constitutivos</a:t>
            </a:r>
          </a:p>
          <a:p>
            <a:pPr marL="434340" indent="-257175"/>
            <a:r>
              <a:rPr lang="pt-BR" sz="1800" dirty="0"/>
              <a:t>Planejamento</a:t>
            </a:r>
          </a:p>
          <a:p>
            <a:pPr marL="177165" indent="0">
              <a:buNone/>
            </a:pPr>
            <a:endParaRPr lang="pt-BR" sz="1800" dirty="0"/>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38145" t="40168" r="23710" b="16440"/>
          <a:stretch/>
        </p:blipFill>
        <p:spPr bwMode="auto">
          <a:xfrm>
            <a:off x="1581461" y="1816474"/>
            <a:ext cx="4949204" cy="3165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Shape 68"/>
          <p:cNvPicPr preferRelativeResize="0"/>
          <p:nvPr/>
        </p:nvPicPr>
        <p:blipFill rotWithShape="1">
          <a:blip r:embed="rId3">
            <a:alphaModFix/>
          </a:blip>
          <a:srcRect/>
          <a:stretch/>
        </p:blipFill>
        <p:spPr>
          <a:xfrm>
            <a:off x="8408894" y="415825"/>
            <a:ext cx="735106" cy="884057"/>
          </a:xfrm>
          <a:prstGeom prst="rect">
            <a:avLst/>
          </a:prstGeom>
          <a:noFill/>
          <a:ln>
            <a:noFill/>
          </a:ln>
        </p:spPr>
      </p:pic>
    </p:spTree>
    <p:extLst>
      <p:ext uri="{BB962C8B-B14F-4D97-AF65-F5344CB8AC3E}">
        <p14:creationId xmlns:p14="http://schemas.microsoft.com/office/powerpoint/2010/main" val="80019310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546848" y="306314"/>
            <a:ext cx="7619999" cy="484304"/>
          </a:xfrm>
        </p:spPr>
        <p:txBody>
          <a:bodyPr/>
          <a:lstStyle/>
          <a:p>
            <a:pPr algn="ctr"/>
            <a:r>
              <a:rPr lang="pt-BR" sz="2800" b="1" dirty="0" smtClean="0"/>
              <a:t>Para descontrair...</a:t>
            </a:r>
            <a:br>
              <a:rPr lang="pt-BR" sz="2800" b="1" dirty="0" smtClean="0"/>
            </a:br>
            <a:r>
              <a:rPr lang="pt-BR" sz="2800" b="1" dirty="0" smtClean="0"/>
              <a:t>VÍDEO TIPOS DE PROFESSORES</a:t>
            </a:r>
            <a:endParaRPr lang="pt-BR" sz="2800" b="1" dirty="0"/>
          </a:p>
        </p:txBody>
      </p:sp>
      <p:pic>
        <p:nvPicPr>
          <p:cNvPr id="4" name="TIPOS DE PROFESSORES Pt. 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7201" y="932329"/>
            <a:ext cx="7951693" cy="3868271"/>
          </a:xfrm>
        </p:spPr>
      </p:pic>
      <p:pic>
        <p:nvPicPr>
          <p:cNvPr id="5" name="Shape 68"/>
          <p:cNvPicPr preferRelativeResize="0"/>
          <p:nvPr/>
        </p:nvPicPr>
        <p:blipFill rotWithShape="1">
          <a:blip r:embed="rId5">
            <a:alphaModFix/>
          </a:blip>
          <a:srcRect/>
          <a:stretch/>
        </p:blipFill>
        <p:spPr>
          <a:xfrm>
            <a:off x="8408894" y="182743"/>
            <a:ext cx="735106" cy="884057"/>
          </a:xfrm>
          <a:prstGeom prst="rect">
            <a:avLst/>
          </a:prstGeom>
          <a:noFill/>
          <a:ln>
            <a:noFill/>
          </a:ln>
        </p:spPr>
      </p:pic>
    </p:spTree>
    <p:extLst>
      <p:ext uri="{BB962C8B-B14F-4D97-AF65-F5344CB8AC3E}">
        <p14:creationId xmlns:p14="http://schemas.microsoft.com/office/powerpoint/2010/main" val="173075050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pPr algn="ctr"/>
            <a:r>
              <a:rPr lang="pt-BR" dirty="0" smtClean="0"/>
              <a:t>Controle Acadêmico</a:t>
            </a:r>
            <a:endParaRPr lang="pt-BR" dirty="0"/>
          </a:p>
        </p:txBody>
      </p:sp>
      <p:pic>
        <p:nvPicPr>
          <p:cNvPr id="5" name="Shape 68"/>
          <p:cNvPicPr preferRelativeResize="0"/>
          <p:nvPr/>
        </p:nvPicPr>
        <p:blipFill rotWithShape="1">
          <a:blip r:embed="rId2">
            <a:alphaModFix/>
          </a:blip>
          <a:srcRect/>
          <a:stretch/>
        </p:blipFill>
        <p:spPr>
          <a:xfrm>
            <a:off x="8408894" y="353072"/>
            <a:ext cx="735106" cy="884057"/>
          </a:xfrm>
          <a:prstGeom prst="rect">
            <a:avLst/>
          </a:prstGeom>
          <a:noFill/>
          <a:ln>
            <a:noFill/>
          </a:ln>
        </p:spPr>
      </p:pic>
      <p:sp>
        <p:nvSpPr>
          <p:cNvPr id="3" name="Espaço Reservado para Conteúdo 2"/>
          <p:cNvSpPr>
            <a:spLocks noGrp="1"/>
          </p:cNvSpPr>
          <p:nvPr>
            <p:ph idx="1"/>
          </p:nvPr>
        </p:nvSpPr>
        <p:spPr/>
        <p:txBody>
          <a:bodyPr/>
          <a:lstStyle/>
          <a:p>
            <a:pPr algn="ctr"/>
            <a:endParaRPr lang="pt-BR" dirty="0" smtClean="0"/>
          </a:p>
          <a:p>
            <a:pPr algn="ctr"/>
            <a:endParaRPr lang="pt-BR" dirty="0"/>
          </a:p>
          <a:p>
            <a:pPr algn="ctr"/>
            <a:endParaRPr lang="pt-BR" dirty="0" smtClean="0"/>
          </a:p>
          <a:p>
            <a:pPr algn="ctr"/>
            <a:endParaRPr lang="pt-BR" dirty="0"/>
          </a:p>
          <a:p>
            <a:pPr marL="254000" indent="0" algn="ctr">
              <a:buNone/>
            </a:pPr>
            <a:r>
              <a:rPr lang="pt-BR" sz="4800" dirty="0" smtClean="0"/>
              <a:t>OFICINA</a:t>
            </a:r>
            <a:endParaRPr lang="pt-BR" sz="4800" dirty="0"/>
          </a:p>
        </p:txBody>
      </p:sp>
    </p:spTree>
    <p:extLst>
      <p:ext uri="{BB962C8B-B14F-4D97-AF65-F5344CB8AC3E}">
        <p14:creationId xmlns:p14="http://schemas.microsoft.com/office/powerpoint/2010/main" val="2797461954"/>
      </p:ext>
    </p:extLst>
  </p:cSld>
  <p:clrMapOvr>
    <a:masterClrMapping/>
  </p:clrMapOvr>
  <p:timing>
    <p:tnLst>
      <p:par>
        <p:cTn id="1" dur="indefinite" restart="never" nodeType="tmRoot"/>
      </p:par>
    </p:tnLst>
  </p:timing>
</p:sld>
</file>

<file path=ppt/theme/theme1.xml><?xml version="1.0" encoding="utf-8"?>
<a:theme xmlns:a="http://schemas.openxmlformats.org/drawingml/2006/main" name="Tema1">
  <a:themeElements>
    <a:clrScheme name="Personalizada 4">
      <a:dk1>
        <a:srgbClr val="000000"/>
      </a:dk1>
      <a:lt1>
        <a:srgbClr val="FFFFFF"/>
      </a:lt1>
      <a:dk2>
        <a:srgbClr val="6F9400"/>
      </a:dk2>
      <a:lt2>
        <a:srgbClr val="999772"/>
      </a:lt2>
      <a:accent1>
        <a:srgbClr val="94C600"/>
      </a:accent1>
      <a:accent2>
        <a:srgbClr val="71685A"/>
      </a:accent2>
      <a:accent3>
        <a:srgbClr val="FF6700"/>
      </a:accent3>
      <a:accent4>
        <a:srgbClr val="909465"/>
      </a:accent4>
      <a:accent5>
        <a:srgbClr val="956B43"/>
      </a:accent5>
      <a:accent6>
        <a:srgbClr val="FEA022"/>
      </a:accent6>
      <a:hlink>
        <a:srgbClr val="E68200"/>
      </a:hlink>
      <a:folHlink>
        <a:srgbClr val="FFA94A"/>
      </a:folHlink>
    </a:clrScheme>
    <a:fontScheme name="Escritório">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critório">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pptB8BE.tmp</Template>
  <TotalTime>182</TotalTime>
  <Words>492</Words>
  <Application>Microsoft Office PowerPoint</Application>
  <PresentationFormat>Apresentação na tela (16:9)</PresentationFormat>
  <Paragraphs>122</Paragraphs>
  <Slides>27</Slides>
  <Notes>8</Notes>
  <HiddenSlides>0</HiddenSlides>
  <MMClips>1</MMClips>
  <ScaleCrop>false</ScaleCrop>
  <HeadingPairs>
    <vt:vector size="6" baseType="variant">
      <vt:variant>
        <vt:lpstr>Fontes usadas</vt:lpstr>
      </vt:variant>
      <vt:variant>
        <vt:i4>6</vt:i4>
      </vt:variant>
      <vt:variant>
        <vt:lpstr>Tema</vt:lpstr>
      </vt:variant>
      <vt:variant>
        <vt:i4>1</vt:i4>
      </vt:variant>
      <vt:variant>
        <vt:lpstr>Títulos de slides</vt:lpstr>
      </vt:variant>
      <vt:variant>
        <vt:i4>27</vt:i4>
      </vt:variant>
    </vt:vector>
  </HeadingPairs>
  <TitlesOfParts>
    <vt:vector size="34" baseType="lpstr">
      <vt:lpstr>Baskerville Old Face</vt:lpstr>
      <vt:lpstr>Calibri</vt:lpstr>
      <vt:lpstr>Old Standard TT</vt:lpstr>
      <vt:lpstr>Times New Roman</vt:lpstr>
      <vt:lpstr>DejaVu Sans</vt:lpstr>
      <vt:lpstr>Arial</vt:lpstr>
      <vt:lpstr>Tema1</vt:lpstr>
      <vt:lpstr>Ambientação para novos docentes - IFCE campus Itapipoca</vt:lpstr>
      <vt:lpstr>Antes de começar, vamos refletir um pouco...</vt:lpstr>
      <vt:lpstr>Estrutura organizacional campus Itapipoca</vt:lpstr>
      <vt:lpstr>Apresentação do PowerPoint</vt:lpstr>
      <vt:lpstr>Apresentação do PowerPoint</vt:lpstr>
      <vt:lpstr>Como criar uma identidade profissional e dar conta de tudo isso?  </vt:lpstr>
      <vt:lpstr>E sobre nossa prática pedagógica?</vt:lpstr>
      <vt:lpstr>Para descontrair... VÍDEO TIPOS DE PROFESSORES</vt:lpstr>
      <vt:lpstr>Controle Acadêmico</vt:lpstr>
      <vt:lpstr>Sistema Eletrônico de Informações – SEI!</vt:lpstr>
      <vt:lpstr>LINHA DE GESTÃO DO DEPARTAMENTO DE ENSINO</vt:lpstr>
      <vt:lpstr>Os desafios da prática:  a gestão democrática da escola pública entre o proposto e o realizado</vt:lpstr>
      <vt:lpstr>Apresentação do PowerPoint</vt:lpstr>
      <vt:lpstr>Resolução nº 39/2016 - RAD</vt:lpstr>
      <vt:lpstr>EU SEI, MAS NÃO DEVIA MARINA COLASSANTI</vt:lpstr>
      <vt:lpstr>EU SEI, MAS NÃO DEVIA MARINA COLASSANTI</vt:lpstr>
      <vt:lpstr>EU SEI, MAS NÃO DEVIA MARINA COLASSANTI</vt:lpstr>
      <vt:lpstr>EU SEI, MAS NÃO DEVIA MARINA COLASSANTI</vt:lpstr>
      <vt:lpstr>EU SEI, MAS NÃO DEVIA MARINA COLASSANTI</vt:lpstr>
      <vt:lpstr>EU SEI, MAS NÃO DEVIA MARINA COLASSANTI</vt:lpstr>
      <vt:lpstr>EU SEI, MAS NÃO DEVIA MARINA COLASSANTI</vt:lpstr>
      <vt:lpstr>EU SEI, MAS NÃO DEVIA MARINA COLASSANTI</vt:lpstr>
      <vt:lpstr>EU SEI, MAS NÃO DEVIA MARINA COLASSANTI</vt:lpstr>
      <vt:lpstr>Apresentação do PowerPoint</vt:lpstr>
      <vt:lpstr>RAD</vt:lpstr>
      <vt:lpstr> Dedicação exclusiva  </vt:lpstr>
      <vt:lpstr>DE OLHO DO RAD</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Ambientação para novos docentes - IFCE campus Itapipoca</dc:title>
  <dc:creator>CTP-TAE</dc:creator>
  <cp:lastModifiedBy>Sâmia de Oliveira</cp:lastModifiedBy>
  <cp:revision>16</cp:revision>
  <dcterms:modified xsi:type="dcterms:W3CDTF">2019-05-15T00:02:49Z</dcterms:modified>
</cp:coreProperties>
</file>