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78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60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74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132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559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0986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023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815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44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08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28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33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64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90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54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34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B4D7F5-CE0B-4F94-BA0C-2B2678328170}" type="datetimeFigureOut">
              <a:rPr lang="pt-BR" smtClean="0"/>
              <a:t>12/04/2018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9192-B3FE-4363-BAAE-0A26E3DBCE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464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1" y="1153887"/>
            <a:ext cx="8795658" cy="478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1° PASSO: 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532" y="1426993"/>
            <a:ext cx="6312354" cy="460369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4636" y="516391"/>
            <a:ext cx="4305300" cy="5876925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3550756" y="651167"/>
            <a:ext cx="262144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0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1115" y="112940"/>
            <a:ext cx="10515600" cy="1325563"/>
          </a:xfrm>
        </p:spPr>
        <p:txBody>
          <a:bodyPr/>
          <a:lstStyle/>
          <a:p>
            <a:r>
              <a:rPr lang="pt-BR" dirty="0" smtClean="0"/>
              <a:t>2º PASSO: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828" y="979715"/>
            <a:ext cx="9024257" cy="552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7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Íon</vt:lpstr>
      <vt:lpstr>Apresentação do PowerPoint</vt:lpstr>
      <vt:lpstr>1° PASSO: </vt:lpstr>
      <vt:lpstr>2º PASSO: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CTP-TAE</dc:creator>
  <cp:lastModifiedBy>CTP-TAE</cp:lastModifiedBy>
  <cp:revision>2</cp:revision>
  <dcterms:created xsi:type="dcterms:W3CDTF">2018-04-12T18:31:24Z</dcterms:created>
  <dcterms:modified xsi:type="dcterms:W3CDTF">2018-04-12T18:34:10Z</dcterms:modified>
</cp:coreProperties>
</file>