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0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6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5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32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0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01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3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05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4728-FA95-4282-8B2D-7F9A1FC30036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7B6F-B2C6-4000-B59E-4677768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ADD394"/>
              </a:gs>
              <a:gs pos="0">
                <a:schemeClr val="accent6">
                  <a:alpha val="55000"/>
                  <a:lumMod val="69000"/>
                  <a:lumOff val="31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63" y="431099"/>
            <a:ext cx="2784014" cy="9345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63993" y="1946191"/>
            <a:ext cx="627325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REUNIÃO</a:t>
            </a:r>
          </a:p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PAIS OU RESPONSÁVEIS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7374577" y="2316163"/>
            <a:ext cx="1911927" cy="10371"/>
          </a:xfrm>
          <a:prstGeom prst="line">
            <a:avLst/>
          </a:prstGeom>
          <a:ln w="476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275610" y="2316163"/>
            <a:ext cx="1937658" cy="2"/>
          </a:xfrm>
          <a:prstGeom prst="line">
            <a:avLst/>
          </a:prstGeom>
          <a:ln w="476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3275610" y="3353833"/>
            <a:ext cx="6161640" cy="10372"/>
          </a:xfrm>
          <a:prstGeom prst="line">
            <a:avLst/>
          </a:prstGeom>
          <a:ln w="476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76564" y="5257800"/>
            <a:ext cx="5345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novembro de 2017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Local: Auditório Central do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</a:t>
            </a:r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3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87523"/>
              </p:ext>
            </p:extLst>
          </p:nvPr>
        </p:nvGraphicFramePr>
        <p:xfrm>
          <a:off x="838200" y="1568751"/>
          <a:ext cx="10820400" cy="315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Assunto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Responsável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 importância da família da instituição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Assistente Social e Coordenador da Assistência Estudantil </a:t>
                      </a:r>
                      <a:endParaRPr lang="pt-BR" dirty="0"/>
                    </a:p>
                  </a:txBody>
                  <a:tcPr/>
                </a:tc>
              </a:tr>
              <a:tr h="49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Comissão de pais para diálogo direto com a 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Coordenador da Assistência Estudantil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Oferta de almoço para 2019.1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Diretor Geral e </a:t>
                      </a:r>
                      <a:r>
                        <a:rPr lang="pt-BR" dirty="0" smtClean="0"/>
                        <a:t>Coordenador da Assistência Estudantil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Acompanhamento das saídas dos estudantes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Coordenação</a:t>
                      </a:r>
                      <a:r>
                        <a:rPr lang="pt-BR" baseline="0" dirty="0" smtClean="0"/>
                        <a:t> Pedagógica e </a:t>
                      </a:r>
                      <a:r>
                        <a:rPr lang="pt-BR" dirty="0" smtClean="0"/>
                        <a:t>Coordenador da Assistência Estudantil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Espaço para conversa com os professores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Docentes</a:t>
                      </a:r>
                      <a:r>
                        <a:rPr lang="pt-BR" baseline="0" dirty="0" smtClean="0"/>
                        <a:t> e Coordenadores de cursos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09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12192000" cy="6770914"/>
          </a:xfrm>
        </p:spPr>
      </p:pic>
    </p:spTree>
    <p:extLst>
      <p:ext uri="{BB962C8B-B14F-4D97-AF65-F5344CB8AC3E}">
        <p14:creationId xmlns:p14="http://schemas.microsoft.com/office/powerpoint/2010/main" val="74431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Pregão eletrônico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25287"/>
            <a:ext cx="11059886" cy="57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9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83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Pauta</vt:lpstr>
      <vt:lpstr>Apresentação do PowerPoint</vt:lpstr>
      <vt:lpstr>Pregão eletrônico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CTP-TAE</dc:creator>
  <cp:lastModifiedBy>CTP-TAE</cp:lastModifiedBy>
  <cp:revision>9</cp:revision>
  <dcterms:created xsi:type="dcterms:W3CDTF">2017-10-03T11:04:44Z</dcterms:created>
  <dcterms:modified xsi:type="dcterms:W3CDTF">2018-10-30T14:34:48Z</dcterms:modified>
</cp:coreProperties>
</file>