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2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6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40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85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8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46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25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7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84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59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0249-89CA-4540-8D62-9AA3D792810C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8A1B-0746-46DE-9A01-A79A4BA48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54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270453"/>
            <a:ext cx="9906000" cy="129266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03124"/>
              </p:ext>
            </p:extLst>
          </p:nvPr>
        </p:nvGraphicFramePr>
        <p:xfrm>
          <a:off x="1004548" y="1807208"/>
          <a:ext cx="8120264" cy="275699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{616DA210-FB5B-4158-B5E0-FEB733F419BA}</a:tableStyleId>
              </a:tblPr>
              <a:tblGrid>
                <a:gridCol w="1156018"/>
                <a:gridCol w="1478515"/>
                <a:gridCol w="1386620"/>
                <a:gridCol w="1325871"/>
                <a:gridCol w="1386620"/>
                <a:gridCol w="1386620"/>
              </a:tblGrid>
              <a:tr h="343559">
                <a:tc>
                  <a:txBody>
                    <a:bodyPr/>
                    <a:lstStyle/>
                    <a:p>
                      <a:endParaRPr lang="pt-BR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Segunda</a:t>
                      </a:r>
                      <a:endParaRPr lang="pt-BR" sz="18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Terça</a:t>
                      </a:r>
                      <a:endParaRPr lang="pt-BR" sz="18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Quarta</a:t>
                      </a:r>
                      <a:endParaRPr lang="pt-BR" sz="18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Quinta</a:t>
                      </a:r>
                      <a:endParaRPr lang="pt-BR" sz="18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Sexta</a:t>
                      </a:r>
                      <a:endParaRPr lang="pt-BR" sz="18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622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8h – 12h</a:t>
                      </a:r>
                      <a:endParaRPr lang="pt-BR" sz="16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Benedito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Leonardo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Moacira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Silvana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Benedito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Moacira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Suélli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Benedito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Moacira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Silvana</a:t>
                      </a:r>
                    </a:p>
                    <a:p>
                      <a:pPr algn="ctr"/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Benedito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Moacira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Silvana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Suélli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Leonardo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Moacira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Suélli</a:t>
                      </a:r>
                    </a:p>
                    <a:p>
                      <a:pPr algn="ctr"/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22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13h – 17h</a:t>
                      </a:r>
                      <a:endParaRPr lang="pt-BR" sz="16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Todos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Todos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Todos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Todos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Todos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22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18h</a:t>
                      </a:r>
                      <a:r>
                        <a:rPr lang="pt-BR" sz="1600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22h</a:t>
                      </a:r>
                      <a:endParaRPr lang="pt-BR" sz="16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Suélli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Leonardo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Silvana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Suélli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Leonardo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Benedito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Silvana</a:t>
                      </a:r>
                      <a:endParaRPr lang="pt-BR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4548" y="362785"/>
            <a:ext cx="3826689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HORÁRIOS</a:t>
            </a:r>
          </a:p>
          <a:p>
            <a:pPr algn="r"/>
            <a:r>
              <a:rPr lang="pt-BR" sz="3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ATENDIMENTO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64680" y="501284"/>
            <a:ext cx="3654535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Coordenadoria de Assuntos Estudantis</a:t>
            </a:r>
            <a:endParaRPr lang="pt-BR" sz="2400" b="1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4953000" y="334848"/>
            <a:ext cx="0" cy="1140879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55661"/>
              </p:ext>
            </p:extLst>
          </p:nvPr>
        </p:nvGraphicFramePr>
        <p:xfrm>
          <a:off x="1004548" y="4692415"/>
          <a:ext cx="4005334" cy="1783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{616DA210-FB5B-4158-B5E0-FEB733F419BA}</a:tableStyleId>
              </a:tblPr>
              <a:tblGrid>
                <a:gridCol w="1957593"/>
                <a:gridCol w="2047741"/>
              </a:tblGrid>
              <a:tr h="233219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Equipe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33219"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Benedito G. Rodrigues</a:t>
                      </a:r>
                      <a:endParaRPr lang="pt-BR" sz="13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i="1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Psicólogo</a:t>
                      </a:r>
                      <a:r>
                        <a:rPr lang="pt-BR" sz="1300" i="1" baseline="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 / Coordenador</a:t>
                      </a:r>
                      <a:endParaRPr lang="pt-BR" sz="1300" i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3219"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Leonardo</a:t>
                      </a:r>
                      <a:r>
                        <a:rPr lang="pt-BR" sz="1300" baseline="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 M. Chagas</a:t>
                      </a:r>
                      <a:endParaRPr lang="pt-BR" sz="13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i="1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Assistente social</a:t>
                      </a:r>
                      <a:endParaRPr lang="pt-BR" sz="1300" i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3219"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Moacira</a:t>
                      </a:r>
                      <a:r>
                        <a:rPr lang="pt-BR" sz="1300" baseline="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 L. Carvalho</a:t>
                      </a:r>
                      <a:endParaRPr lang="pt-BR" sz="13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i="1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Técnica em enfermagem</a:t>
                      </a:r>
                      <a:endParaRPr lang="pt-BR" sz="1300" i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3219"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Silvana Maria M. Mudo</a:t>
                      </a:r>
                      <a:endParaRPr lang="pt-BR" sz="13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i="1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Enfermeira</a:t>
                      </a:r>
                      <a:endParaRPr lang="pt-BR" sz="1300" i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3219"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Suélli Maria C. Prado</a:t>
                      </a:r>
                      <a:endParaRPr lang="pt-BR" sz="13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i="1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Nutricionista</a:t>
                      </a:r>
                      <a:endParaRPr lang="pt-BR" sz="1300" i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37" y="5190183"/>
            <a:ext cx="2876878" cy="78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17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83</Words>
  <Application>Microsoft Office PowerPoint</Application>
  <PresentationFormat>Papel A4 (210 x 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Benedito Gomes Rodrigues</dc:creator>
  <cp:lastModifiedBy>Benedito Gomes Rodrigues</cp:lastModifiedBy>
  <cp:revision>6</cp:revision>
  <cp:lastPrinted>2020-02-06T16:59:14Z</cp:lastPrinted>
  <dcterms:created xsi:type="dcterms:W3CDTF">2020-02-06T16:23:53Z</dcterms:created>
  <dcterms:modified xsi:type="dcterms:W3CDTF">2020-02-06T17:07:47Z</dcterms:modified>
</cp:coreProperties>
</file>