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72" r:id="rId2"/>
    <p:sldId id="273" r:id="rId3"/>
    <p:sldId id="274" r:id="rId4"/>
    <p:sldId id="276" r:id="rId5"/>
    <p:sldId id="27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C3A"/>
    <a:srgbClr val="E9ECEA"/>
    <a:srgbClr val="FFD85B"/>
    <a:srgbClr val="00FFC1"/>
    <a:srgbClr val="D9B9AB"/>
    <a:srgbClr val="CDC3AB"/>
    <a:srgbClr val="CD93C6"/>
    <a:srgbClr val="FF7C80"/>
    <a:srgbClr val="BAAD8D"/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21" autoAdjust="0"/>
  </p:normalViewPr>
  <p:slideViewPr>
    <p:cSldViewPr snapToGrid="0">
      <p:cViewPr varScale="1">
        <p:scale>
          <a:sx n="59" d="100"/>
          <a:sy n="59" d="100"/>
        </p:scale>
        <p:origin x="8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55406-3B1E-40BB-B95C-9773AE20C59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F498-3718-4D8A-BB5E-FF884D3F0B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90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F498-3718-4D8A-BB5E-FF884D3F0B4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15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141763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t="2174" b="2726"/>
          <a:stretch/>
        </p:blipFill>
        <p:spPr>
          <a:xfrm>
            <a:off x="830178" y="0"/>
            <a:ext cx="10811045" cy="687815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16043" y="3098933"/>
            <a:ext cx="12208043" cy="1815882"/>
          </a:xfrm>
          <a:prstGeom prst="rect">
            <a:avLst/>
          </a:prstGeom>
          <a:solidFill>
            <a:srgbClr val="CBC9C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25400" y="3098933"/>
            <a:ext cx="122013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056839"/>
                </a:solidFill>
                <a:latin typeface="Franklin Gothic Demi" panose="020B0703020102020204" pitchFamily="34" charset="0"/>
              </a:rPr>
              <a:t>VI ENCONTRO PEDAGÓGICO </a:t>
            </a:r>
          </a:p>
          <a:p>
            <a:pPr algn="ctr"/>
            <a:r>
              <a:rPr lang="pt-BR" sz="2800" dirty="0" smtClean="0">
                <a:solidFill>
                  <a:srgbClr val="056839"/>
                </a:solidFill>
                <a:latin typeface="Franklin Gothic Demi" panose="020B0703020102020204" pitchFamily="34" charset="0"/>
              </a:rPr>
              <a:t>CAMPUS ACOPIARA</a:t>
            </a:r>
          </a:p>
          <a:p>
            <a:pPr algn="ctr"/>
            <a:endParaRPr lang="pt-BR" sz="2800" dirty="0">
              <a:solidFill>
                <a:srgbClr val="056839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pt-BR" dirty="0" smtClean="0">
                <a:solidFill>
                  <a:srgbClr val="056839"/>
                </a:solidFill>
                <a:latin typeface="Franklin Gothic Demi" panose="020B0703020102020204" pitchFamily="34" charset="0"/>
              </a:rPr>
              <a:t>13 e 14 de outubro 2020</a:t>
            </a:r>
            <a:endParaRPr lang="pt-BR" dirty="0">
              <a:solidFill>
                <a:srgbClr val="056839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18710" r="6681" b="13507"/>
          <a:stretch/>
        </p:blipFill>
        <p:spPr>
          <a:xfrm>
            <a:off x="4607520" y="954380"/>
            <a:ext cx="2960915" cy="97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65232"/>
            <a:ext cx="12026900" cy="368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VI ENCONTRO PEDAGÓGICO -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Campus Acopiara</a:t>
            </a:r>
            <a:endParaRPr lang="pt-BR" sz="105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371" y="165232"/>
            <a:ext cx="10571998" cy="970450"/>
          </a:xfrm>
        </p:spPr>
        <p:txBody>
          <a:bodyPr/>
          <a:lstStyle/>
          <a:p>
            <a:r>
              <a:rPr lang="pt-BR" dirty="0" smtClean="0"/>
              <a:t>Plano de Contingência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0486" y="2222286"/>
            <a:ext cx="7596414" cy="3636511"/>
          </a:xfrm>
        </p:spPr>
        <p:txBody>
          <a:bodyPr>
            <a:normAutofit/>
          </a:bodyPr>
          <a:lstStyle/>
          <a:p>
            <a:r>
              <a:rPr lang="pt-BR" sz="2000" dirty="0" smtClean="0"/>
              <a:t>No Plano </a:t>
            </a:r>
            <a:r>
              <a:rPr lang="pt-BR" sz="2000" dirty="0"/>
              <a:t>estão descritas ações padronizadas que devem ser adaptadas à realidade de cada campus e demais unidades da </a:t>
            </a:r>
            <a:r>
              <a:rPr lang="pt-BR" sz="2000" dirty="0" smtClean="0"/>
              <a:t>instituição diante da pandemia da COVID-19.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3931" t="16849" r="35290" b="6484"/>
          <a:stretch/>
        </p:blipFill>
        <p:spPr>
          <a:xfrm>
            <a:off x="664029" y="1538487"/>
            <a:ext cx="3571602" cy="50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386740"/>
            <a:ext cx="12083143" cy="1872344"/>
          </a:xfrm>
          <a:prstGeom prst="rect">
            <a:avLst/>
          </a:prstGeom>
          <a:solidFill>
            <a:srgbClr val="CBC9C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713" y="175045"/>
            <a:ext cx="11523515" cy="970450"/>
          </a:xfrm>
        </p:spPr>
        <p:txBody>
          <a:bodyPr/>
          <a:lstStyle/>
          <a:p>
            <a:r>
              <a:rPr lang="pt-BR" dirty="0" smtClean="0"/>
              <a:t>PDI – Plano de Desenvolvimento Institucional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971" y="1752600"/>
            <a:ext cx="10567743" cy="1926771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Ferramenta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de gestão que define uma agenda estratégica para um período de cinco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anos (2019 – 2023). </a:t>
            </a:r>
          </a:p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Um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documento que orienta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os trabalhos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do IFCE e estabelece as principais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diretrizes e metas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para os eixos do ensino, pesquisa, extensão e gestão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22" b="80278" l="6667" r="30990">
                        <a14:backgroundMark x1="7240" y1="73611" x2="14271" y2="71759"/>
                        <a14:backgroundMark x1="22813" y1="71667" x2="29219" y2="76759"/>
                        <a14:backgroundMark x1="14115" y1="38426" x2="22813" y2="37500"/>
                      </a14:backgroundRemoval>
                    </a14:imgEffect>
                  </a14:imgLayer>
                </a14:imgProps>
              </a:ext>
            </a:extLst>
          </a:blip>
          <a:srcRect l="7229" t="37333" r="69083" b="20580"/>
          <a:stretch/>
        </p:blipFill>
        <p:spPr>
          <a:xfrm>
            <a:off x="8969829" y="3968422"/>
            <a:ext cx="2710542" cy="2708981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62000" y="4386740"/>
            <a:ext cx="7794172" cy="187234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Acompanhamento dos resultados: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PAINEL DE INDICADORES DE DESEMPENHO</a:t>
            </a: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Wingdings 2" charset="2"/>
              <a:buNone/>
            </a:pPr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https://datastudio.google.com/u/0/reporting/12UU5mN4DjJTohqjeH_CezS5EVKsEKBSH/page/76ALB?s=kXAk4QHf8dI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946934"/>
              </p:ext>
            </p:extLst>
          </p:nvPr>
        </p:nvGraphicFramePr>
        <p:xfrm>
          <a:off x="3537857" y="1405335"/>
          <a:ext cx="8382000" cy="5332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411543665"/>
                    </a:ext>
                  </a:extLst>
                </a:gridCol>
              </a:tblGrid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F1- FATORES INDIVIDUAIS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099822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ADAPTAÇÃO À VIDA ACADÊMICA (MI 1 – MI 11)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09981273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QUALIDADE DA FORMAÇÃO ESCOLAR ANTERIOR (MI 12 – MI 30)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309600465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QUESTÕES PESSOAIS E DE SAÚDE DO ESTUDANTE OU DE FAMILIA (MI 31 – MI 41)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780801544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DESMOTIVAÇÃO COM O CURSO (MI 42 – MI 49)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800559775"/>
                  </a:ext>
                </a:extLst>
              </a:tr>
              <a:tr h="3007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DESCOBERTA DE NOVOS INTERESSES OU NOVO PROCESSO DE SELEÇÃO (MI 50 - MI 52)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1679573186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2695490657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F2-FATORES INTERNOS À INSTITUIÇÃO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46346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ATUALIZAÇÃO E FLEXIBILIDADE CURRICULAR (MI 53 - MI 59)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2361784721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GESTÃO ACADÊMICA DO CURSO (MI 60 - MI 123)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1862514588"/>
                  </a:ext>
                </a:extLst>
              </a:tr>
              <a:tr h="3007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INFRAESTRUTURA FÍSICA, MATERIAL, TECNOLÓGICA E DE PESSOAL PARA O ENSINO (MI 124 – 156)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31874706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GESTÃO ADMINISTRATIVA E FINANCEIRA DA UNIDADE DE ENSINO (MI 157 – 201)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2558572563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QUESTÕES DIDÁTICO-PEDAGÓGICAS (MI 202 – 214)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1055814377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 DE SELEÇÃO E POLÍTICA DE OCUPAÇÃO DE VAGAS (MI 215 – 219)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236452505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INCLUSÃO SOCIAL E RESPEITO À DIVERSIDADE (MI 210 – MI 237)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962647045"/>
                  </a:ext>
                </a:extLst>
              </a:tr>
              <a:tr h="4682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ATENDIMENTO ÀS PESSOAS COMO NECESSIDADES EDUCACIONAIS ESPECIAIS, INCLUSÃO SOCIAL E RESPEITO À DIVERSIDADE (MI 238 – MI 249)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419333407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RELAÇÃO FAMÍLIA-IFCE (MI 250 – MI 254)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78375136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3362696334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F3- FATORES EXTERNOS À INSTITUIÇÃO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69585"/>
                  </a:ext>
                </a:extLst>
              </a:tr>
              <a:tr h="2367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CONJUNTURA ECONÔMICA E SOCIAL (MI 255 – MI 269)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61" marR="5461" marT="5461" marB="0" anchor="ctr"/>
                </a:tc>
                <a:extLst>
                  <a:ext uri="{0D108BD9-81ED-4DB2-BD59-A6C34878D82A}">
                    <a16:rowId xmlns:a16="http://schemas.microsoft.com/office/drawing/2014/main" val="775323735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4166" t="16894" r="35527" b="7280"/>
          <a:stretch/>
        </p:blipFill>
        <p:spPr>
          <a:xfrm>
            <a:off x="348343" y="1883228"/>
            <a:ext cx="2928824" cy="4121867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3400" y="196817"/>
            <a:ext cx="10532912" cy="989726"/>
          </a:xfrm>
        </p:spPr>
        <p:txBody>
          <a:bodyPr/>
          <a:lstStyle/>
          <a:p>
            <a:r>
              <a:rPr lang="pt-BR" dirty="0" smtClean="0"/>
              <a:t>PPE – Plano de Permanência e Êxito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67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347514"/>
              </p:ext>
            </p:extLst>
          </p:nvPr>
        </p:nvGraphicFramePr>
        <p:xfrm>
          <a:off x="753397" y="1830091"/>
          <a:ext cx="10763688" cy="2555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4382">
                  <a:extLst>
                    <a:ext uri="{9D8B030D-6E8A-4147-A177-3AD203B41FA5}">
                      <a16:colId xmlns:a16="http://schemas.microsoft.com/office/drawing/2014/main" val="1151958900"/>
                    </a:ext>
                  </a:extLst>
                </a:gridCol>
                <a:gridCol w="5449306">
                  <a:extLst>
                    <a:ext uri="{9D8B030D-6E8A-4147-A177-3AD203B41FA5}">
                      <a16:colId xmlns:a16="http://schemas.microsoft.com/office/drawing/2014/main" val="1265901599"/>
                    </a:ext>
                  </a:extLst>
                </a:gridCol>
              </a:tblGrid>
              <a:tr h="192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Equipes da Comissão</a:t>
                      </a:r>
                      <a:r>
                        <a:rPr lang="pt-BR" sz="20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Local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t-BR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Membros da Comissão Local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9155885"/>
                  </a:ext>
                </a:extLst>
              </a:tr>
              <a:tr h="192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6104893"/>
                  </a:ext>
                </a:extLst>
              </a:tr>
              <a:tr h="192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Dep. De </a:t>
                      </a:r>
                      <a:r>
                        <a:rPr lang="pt-B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Ensino/Administrativo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Liliane; Lucas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6101889"/>
                  </a:ext>
                </a:extLst>
              </a:tr>
              <a:tr h="192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Coordenação Biologia / Pesquisa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Giselle; Fernando; </a:t>
                      </a:r>
                      <a:r>
                        <a:rPr lang="pt-BR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....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9805228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Coordenação Informática / </a:t>
                      </a:r>
                      <a:r>
                        <a:rPr lang="pt-BR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Pesquisa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Samuel; Sávio; Jório; Leandro Marinho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9192501"/>
                  </a:ext>
                </a:extLst>
              </a:tr>
              <a:tr h="192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CTP/CCA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Joanildo; Evandro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4429736"/>
                  </a:ext>
                </a:extLst>
              </a:tr>
              <a:tr h="1926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Extensão (NAPNE/NEABI)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Edna; Wiron; Thiago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6240142"/>
                  </a:ext>
                </a:extLst>
              </a:tr>
              <a:tr h="1992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Assistencia estudantil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Aurissângila</a:t>
                      </a:r>
                      <a:r>
                        <a:rPr lang="pt-BR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Reginaldo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3372978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3400" y="196817"/>
            <a:ext cx="10532912" cy="989726"/>
          </a:xfrm>
        </p:spPr>
        <p:txBody>
          <a:bodyPr/>
          <a:lstStyle/>
          <a:p>
            <a:r>
              <a:rPr lang="pt-BR" dirty="0" smtClean="0"/>
              <a:t>PPE – Plano de Permanência e Êxito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53397" y="4834548"/>
            <a:ext cx="8303516" cy="69897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Resultado de imagem para formigas desenho | Formiga desenho, Formigas,  Desenh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00" y1="77255" x2="61500" y2="84314"/>
                        <a14:foregroundMark x1="62167" y1="14902" x2="88000" y2="67059"/>
                        <a14:foregroundMark x1="74333" y1="67059" x2="94000" y2="66275"/>
                        <a14:foregroundMark x1="12500" y1="92941" x2="34500" y2="93725"/>
                        <a14:foregroundMark x1="43000" y1="77255" x2="66667" y2="77255"/>
                        <a14:foregroundMark x1="12500" y1="96863" x2="36000" y2="94510"/>
                        <a14:foregroundMark x1="72000" y1="59216" x2="96833" y2="59216"/>
                        <a14:foregroundMark x1="2833" y1="36863" x2="30000" y2="75686"/>
                        <a14:foregroundMark x1="42333" y1="81176" x2="67000" y2="7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5" r="36630"/>
          <a:stretch/>
        </p:blipFill>
        <p:spPr bwMode="auto">
          <a:xfrm>
            <a:off x="5201351" y="1360714"/>
            <a:ext cx="1754620" cy="10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53397" y="4457343"/>
            <a:ext cx="108639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Executores: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TODOS OS SETORES DO </a:t>
            </a: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CAMPUS</a:t>
            </a:r>
          </a:p>
          <a:p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Informações para registro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Título da 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de início/Data de término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Medida de Intervenção*</a:t>
            </a:r>
          </a:p>
          <a:p>
            <a:pPr algn="ctr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sultado de imagem para formigas desenho | Formiga desenho, Formigas,  Desenh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00" y1="77255" x2="61500" y2="84314"/>
                        <a14:foregroundMark x1="62167" y1="14902" x2="88000" y2="67059"/>
                        <a14:foregroundMark x1="74333" y1="67059" x2="94000" y2="66275"/>
                        <a14:foregroundMark x1="12500" y1="92941" x2="34500" y2="93725"/>
                        <a14:foregroundMark x1="43000" y1="77255" x2="66667" y2="77255"/>
                        <a14:foregroundMark x1="12500" y1="96863" x2="36000" y2="94510"/>
                        <a14:foregroundMark x1="72000" y1="59216" x2="96833" y2="59216"/>
                        <a14:foregroundMark x1="2833" y1="36863" x2="30000" y2="75686"/>
                        <a14:foregroundMark x1="42333" y1="81176" x2="67000" y2="7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-9272" r="2477" b="1"/>
          <a:stretch/>
        </p:blipFill>
        <p:spPr bwMode="auto">
          <a:xfrm>
            <a:off x="9292457" y="3680663"/>
            <a:ext cx="2507657" cy="12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3F762A"/>
      </a:accent1>
      <a:accent2>
        <a:srgbClr val="7FC764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833</TotalTime>
  <Words>409</Words>
  <Application>Microsoft Office PowerPoint</Application>
  <PresentationFormat>Widescreen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Franklin Gothic Demi</vt:lpstr>
      <vt:lpstr>Wingdings 2</vt:lpstr>
      <vt:lpstr>Citável</vt:lpstr>
      <vt:lpstr>Apresentação do PowerPoint</vt:lpstr>
      <vt:lpstr>Plano de Contingência</vt:lpstr>
      <vt:lpstr>PDI – Plano de Desenvolvimento Institucional </vt:lpstr>
      <vt:lpstr>PPE – Plano de Permanência e Êxito</vt:lpstr>
      <vt:lpstr>PPE – Plano de Permanência e Êxito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</dc:creator>
  <cp:lastModifiedBy>lilia</cp:lastModifiedBy>
  <cp:revision>71</cp:revision>
  <dcterms:created xsi:type="dcterms:W3CDTF">2020-10-02T01:09:49Z</dcterms:created>
  <dcterms:modified xsi:type="dcterms:W3CDTF">2020-10-14T18:44:31Z</dcterms:modified>
</cp:coreProperties>
</file>