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chine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3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2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90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13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12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21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0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5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3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F3062-7AF8-493D-AD87-CA48DD228D98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0E64-D7BE-4A8D-A2C7-313726E94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02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RECEPÇÃO ALUNOS NOVATOS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  <a:solidFill>
            <a:schemeClr val="accent3"/>
          </a:solidFill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CAMPUS CANINDÉ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2020.1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91680" y="551723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NOTA </a:t>
            </a:r>
            <a:r>
              <a:rPr lang="pt-BR" dirty="0"/>
              <a:t>TÉCNICA Nº 01/2014- PROEN/DAE/DCS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6926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Departamento de Ensino </a:t>
            </a:r>
            <a:endParaRPr lang="pt-BR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395536" y="332656"/>
            <a:ext cx="8424936" cy="6264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23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1º DIA – 17.02.20 </a:t>
            </a:r>
            <a:br>
              <a:rPr lang="pt-BR" dirty="0" smtClean="0"/>
            </a:br>
            <a:r>
              <a:rPr lang="pt-BR" dirty="0" smtClean="0"/>
              <a:t>Cursos Técnico Integrado-Manhã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96855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t-BR" sz="1600" dirty="0" smtClean="0"/>
              <a:t>- Acolhida (CTP)</a:t>
            </a:r>
            <a:endParaRPr lang="pt-BR" sz="1600" dirty="0"/>
          </a:p>
          <a:p>
            <a:r>
              <a:rPr lang="pt-BR" sz="1600" dirty="0" smtClean="0"/>
              <a:t>- </a:t>
            </a:r>
            <a:r>
              <a:rPr lang="pt-BR" sz="1600" dirty="0" smtClean="0">
                <a:solidFill>
                  <a:srgbClr val="FF0000"/>
                </a:solidFill>
              </a:rPr>
              <a:t>Momento </a:t>
            </a:r>
            <a:r>
              <a:rPr lang="pt-BR" sz="1600" dirty="0">
                <a:solidFill>
                  <a:srgbClr val="FF0000"/>
                </a:solidFill>
              </a:rPr>
              <a:t>cultural motivacional </a:t>
            </a:r>
            <a:r>
              <a:rPr lang="pt-BR" sz="1600" dirty="0" smtClean="0">
                <a:solidFill>
                  <a:srgbClr val="FF0000"/>
                </a:solidFill>
              </a:rPr>
              <a:t>(sugere-se que o tema seja contextualizado com o novo momento</a:t>
            </a:r>
          </a:p>
          <a:p>
            <a:pPr marL="0" indent="0"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       da vida acadêmica desses discentes) –  Aberto a sugestões...</a:t>
            </a:r>
          </a:p>
          <a:p>
            <a:r>
              <a:rPr lang="pt-BR" sz="1600" dirty="0" smtClean="0"/>
              <a:t>- </a:t>
            </a:r>
            <a:r>
              <a:rPr lang="pt-BR" sz="1600" dirty="0"/>
              <a:t>Apresentação do vídeo institucional do </a:t>
            </a:r>
            <a:r>
              <a:rPr lang="pt-BR" sz="1600" dirty="0" smtClean="0"/>
              <a:t>IFCE</a:t>
            </a:r>
            <a:endParaRPr lang="pt-BR" sz="1600" dirty="0"/>
          </a:p>
          <a:p>
            <a:r>
              <a:rPr lang="pt-BR" sz="1600" dirty="0"/>
              <a:t>- Fala do </a:t>
            </a:r>
            <a:r>
              <a:rPr lang="pt-BR" sz="1600" dirty="0" smtClean="0"/>
              <a:t>diretor-geral</a:t>
            </a:r>
          </a:p>
          <a:p>
            <a:r>
              <a:rPr lang="pt-BR" sz="1600" dirty="0" smtClean="0"/>
              <a:t>- Apresentação dos Coordenadores</a:t>
            </a:r>
            <a:endParaRPr lang="pt-BR" sz="1600" dirty="0"/>
          </a:p>
          <a:p>
            <a:r>
              <a:rPr lang="pt-BR" sz="1600" dirty="0" smtClean="0"/>
              <a:t>- Apresentação da CAE </a:t>
            </a:r>
          </a:p>
          <a:p>
            <a:r>
              <a:rPr lang="pt-BR" sz="1600" dirty="0" smtClean="0"/>
              <a:t>- </a:t>
            </a:r>
            <a:r>
              <a:rPr lang="pt-BR" sz="1600" dirty="0"/>
              <a:t>Apresentação da Biblioteca</a:t>
            </a:r>
            <a:endParaRPr lang="pt-BR" sz="1600" dirty="0" smtClean="0"/>
          </a:p>
          <a:p>
            <a:pPr marL="0" indent="0" algn="ctr">
              <a:buNone/>
            </a:pPr>
            <a:endParaRPr lang="pt-BR" sz="1600" b="1" smtClean="0"/>
          </a:p>
          <a:p>
            <a:pPr marL="0" indent="0" algn="ctr">
              <a:buNone/>
            </a:pPr>
            <a:r>
              <a:rPr lang="pt-BR" sz="1600" b="1" smtClean="0"/>
              <a:t>INTERVALO</a:t>
            </a:r>
            <a:endParaRPr lang="pt-BR" sz="1600" b="1" dirty="0" smtClean="0"/>
          </a:p>
          <a:p>
            <a:pPr marL="0" indent="0" algn="ctr">
              <a:buNone/>
            </a:pPr>
            <a:endParaRPr lang="pt-BR" sz="1600" b="1" dirty="0" smtClean="0"/>
          </a:p>
          <a:p>
            <a:pPr lvl="0"/>
            <a:r>
              <a:rPr lang="pt-BR" sz="1600" dirty="0"/>
              <a:t>-  </a:t>
            </a:r>
            <a:r>
              <a:rPr lang="pt-BR" sz="1600" dirty="0" smtClean="0"/>
              <a:t>Apresentação </a:t>
            </a:r>
            <a:r>
              <a:rPr lang="pt-BR" sz="1600" dirty="0"/>
              <a:t>do Regulamento da Organização Didática (ROD) – </a:t>
            </a:r>
            <a:r>
              <a:rPr lang="pt-BR" sz="1600" dirty="0" smtClean="0"/>
              <a:t>CTP</a:t>
            </a:r>
          </a:p>
          <a:p>
            <a:pPr lvl="0"/>
            <a:r>
              <a:rPr lang="pt-BR" sz="1600" dirty="0" smtClean="0"/>
              <a:t>-  Apresentação </a:t>
            </a:r>
            <a:r>
              <a:rPr lang="pt-BR" sz="1600" dirty="0"/>
              <a:t>do Sistema </a:t>
            </a:r>
            <a:r>
              <a:rPr lang="pt-BR" sz="1600" dirty="0" smtClean="0"/>
              <a:t>Acadêmico - CCA </a:t>
            </a:r>
            <a:endParaRPr lang="pt-BR" sz="1600" dirty="0"/>
          </a:p>
          <a:p>
            <a:pPr marL="0" indent="0" algn="ctr">
              <a:buNone/>
            </a:pPr>
            <a:endParaRPr lang="pt-BR" sz="1600" b="1" dirty="0" smtClean="0"/>
          </a:p>
          <a:p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614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dirty="0"/>
              <a:t>1</a:t>
            </a:r>
            <a:r>
              <a:rPr lang="pt-BR" dirty="0" smtClean="0"/>
              <a:t> º DIA – 17.02.20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Cursos Técnicos Integrados-Tarde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r>
              <a:rPr lang="pt-BR" dirty="0" smtClean="0"/>
              <a:t>Acolhida </a:t>
            </a:r>
            <a:r>
              <a:rPr lang="pt-BR" dirty="0"/>
              <a:t>pelos </a:t>
            </a:r>
            <a:r>
              <a:rPr lang="pt-BR" dirty="0" smtClean="0"/>
              <a:t>coordenadores e professores </a:t>
            </a:r>
            <a:r>
              <a:rPr lang="pt-BR" dirty="0"/>
              <a:t>de cada </a:t>
            </a:r>
            <a:r>
              <a:rPr lang="pt-BR" dirty="0" smtClean="0"/>
              <a:t>curso – Especificidades; Curso eventos(apresentação da turma S5)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Tour </a:t>
            </a:r>
            <a:r>
              <a:rPr lang="pt-BR" dirty="0"/>
              <a:t>pelo campus (apresentação dos laboratórios das áreas afins ao curso e demais áreas </a:t>
            </a:r>
            <a:r>
              <a:rPr lang="pt-BR" dirty="0" smtClean="0"/>
              <a:t>de Interesse </a:t>
            </a:r>
            <a:r>
              <a:rPr lang="pt-BR" dirty="0"/>
              <a:t>dos alunos: bibliotecas, ginásio poliesportivo, CCA e </a:t>
            </a:r>
            <a:r>
              <a:rPr lang="pt-BR" dirty="0" smtClean="0"/>
              <a:t>afins)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91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2 </a:t>
            </a:r>
            <a:r>
              <a:rPr lang="pt-BR" dirty="0"/>
              <a:t>º DIA – 18.02.20</a:t>
            </a:r>
            <a:br>
              <a:rPr lang="pt-BR" dirty="0"/>
            </a:br>
            <a:r>
              <a:rPr lang="pt-BR" dirty="0"/>
              <a:t>Cursos Técnicos </a:t>
            </a:r>
            <a:r>
              <a:rPr lang="pt-BR" dirty="0" smtClean="0"/>
              <a:t>Integrados-Manhã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Reunião com os Pais;</a:t>
            </a:r>
          </a:p>
          <a:p>
            <a:pPr>
              <a:buFontTx/>
              <a:buChar char="-"/>
            </a:pPr>
            <a:r>
              <a:rPr lang="pt-BR" dirty="0" smtClean="0"/>
              <a:t>Informações gerais (Diretor de ensino, Coordenador de curso, CTP, CAE)</a:t>
            </a:r>
          </a:p>
          <a:p>
            <a:r>
              <a:rPr lang="pt-BR" dirty="0" smtClean="0"/>
              <a:t>Entrega dos livros (Assinatura do termo de responsabilidade pelos pais)</a:t>
            </a:r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INTERVALO</a:t>
            </a:r>
          </a:p>
          <a:p>
            <a:r>
              <a:rPr lang="pt-BR" dirty="0" smtClean="0"/>
              <a:t>Aula</a:t>
            </a:r>
            <a:endParaRPr lang="pt-BR" dirty="0"/>
          </a:p>
          <a:p>
            <a:pPr marL="0" indent="0" algn="ctr">
              <a:buNone/>
            </a:pP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995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184</Words>
  <Application>Microsoft Office PowerPoint</Application>
  <PresentationFormat>Apresentação na tela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RECEPÇÃO ALUNOS NOVATOS</vt:lpstr>
      <vt:lpstr> 1º DIA – 17.02.20  Cursos Técnico Integrado-Manhã</vt:lpstr>
      <vt:lpstr>1 º DIA – 17.02.20 Cursos Técnicos Integrados-Tarde</vt:lpstr>
      <vt:lpstr>2 º DIA – 18.02.20 Cursos Técnicos Integrados-Manhã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ALUNOS NOVATOS</dc:title>
  <dc:creator>Fechine</dc:creator>
  <cp:lastModifiedBy>IFCE</cp:lastModifiedBy>
  <cp:revision>46</cp:revision>
  <dcterms:created xsi:type="dcterms:W3CDTF">2014-11-10T15:56:41Z</dcterms:created>
  <dcterms:modified xsi:type="dcterms:W3CDTF">2020-02-07T14:14:11Z</dcterms:modified>
</cp:coreProperties>
</file>