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BD1F-B770-4BE7-B55B-CACB9EF74EBF}" type="datetimeFigureOut">
              <a:rPr lang="pt-BR" smtClean="0"/>
              <a:t>19/02/2020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23F3-D6B5-43E1-923F-DE70EE16A918}" type="slidenum">
              <a:rPr lang="pt-BR" smtClean="0"/>
              <a:t>‹nº›</a:t>
            </a:fld>
            <a:endParaRPr lang="pt-B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7696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BD1F-B770-4BE7-B55B-CACB9EF74EBF}" type="datetimeFigureOut">
              <a:rPr lang="pt-BR" smtClean="0"/>
              <a:t>19/02/2020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23F3-D6B5-43E1-923F-DE70EE16A9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160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BD1F-B770-4BE7-B55B-CACB9EF74EBF}" type="datetimeFigureOut">
              <a:rPr lang="pt-BR" smtClean="0"/>
              <a:t>19/02/2020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23F3-D6B5-43E1-923F-DE70EE16A9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8252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BD1F-B770-4BE7-B55B-CACB9EF74EBF}" type="datetimeFigureOut">
              <a:rPr lang="pt-BR" smtClean="0"/>
              <a:t>19/02/2020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23F3-D6B5-43E1-923F-DE70EE16A918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10385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BD1F-B770-4BE7-B55B-CACB9EF74EBF}" type="datetimeFigureOut">
              <a:rPr lang="pt-BR" smtClean="0"/>
              <a:t>19/02/2020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23F3-D6B5-43E1-923F-DE70EE16A9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1747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BD1F-B770-4BE7-B55B-CACB9EF74EBF}" type="datetimeFigureOut">
              <a:rPr lang="pt-BR" smtClean="0"/>
              <a:t>19/02/2020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23F3-D6B5-43E1-923F-DE70EE16A918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5819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BD1F-B770-4BE7-B55B-CACB9EF74EBF}" type="datetimeFigureOut">
              <a:rPr lang="pt-BR" smtClean="0"/>
              <a:t>19/02/2020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23F3-D6B5-43E1-923F-DE70EE16A9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609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BD1F-B770-4BE7-B55B-CACB9EF74EBF}" type="datetimeFigureOut">
              <a:rPr lang="pt-BR" smtClean="0"/>
              <a:t>19/02/2020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23F3-D6B5-43E1-923F-DE70EE16A9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0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BD1F-B770-4BE7-B55B-CACB9EF74EBF}" type="datetimeFigureOut">
              <a:rPr lang="pt-BR" smtClean="0"/>
              <a:t>19/02/2020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23F3-D6B5-43E1-923F-DE70EE16A9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5577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BD1F-B770-4BE7-B55B-CACB9EF74EBF}" type="datetimeFigureOut">
              <a:rPr lang="pt-BR" smtClean="0"/>
              <a:t>19/02/2020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23F3-D6B5-43E1-923F-DE70EE16A9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7119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BD1F-B770-4BE7-B55B-CACB9EF74EBF}" type="datetimeFigureOut">
              <a:rPr lang="pt-BR" smtClean="0"/>
              <a:t>19/02/2020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23F3-D6B5-43E1-923F-DE70EE16A9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5494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BD1F-B770-4BE7-B55B-CACB9EF74EBF}" type="datetimeFigureOut">
              <a:rPr lang="pt-BR" smtClean="0"/>
              <a:t>19/02/2020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23F3-D6B5-43E1-923F-DE70EE16A9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3946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BD1F-B770-4BE7-B55B-CACB9EF74EBF}" type="datetimeFigureOut">
              <a:rPr lang="pt-BR" smtClean="0"/>
              <a:t>19/02/2020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23F3-D6B5-43E1-923F-DE70EE16A9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4017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BD1F-B770-4BE7-B55B-CACB9EF74EBF}" type="datetimeFigureOut">
              <a:rPr lang="pt-BR" smtClean="0"/>
              <a:t>19/02/2020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23F3-D6B5-43E1-923F-DE70EE16A9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9568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BD1F-B770-4BE7-B55B-CACB9EF74EBF}" type="datetimeFigureOut">
              <a:rPr lang="pt-BR" smtClean="0"/>
              <a:t>19/02/2020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23F3-D6B5-43E1-923F-DE70EE16A9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218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BD1F-B770-4BE7-B55B-CACB9EF74EBF}" type="datetimeFigureOut">
              <a:rPr lang="pt-BR" smtClean="0"/>
              <a:t>19/02/2020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23F3-D6B5-43E1-923F-DE70EE16A9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302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BD1F-B770-4BE7-B55B-CACB9EF74EBF}" type="datetimeFigureOut">
              <a:rPr lang="pt-BR" smtClean="0"/>
              <a:t>19/02/2020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23F3-D6B5-43E1-923F-DE70EE16A9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4145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29BBD1F-B770-4BE7-B55B-CACB9EF74EBF}" type="datetimeFigureOut">
              <a:rPr lang="pt-BR" smtClean="0"/>
              <a:t>19/02/2020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23623F3-D6B5-43E1-923F-DE70EE16A9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4066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5D1C91-C5B0-427C-86BB-7243938ADB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1" y="685799"/>
            <a:ext cx="8804346" cy="2971801"/>
          </a:xfrm>
        </p:spPr>
        <p:txBody>
          <a:bodyPr/>
          <a:lstStyle/>
          <a:p>
            <a:r>
              <a:rPr lang="pt-BR" dirty="0"/>
              <a:t>Avaliação diagnóstica – Biologia I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924C07-4F63-4E51-8464-EFA5204876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Prof. Alzeir Rodrigues</a:t>
            </a:r>
          </a:p>
        </p:txBody>
      </p:sp>
    </p:spTree>
    <p:extLst>
      <p:ext uri="{BB962C8B-B14F-4D97-AF65-F5344CB8AC3E}">
        <p14:creationId xmlns:p14="http://schemas.microsoft.com/office/powerpoint/2010/main" val="3198375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97785136-ABB4-4B25-BD4C-8E3E93D46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01941"/>
            <a:ext cx="4855197" cy="1507067"/>
          </a:xfrm>
        </p:spPr>
        <p:txBody>
          <a:bodyPr>
            <a:normAutofit fontScale="90000"/>
          </a:bodyPr>
          <a:lstStyle/>
          <a:p>
            <a:r>
              <a:rPr lang="pt-BR" dirty="0"/>
              <a:t>Número de alunos por quantidade de acertos</a:t>
            </a:r>
          </a:p>
        </p:txBody>
      </p:sp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F3F925F5-97DC-44A6-AC26-0DF0B59876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007630"/>
              </p:ext>
            </p:extLst>
          </p:nvPr>
        </p:nvGraphicFramePr>
        <p:xfrm>
          <a:off x="5325027" y="230064"/>
          <a:ext cx="4627355" cy="438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Prism 7" r:id="rId3" imgW="3395360" imgH="3220137" progId="Prism7.Document">
                  <p:embed/>
                </p:oleObj>
              </mc:Choice>
              <mc:Fallback>
                <p:oleObj name="Prism 7" r:id="rId3" imgW="3395360" imgH="3220137" progId="Prism7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25027" y="230064"/>
                        <a:ext cx="4627355" cy="438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D55FD48F-9269-4CF8-B5A0-F8F93927AE33}"/>
              </a:ext>
            </a:extLst>
          </p:cNvPr>
          <p:cNvSpPr txBox="1"/>
          <p:nvPr/>
        </p:nvSpPr>
        <p:spPr>
          <a:xfrm>
            <a:off x="609599" y="5141843"/>
            <a:ext cx="3435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Média da turma = 4,41 ± 1,97</a:t>
            </a:r>
          </a:p>
        </p:txBody>
      </p:sp>
    </p:spTree>
    <p:extLst>
      <p:ext uri="{BB962C8B-B14F-4D97-AF65-F5344CB8AC3E}">
        <p14:creationId xmlns:p14="http://schemas.microsoft.com/office/powerpoint/2010/main" val="1667994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9E4F50BD-2F6D-4F06-A7FF-7DC5A1FDA2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381193"/>
              </p:ext>
            </p:extLst>
          </p:nvPr>
        </p:nvGraphicFramePr>
        <p:xfrm>
          <a:off x="2476949" y="826536"/>
          <a:ext cx="7238102" cy="5204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Prism 7" r:id="rId3" imgW="4097984" imgH="2945700" progId="Prism7.Document">
                  <p:embed/>
                </p:oleObj>
              </mc:Choice>
              <mc:Fallback>
                <p:oleObj name="Prism 7" r:id="rId3" imgW="4097984" imgH="2945700" progId="Prism7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76949" y="826536"/>
                        <a:ext cx="7238102" cy="52049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17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CA627173-1E26-4A30-8088-7D7F37940A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0420" y="0"/>
            <a:ext cx="5522220" cy="6858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AEDEBA68-5DD8-4B35-8B6C-0B9FBD344679}"/>
              </a:ext>
            </a:extLst>
          </p:cNvPr>
          <p:cNvSpPr txBox="1"/>
          <p:nvPr/>
        </p:nvSpPr>
        <p:spPr>
          <a:xfrm>
            <a:off x="344556" y="304800"/>
            <a:ext cx="21070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Palatino Linotype" panose="02040502050505030304" pitchFamily="18" charset="0"/>
              </a:rPr>
              <a:t>Conteúdos</a:t>
            </a:r>
          </a:p>
          <a:p>
            <a:pPr marL="342900" indent="-342900">
              <a:buAutoNum type="arabicPeriod"/>
            </a:pPr>
            <a:r>
              <a:rPr lang="pt-BR" dirty="0">
                <a:latin typeface="Palatino Linotype" panose="02040502050505030304" pitchFamily="18" charset="0"/>
              </a:rPr>
              <a:t>Citologia;</a:t>
            </a:r>
          </a:p>
          <a:p>
            <a:pPr marL="342900" indent="-342900">
              <a:buAutoNum type="arabicPeriod"/>
            </a:pPr>
            <a:r>
              <a:rPr lang="pt-BR" dirty="0">
                <a:latin typeface="Palatino Linotype" panose="02040502050505030304" pitchFamily="18" charset="0"/>
              </a:rPr>
              <a:t>Organelas;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DB86828-C89A-4C29-A116-03D2FAD83D67}"/>
              </a:ext>
            </a:extLst>
          </p:cNvPr>
          <p:cNvSpPr txBox="1"/>
          <p:nvPr/>
        </p:nvSpPr>
        <p:spPr>
          <a:xfrm>
            <a:off x="9442174" y="304800"/>
            <a:ext cx="21070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Palatino Linotype" panose="02040502050505030304" pitchFamily="18" charset="0"/>
              </a:rPr>
              <a:t>Conteúdos</a:t>
            </a:r>
          </a:p>
          <a:p>
            <a:pPr marL="342900" indent="-342900">
              <a:buAutoNum type="arabicPeriod"/>
            </a:pPr>
            <a:r>
              <a:rPr lang="pt-BR" dirty="0">
                <a:latin typeface="Palatino Linotype" panose="02040502050505030304" pitchFamily="18" charset="0"/>
              </a:rPr>
              <a:t>Ciclo hidrológico;</a:t>
            </a:r>
          </a:p>
          <a:p>
            <a:pPr marL="342900" indent="-342900">
              <a:buAutoNum type="arabicPeriod"/>
            </a:pPr>
            <a:r>
              <a:rPr lang="pt-BR" dirty="0">
                <a:latin typeface="Palatino Linotype" panose="02040502050505030304" pitchFamily="18" charset="0"/>
              </a:rPr>
              <a:t>Meio ambiente;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329ADEC-EC75-4447-907D-4CC7A3D782BB}"/>
              </a:ext>
            </a:extLst>
          </p:cNvPr>
          <p:cNvSpPr txBox="1"/>
          <p:nvPr/>
        </p:nvSpPr>
        <p:spPr>
          <a:xfrm>
            <a:off x="344555" y="4075043"/>
            <a:ext cx="21070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Palatino Linotype" panose="02040502050505030304" pitchFamily="18" charset="0"/>
              </a:rPr>
              <a:t>Conteúdos</a:t>
            </a:r>
          </a:p>
          <a:p>
            <a:pPr marL="342900" indent="-342900">
              <a:buAutoNum type="arabicPeriod"/>
            </a:pPr>
            <a:r>
              <a:rPr lang="pt-BR" dirty="0">
                <a:latin typeface="Palatino Linotype" panose="02040502050505030304" pitchFamily="18" charset="0"/>
              </a:rPr>
              <a:t>Ecologia;</a:t>
            </a:r>
          </a:p>
          <a:p>
            <a:pPr marL="342900" indent="-342900">
              <a:buAutoNum type="arabicPeriod"/>
            </a:pPr>
            <a:r>
              <a:rPr lang="pt-BR" dirty="0">
                <a:latin typeface="Palatino Linotype" panose="02040502050505030304" pitchFamily="18" charset="0"/>
              </a:rPr>
              <a:t>Interações ecológicas;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1378D9B-23D8-4CAE-8EC8-153CF68DE0DA}"/>
              </a:ext>
            </a:extLst>
          </p:cNvPr>
          <p:cNvSpPr txBox="1"/>
          <p:nvPr/>
        </p:nvSpPr>
        <p:spPr>
          <a:xfrm>
            <a:off x="9442174" y="4260573"/>
            <a:ext cx="2107095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Palatino Linotype" panose="02040502050505030304" pitchFamily="18" charset="0"/>
              </a:rPr>
              <a:t>Conteúdos</a:t>
            </a:r>
          </a:p>
          <a:p>
            <a:pPr marL="342900" indent="-342900">
              <a:buAutoNum type="arabicPeriod"/>
            </a:pPr>
            <a:r>
              <a:rPr lang="pt-BR" dirty="0">
                <a:latin typeface="Palatino Linotype" panose="02040502050505030304" pitchFamily="18" charset="0"/>
              </a:rPr>
              <a:t>Meio ambiente;</a:t>
            </a:r>
          </a:p>
          <a:p>
            <a:pPr marL="342900" indent="-342900">
              <a:buAutoNum type="arabicPeriod"/>
            </a:pPr>
            <a:r>
              <a:rPr lang="pt-BR" dirty="0">
                <a:latin typeface="Palatino Linotype" panose="02040502050505030304" pitchFamily="18" charset="0"/>
              </a:rPr>
              <a:t>Poluição;</a:t>
            </a:r>
          </a:p>
        </p:txBody>
      </p:sp>
    </p:spTree>
    <p:extLst>
      <p:ext uri="{BB962C8B-B14F-4D97-AF65-F5344CB8AC3E}">
        <p14:creationId xmlns:p14="http://schemas.microsoft.com/office/powerpoint/2010/main" val="2566729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720820A8-5865-4B27-8617-37EEBB2C2A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1544708"/>
              </p:ext>
            </p:extLst>
          </p:nvPr>
        </p:nvGraphicFramePr>
        <p:xfrm>
          <a:off x="3382790" y="56755"/>
          <a:ext cx="5426420" cy="6744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Prism 7" r:id="rId3" imgW="7032730" imgH="8740939" progId="Prism7.Document">
                  <p:embed/>
                </p:oleObj>
              </mc:Choice>
              <mc:Fallback>
                <p:oleObj name="Prism 7" r:id="rId3" imgW="7032730" imgH="8740939" progId="Prism7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82790" y="56755"/>
                        <a:ext cx="5426420" cy="67444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FA485611-FEE6-44B3-BE20-9807A4C75B7F}"/>
              </a:ext>
            </a:extLst>
          </p:cNvPr>
          <p:cNvSpPr txBox="1"/>
          <p:nvPr/>
        </p:nvSpPr>
        <p:spPr>
          <a:xfrm>
            <a:off x="344556" y="304800"/>
            <a:ext cx="21070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Palatino Linotype" panose="02040502050505030304" pitchFamily="18" charset="0"/>
              </a:rPr>
              <a:t>Conteúdos</a:t>
            </a:r>
          </a:p>
          <a:p>
            <a:pPr marL="342900" indent="-342900">
              <a:buAutoNum type="arabicPeriod"/>
            </a:pPr>
            <a:r>
              <a:rPr lang="pt-BR" dirty="0">
                <a:latin typeface="Palatino Linotype" panose="02040502050505030304" pitchFamily="18" charset="0"/>
              </a:rPr>
              <a:t>Diversidade animal;</a:t>
            </a:r>
          </a:p>
          <a:p>
            <a:pPr marL="342900" indent="-342900">
              <a:buAutoNum type="arabicPeriod"/>
            </a:pPr>
            <a:r>
              <a:rPr lang="pt-BR" dirty="0">
                <a:latin typeface="Palatino Linotype" panose="02040502050505030304" pitchFamily="18" charset="0"/>
              </a:rPr>
              <a:t>Classificação;</a:t>
            </a:r>
          </a:p>
          <a:p>
            <a:pPr marL="342900" indent="-342900">
              <a:buAutoNum type="arabicPeriod"/>
            </a:pPr>
            <a:r>
              <a:rPr lang="pt-BR" dirty="0" err="1">
                <a:latin typeface="Palatino Linotype" panose="02040502050505030304" pitchFamily="18" charset="0"/>
              </a:rPr>
              <a:t>Hexapoda</a:t>
            </a:r>
            <a:r>
              <a:rPr lang="pt-BR" dirty="0">
                <a:latin typeface="Palatino Linotype" panose="02040502050505030304" pitchFamily="18" charset="0"/>
              </a:rPr>
              <a:t>;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FC37AB3-3016-4BA4-8899-D61BBF78229A}"/>
              </a:ext>
            </a:extLst>
          </p:cNvPr>
          <p:cNvSpPr txBox="1"/>
          <p:nvPr/>
        </p:nvSpPr>
        <p:spPr>
          <a:xfrm>
            <a:off x="9442174" y="304800"/>
            <a:ext cx="21070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Palatino Linotype" panose="02040502050505030304" pitchFamily="18" charset="0"/>
              </a:rPr>
              <a:t>Conteúdos</a:t>
            </a:r>
          </a:p>
          <a:p>
            <a:pPr marL="342900" indent="-342900">
              <a:buAutoNum type="arabicPeriod"/>
            </a:pPr>
            <a:r>
              <a:rPr lang="pt-BR" dirty="0">
                <a:latin typeface="Palatino Linotype" panose="02040502050505030304" pitchFamily="18" charset="0"/>
              </a:rPr>
              <a:t>Classificação dos seres vivos;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4D59DFB-2197-4B13-A670-8406B27120CE}"/>
              </a:ext>
            </a:extLst>
          </p:cNvPr>
          <p:cNvSpPr txBox="1"/>
          <p:nvPr/>
        </p:nvSpPr>
        <p:spPr>
          <a:xfrm>
            <a:off x="344555" y="4075043"/>
            <a:ext cx="21070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Palatino Linotype" panose="02040502050505030304" pitchFamily="18" charset="0"/>
              </a:rPr>
              <a:t>Conteúdos</a:t>
            </a:r>
          </a:p>
          <a:p>
            <a:pPr marL="342900" indent="-342900">
              <a:buAutoNum type="arabicPeriod"/>
            </a:pPr>
            <a:r>
              <a:rPr lang="pt-BR" dirty="0">
                <a:latin typeface="Palatino Linotype" panose="02040502050505030304" pitchFamily="18" charset="0"/>
              </a:rPr>
              <a:t>Citologia;</a:t>
            </a:r>
          </a:p>
          <a:p>
            <a:pPr marL="342900" indent="-342900">
              <a:buAutoNum type="arabicPeriod"/>
            </a:pPr>
            <a:r>
              <a:rPr lang="pt-BR" dirty="0">
                <a:latin typeface="Palatino Linotype" panose="02040502050505030304" pitchFamily="18" charset="0"/>
              </a:rPr>
              <a:t>Núcleo;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68FEF8CF-4AD1-4991-8DC5-ADCD3481E207}"/>
              </a:ext>
            </a:extLst>
          </p:cNvPr>
          <p:cNvSpPr txBox="1"/>
          <p:nvPr/>
        </p:nvSpPr>
        <p:spPr>
          <a:xfrm>
            <a:off x="9442174" y="4260573"/>
            <a:ext cx="2107095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Palatino Linotype" panose="02040502050505030304" pitchFamily="18" charset="0"/>
              </a:rPr>
              <a:t>Conteúdos</a:t>
            </a:r>
          </a:p>
          <a:p>
            <a:pPr marL="342900" indent="-342900">
              <a:buAutoNum type="arabicPeriod"/>
            </a:pPr>
            <a:r>
              <a:rPr lang="pt-BR" dirty="0">
                <a:latin typeface="Palatino Linotype" panose="02040502050505030304" pitchFamily="18" charset="0"/>
              </a:rPr>
              <a:t>Bioquímica;</a:t>
            </a:r>
          </a:p>
          <a:p>
            <a:pPr marL="342900" indent="-342900">
              <a:buAutoNum type="arabicPeriod"/>
            </a:pPr>
            <a:r>
              <a:rPr lang="pt-BR" dirty="0">
                <a:latin typeface="Palatino Linotype" panose="02040502050505030304" pitchFamily="18" charset="0"/>
              </a:rPr>
              <a:t>Metabolismo;</a:t>
            </a:r>
          </a:p>
          <a:p>
            <a:pPr marL="342900" indent="-342900">
              <a:buAutoNum type="arabicPeriod"/>
            </a:pPr>
            <a:r>
              <a:rPr lang="pt-BR" dirty="0">
                <a:latin typeface="Palatino Linotype" panose="02040502050505030304" pitchFamily="18" charset="0"/>
              </a:rPr>
              <a:t>Fermentação;</a:t>
            </a:r>
          </a:p>
        </p:txBody>
      </p:sp>
    </p:spTree>
    <p:extLst>
      <p:ext uri="{BB962C8B-B14F-4D97-AF65-F5344CB8AC3E}">
        <p14:creationId xmlns:p14="http://schemas.microsoft.com/office/powerpoint/2010/main" val="1946363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D1D5F76A-DEAB-4DB0-82E0-467B1536D9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8452814"/>
              </p:ext>
            </p:extLst>
          </p:nvPr>
        </p:nvGraphicFramePr>
        <p:xfrm>
          <a:off x="4610928" y="0"/>
          <a:ext cx="2970144" cy="6817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Prism 7" r:id="rId3" imgW="4070614" imgH="9341676" progId="Prism7.Document">
                  <p:embed/>
                </p:oleObj>
              </mc:Choice>
              <mc:Fallback>
                <p:oleObj name="Prism 7" r:id="rId3" imgW="4070614" imgH="9341676" progId="Prism7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10928" y="0"/>
                        <a:ext cx="2970144" cy="68171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4D616366-05CD-4EF9-8FA4-82585C980431}"/>
              </a:ext>
            </a:extLst>
          </p:cNvPr>
          <p:cNvSpPr txBox="1"/>
          <p:nvPr/>
        </p:nvSpPr>
        <p:spPr>
          <a:xfrm>
            <a:off x="1987826" y="397564"/>
            <a:ext cx="23058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Palatino Linotype" panose="02040502050505030304" pitchFamily="18" charset="0"/>
              </a:rPr>
              <a:t>Conteúdos</a:t>
            </a:r>
          </a:p>
          <a:p>
            <a:pPr marL="342900" indent="-342900">
              <a:buAutoNum type="arabicPeriod"/>
            </a:pPr>
            <a:r>
              <a:rPr lang="pt-BR" dirty="0">
                <a:latin typeface="Palatino Linotype" panose="02040502050505030304" pitchFamily="18" charset="0"/>
              </a:rPr>
              <a:t>Bioquímica;</a:t>
            </a:r>
          </a:p>
          <a:p>
            <a:pPr marL="342900" indent="-342900">
              <a:buAutoNum type="arabicPeriod"/>
            </a:pPr>
            <a:r>
              <a:rPr lang="pt-BR" dirty="0">
                <a:latin typeface="Palatino Linotype" panose="02040502050505030304" pitchFamily="18" charset="0"/>
              </a:rPr>
              <a:t>Macromoléculas;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ABBE722-62E9-4776-A127-F4389B489A24}"/>
              </a:ext>
            </a:extLst>
          </p:cNvPr>
          <p:cNvSpPr txBox="1"/>
          <p:nvPr/>
        </p:nvSpPr>
        <p:spPr>
          <a:xfrm>
            <a:off x="2186607" y="4167807"/>
            <a:ext cx="21070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Palatino Linotype" panose="02040502050505030304" pitchFamily="18" charset="0"/>
              </a:rPr>
              <a:t>Conteúdos</a:t>
            </a:r>
          </a:p>
          <a:p>
            <a:pPr marL="342900" indent="-342900">
              <a:buAutoNum type="arabicPeriod"/>
            </a:pPr>
            <a:r>
              <a:rPr lang="pt-BR" dirty="0">
                <a:latin typeface="Palatino Linotype" panose="02040502050505030304" pitchFamily="18" charset="0"/>
              </a:rPr>
              <a:t>Classificação dos seres vivos;</a:t>
            </a:r>
          </a:p>
        </p:txBody>
      </p:sp>
    </p:spTree>
    <p:extLst>
      <p:ext uri="{BB962C8B-B14F-4D97-AF65-F5344CB8AC3E}">
        <p14:creationId xmlns:p14="http://schemas.microsoft.com/office/powerpoint/2010/main" val="3667674258"/>
      </p:ext>
    </p:extLst>
  </p:cSld>
  <p:clrMapOvr>
    <a:masterClrMapping/>
  </p:clrMapOvr>
</p:sld>
</file>

<file path=ppt/theme/theme1.xml><?xml version="1.0" encoding="utf-8"?>
<a:theme xmlns:a="http://schemas.openxmlformats.org/drawingml/2006/main" name="Fatia">
  <a:themeElements>
    <a:clrScheme name="Laran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ti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45</TotalTime>
  <Words>84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Century Gothic</vt:lpstr>
      <vt:lpstr>Palatino Linotype</vt:lpstr>
      <vt:lpstr>Wingdings 3</vt:lpstr>
      <vt:lpstr>Fatia</vt:lpstr>
      <vt:lpstr>GraphPad Prism 7 Project</vt:lpstr>
      <vt:lpstr>Avaliação diagnóstica – Biologia I</vt:lpstr>
      <vt:lpstr>Número de alunos por quantidade de acertos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Avaliação diagnóstica – Biologia I</dc:title>
  <dc:creator>Alzeir Rodrigues</dc:creator>
  <cp:lastModifiedBy>Alzeir Rodrigues</cp:lastModifiedBy>
  <cp:revision>7</cp:revision>
  <dcterms:created xsi:type="dcterms:W3CDTF">2020-02-19T15:19:10Z</dcterms:created>
  <dcterms:modified xsi:type="dcterms:W3CDTF">2020-02-19T16:04:11Z</dcterms:modified>
</cp:coreProperties>
</file>