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7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4" y="3224464"/>
            <a:ext cx="10949098" cy="1475166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bg1"/>
                </a:solidFill>
              </a:rPr>
              <a:t>1ª Reunião geral 2020.2 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7072" y="4795883"/>
            <a:ext cx="10993546" cy="590321"/>
          </a:xfrm>
        </p:spPr>
        <p:txBody>
          <a:bodyPr>
            <a:normAutofit/>
          </a:bodyPr>
          <a:lstStyle/>
          <a:p>
            <a:r>
              <a:rPr lang="pt-BR" sz="2000" dirty="0" smtClean="0"/>
              <a:t>Campus Acopiara</a:t>
            </a: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180" y="7307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Pautas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604005"/>
            <a:ext cx="11029615" cy="367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1-</a:t>
            </a:r>
            <a:r>
              <a:rPr lang="pt-BR" b="1" dirty="0"/>
              <a:t> </a:t>
            </a:r>
            <a:r>
              <a:rPr lang="pt-BR" b="1" dirty="0" smtClean="0"/>
              <a:t>Fiscalização </a:t>
            </a:r>
            <a:r>
              <a:rPr lang="pt-BR" b="1" dirty="0"/>
              <a:t>de contrato</a:t>
            </a:r>
            <a:r>
              <a:rPr lang="pt-BR" dirty="0"/>
              <a:t> (</a:t>
            </a:r>
            <a:r>
              <a:rPr lang="pt-BR" dirty="0" err="1"/>
              <a:t>Eurilan</a:t>
            </a:r>
            <a:r>
              <a:rPr lang="pt-BR" dirty="0"/>
              <a:t> Silva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2-</a:t>
            </a:r>
            <a:r>
              <a:rPr lang="pt-BR" dirty="0"/>
              <a:t> </a:t>
            </a:r>
            <a:r>
              <a:rPr lang="pt-BR" b="1" dirty="0"/>
              <a:t>Prestação de contas </a:t>
            </a:r>
            <a:r>
              <a:rPr lang="pt-BR" dirty="0"/>
              <a:t>(</a:t>
            </a:r>
            <a:r>
              <a:rPr lang="pt-BR" dirty="0" err="1"/>
              <a:t>Eliani</a:t>
            </a:r>
            <a:r>
              <a:rPr lang="pt-BR" dirty="0"/>
              <a:t> Coelho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4- </a:t>
            </a:r>
            <a:r>
              <a:rPr lang="pt-BR" b="1" dirty="0"/>
              <a:t>Destinação da arrecadação</a:t>
            </a:r>
            <a:r>
              <a:rPr lang="pt-BR" dirty="0"/>
              <a:t> para apoiar ações do projeto de extensão “Ciência e sociedade: um olhar interdisciplinar sobre a pandemia de Covid-19</a:t>
            </a:r>
            <a:r>
              <a:rPr lang="pt-BR" dirty="0" smtClean="0"/>
              <a:t>”.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5-  Universo IFCE 2020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6-  </a:t>
            </a:r>
            <a:r>
              <a:rPr lang="pt-BR" b="1" dirty="0"/>
              <a:t>Assuntos relativos ao Departamento de Ensino</a:t>
            </a:r>
            <a:r>
              <a:rPr lang="pt-BR" dirty="0"/>
              <a:t> (Liliane Veras)   </a:t>
            </a:r>
          </a:p>
          <a:p>
            <a:pPr marL="324000" lvl="1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7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015" y="702156"/>
            <a:ext cx="11071793" cy="1013800"/>
          </a:xfrm>
        </p:spPr>
        <p:txBody>
          <a:bodyPr/>
          <a:lstStyle/>
          <a:p>
            <a:r>
              <a:rPr lang="pt-BR" dirty="0" smtClean="0"/>
              <a:t>UNIVERSO 2020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439" y="2527006"/>
            <a:ext cx="5328719" cy="37871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dirty="0" smtClean="0"/>
              <a:t>PLANEJAMENTO:</a:t>
            </a:r>
          </a:p>
          <a:p>
            <a:r>
              <a:rPr lang="pt-BR" b="1" dirty="0"/>
              <a:t>Data:</a:t>
            </a:r>
            <a:r>
              <a:rPr lang="pt-BR" dirty="0"/>
              <a:t> dia 09/12/2020</a:t>
            </a:r>
          </a:p>
          <a:p>
            <a:r>
              <a:rPr lang="pt-BR" b="1" dirty="0"/>
              <a:t>Horário: </a:t>
            </a:r>
            <a:r>
              <a:rPr lang="pt-BR" dirty="0"/>
              <a:t>das 8h às 12h</a:t>
            </a:r>
          </a:p>
          <a:p>
            <a:r>
              <a:rPr lang="pt-BR" b="1" dirty="0"/>
              <a:t>Carga horária: </a:t>
            </a:r>
            <a:r>
              <a:rPr lang="pt-BR" dirty="0"/>
              <a:t>4h (Com emissão de certificado)</a:t>
            </a:r>
          </a:p>
          <a:p>
            <a:r>
              <a:rPr lang="pt-BR" b="1" dirty="0"/>
              <a:t>Transmissão:</a:t>
            </a:r>
            <a:r>
              <a:rPr lang="pt-BR" dirty="0"/>
              <a:t> </a:t>
            </a:r>
            <a:r>
              <a:rPr lang="pt-BR" dirty="0" err="1"/>
              <a:t>Youtube</a:t>
            </a:r>
            <a:endParaRPr lang="pt-BR" dirty="0"/>
          </a:p>
          <a:p>
            <a:r>
              <a:rPr lang="pt-BR" b="1" dirty="0"/>
              <a:t>Público alvo:</a:t>
            </a:r>
            <a:r>
              <a:rPr lang="pt-BR" dirty="0"/>
              <a:t> Toda comunidade interna e externa.</a:t>
            </a:r>
          </a:p>
          <a:p>
            <a:pPr marL="0" indent="0">
              <a:buNone/>
            </a:pPr>
            <a:r>
              <a:rPr lang="pt-BR" b="1" dirty="0"/>
              <a:t>Orientação quanto à participação dos nossos estudantes: </a:t>
            </a:r>
            <a:r>
              <a:rPr lang="pt-BR" dirty="0"/>
              <a:t>Neste dia não haverá aulas regulares e todos os alunos serão direcionados ao evento, contabilizando como carga horária das disciplinas. O evento será gravado para os casos dos alunos que não poderão participar ao vivo.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256421" y="2527006"/>
            <a:ext cx="5630779" cy="396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75"/>
              </a:lnSpc>
              <a:spcBef>
                <a:spcPts val="600"/>
              </a:spcBef>
              <a:spcAft>
                <a:spcPts val="800"/>
              </a:spcAft>
            </a:pPr>
            <a:r>
              <a:rPr lang="pt-BR" sz="2400" b="1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Programação: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t-BR" sz="20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8h - Palestra (Tema que abranja todos os cursos)  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t-BR" sz="20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9h - Eixo Ensino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t-BR" sz="20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9h30 - Eixo Pesquisa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t-BR" sz="20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10h - Intervalo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t-BR" sz="20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10h30 - Eixo Extensão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t-BR" sz="20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11h - Premiação dos concursos de fotografia e poesia (a confirmar)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pt-BR" sz="200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11h30 - Encerramento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47273"/>
              </p:ext>
            </p:extLst>
          </p:nvPr>
        </p:nvGraphicFramePr>
        <p:xfrm>
          <a:off x="1337913" y="2435193"/>
          <a:ext cx="8999620" cy="3368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8293">
                  <a:extLst>
                    <a:ext uri="{9D8B030D-6E8A-4147-A177-3AD203B41FA5}">
                      <a16:colId xmlns:a16="http://schemas.microsoft.com/office/drawing/2014/main" val="359748401"/>
                    </a:ext>
                  </a:extLst>
                </a:gridCol>
                <a:gridCol w="2791327">
                  <a:extLst>
                    <a:ext uri="{9D8B030D-6E8A-4147-A177-3AD203B41FA5}">
                      <a16:colId xmlns:a16="http://schemas.microsoft.com/office/drawing/2014/main" val="199087152"/>
                    </a:ext>
                  </a:extLst>
                </a:gridCol>
              </a:tblGrid>
              <a:tr h="284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Atribuição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Servidores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185767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Inscrição e certificado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Reginaldo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797119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Programação e Divulgação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Liliane e Junior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25956"/>
                  </a:ext>
                </a:extLst>
              </a:tr>
              <a:tr h="264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Operacionalização da transmissão (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Youtube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Alzeir e Cleanto 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460503"/>
                  </a:ext>
                </a:extLst>
              </a:tr>
              <a:tr h="370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Convite ao palestrante externo e escolha do tema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Cleanto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406768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Eixo ensino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Liliane e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Alzeir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 (PIBID)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672025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Eixo pesquisa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Marcos e xxxxx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133297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Eixo Extensão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Reginaldo e Edna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038451"/>
                  </a:ext>
                </a:extLst>
              </a:tr>
              <a:tr h="370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Premiação do concurso fotografia e poesia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Wiron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827858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Cadastro no Sigproext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Marcos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854160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</a:rPr>
                        <a:t>Busca por Intérprete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Eliani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4011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7913" y="1996759"/>
            <a:ext cx="899962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COMISSÃO ORGANIZADORA:</a:t>
            </a:r>
            <a:endParaRPr kumimoji="0" lang="pt-BR" alt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kumimoji="0" lang="pt-BR" alt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39015" y="702156"/>
            <a:ext cx="11071793" cy="1013800"/>
          </a:xfrm>
        </p:spPr>
        <p:txBody>
          <a:bodyPr/>
          <a:lstStyle/>
          <a:p>
            <a:r>
              <a:rPr lang="pt-BR" dirty="0" smtClean="0"/>
              <a:t>UNIVERSO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60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Pautas relativas ao ENSINO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81263" y="2690336"/>
            <a:ext cx="11319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6- Assuntos </a:t>
            </a:r>
            <a:r>
              <a:rPr lang="pt-BR" sz="2000" b="1" dirty="0"/>
              <a:t>relativos ao Departamento de Ensino</a:t>
            </a:r>
            <a:r>
              <a:rPr lang="pt-BR" sz="2000" dirty="0"/>
              <a:t> (Liliane Veras)   </a:t>
            </a:r>
            <a:endParaRPr lang="pt-BR" sz="2000" dirty="0" smtClean="0"/>
          </a:p>
          <a:p>
            <a:r>
              <a:rPr lang="pt-BR" sz="2000" dirty="0" smtClean="0"/>
              <a:t> </a:t>
            </a:r>
            <a:r>
              <a:rPr lang="pt-BR" sz="2000" dirty="0"/>
              <a:t> </a:t>
            </a:r>
          </a:p>
          <a:p>
            <a:r>
              <a:rPr lang="pt-BR" sz="2000" b="1" dirty="0" smtClean="0"/>
              <a:t>6.1</a:t>
            </a:r>
            <a:r>
              <a:rPr lang="pt-BR" sz="2000" b="1" dirty="0"/>
              <a:t> PIT e RIT 2020.2</a:t>
            </a:r>
          </a:p>
          <a:p>
            <a:r>
              <a:rPr lang="pt-BR" sz="2000" dirty="0"/>
              <a:t>	- Docente cria um processo exclusivo para 2020.2 (PIT e RIT</a:t>
            </a:r>
            <a:r>
              <a:rPr lang="pt-BR" sz="2000" dirty="0" smtClean="0"/>
              <a:t>)</a:t>
            </a:r>
          </a:p>
          <a:p>
            <a:r>
              <a:rPr lang="pt-BR" sz="2000" dirty="0"/>
              <a:t>	</a:t>
            </a:r>
            <a:endParaRPr lang="pt-BR" sz="2000" dirty="0" smtClean="0"/>
          </a:p>
          <a:p>
            <a:r>
              <a:rPr lang="pt-BR" sz="2000" b="1" dirty="0" smtClean="0"/>
              <a:t>6.2  Acompanhamento </a:t>
            </a:r>
            <a:r>
              <a:rPr lang="pt-BR" sz="2000" b="1" dirty="0"/>
              <a:t>do ensino remoto em 2020.2 (1º mês</a:t>
            </a:r>
            <a:r>
              <a:rPr lang="pt-BR" sz="2000" b="1" dirty="0" smtClean="0"/>
              <a:t>)</a:t>
            </a:r>
          </a:p>
          <a:p>
            <a:r>
              <a:rPr lang="pt-BR" sz="2000" dirty="0"/>
              <a:t>	</a:t>
            </a:r>
            <a:r>
              <a:rPr lang="pt-BR" sz="2000" dirty="0" smtClean="0"/>
              <a:t>- Avanços de 2020.2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Registros de frequência no q-acadêmico. (!)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Frequência pode ser considerada pela participação na aula síncrona.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Aprendizados do Encontro Pedagógico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Compartilhar das impressões (Dificuldades e Avanços observadas no 1º mês do ensino remoto). </a:t>
            </a:r>
          </a:p>
          <a:p>
            <a:endParaRPr lang="pt-BR" sz="2000" dirty="0"/>
          </a:p>
          <a:p>
            <a:r>
              <a:rPr lang="pt-BR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3946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343</TotalTime>
  <Words>106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Wingdings 2</vt:lpstr>
      <vt:lpstr>Dividendo</vt:lpstr>
      <vt:lpstr>1ª Reunião geral 2020.2 </vt:lpstr>
      <vt:lpstr>Pautas</vt:lpstr>
      <vt:lpstr>UNIVERSO 2020</vt:lpstr>
      <vt:lpstr>UNIVERSO 2020</vt:lpstr>
      <vt:lpstr>Pautas relativas ao ENSINO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1ª Reunião geral 2020.2</dc:title>
  <dc:creator>lilia</dc:creator>
  <cp:lastModifiedBy>lilia</cp:lastModifiedBy>
  <cp:revision>11</cp:revision>
  <dcterms:created xsi:type="dcterms:W3CDTF">2020-11-18T13:48:40Z</dcterms:created>
  <dcterms:modified xsi:type="dcterms:W3CDTF">2020-11-18T19:32:23Z</dcterms:modified>
</cp:coreProperties>
</file>