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73" r:id="rId5"/>
    <p:sldId id="259" r:id="rId6"/>
    <p:sldId id="275" r:id="rId7"/>
    <p:sldId id="280" r:id="rId8"/>
    <p:sldId id="276" r:id="rId9"/>
    <p:sldId id="261" r:id="rId10"/>
    <p:sldId id="279" r:id="rId11"/>
    <p:sldId id="270" r:id="rId12"/>
    <p:sldId id="278" r:id="rId13"/>
    <p:sldId id="271" r:id="rId14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6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05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815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0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987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395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855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98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90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52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523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38E5-EA0A-4EFB-AD6C-999D6950AB06}" type="datetimeFigureOut">
              <a:rPr lang="pt-BR" smtClean="0"/>
              <a:pPr/>
              <a:t>08/05/2018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FBF6-4B70-4D5A-874A-8107B0EDCE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7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bibliotecavirtualios" TargetMode="External"/><Relationship Id="rId3" Type="http://schemas.openxmlformats.org/officeDocument/2006/relationships/hyperlink" Target="http://biblioteca.ifce.edu.br/" TargetMode="External"/><Relationship Id="rId7" Type="http://schemas.openxmlformats.org/officeDocument/2006/relationships/hyperlink" Target="http://bit.ly/bibliotecavirtualandro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vu.ifce.edu.br/login.php" TargetMode="External"/><Relationship Id="rId5" Type="http://schemas.openxmlformats.org/officeDocument/2006/relationships/hyperlink" Target="http://bit.ly/sophiaios" TargetMode="External"/><Relationship Id="rId10" Type="http://schemas.openxmlformats.org/officeDocument/2006/relationships/hyperlink" Target="http://www-periodicos-capes-gov-br.ez138.periodicos.capes.gov.br/index.php?option=com_phome&amp;Itemid=68&amp;" TargetMode="External"/><Relationship Id="rId4" Type="http://schemas.openxmlformats.org/officeDocument/2006/relationships/hyperlink" Target="http://bit.ly/sophiaandroid" TargetMode="External"/><Relationship Id="rId9" Type="http://schemas.openxmlformats.org/officeDocument/2006/relationships/hyperlink" Target="http://www.abntcolecao.com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teca.caucaia@ifce.edu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349067088514694/" TargetMode="External"/><Relationship Id="rId4" Type="http://schemas.openxmlformats.org/officeDocument/2006/relationships/hyperlink" Target="http://ifce.edu.br/caucaia/menu/biblioteca/o-camp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Espaço Reservado para Imagem 5" descr="20180130_0946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027076"/>
            <a:ext cx="6624736" cy="49685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79712" y="616530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do IFCE Campus Caucaia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827584" y="1052736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Quantidade e prazos dos itens de empréstimo: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pt-BR" sz="3200" dirty="0" smtClean="0"/>
              <a:t>Alunos: 3 (três) itens pelo prazo de 14 (quatorze) dias corridos;</a:t>
            </a:r>
          </a:p>
          <a:p>
            <a:pPr marL="457200" lvl="0" indent="-457200">
              <a:spcBef>
                <a:spcPct val="20000"/>
              </a:spcBef>
            </a:pPr>
            <a:endParaRPr lang="pt-BR" sz="3200" dirty="0" smtClean="0"/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pt-BR" sz="3200" dirty="0" smtClean="0"/>
              <a:t>Servidores: 3 (três) itens pelo prazo de 28 (vinte e oito) dias corridos;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e Deveres dos Usuários</a:t>
            </a:r>
          </a:p>
          <a:p>
            <a:pPr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o regulamento do setor no ato da inscrição;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Preservar o silêncio nas dependências da Biblioteca;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zelo pelo patrimônio do setor (acervo e equipamentos);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Indenizar a Biblioteca por perda, roubo, furto de obras e/ou danos a elas causados;</a:t>
            </a:r>
          </a:p>
        </p:txBody>
      </p:sp>
    </p:spTree>
    <p:extLst>
      <p:ext uri="{BB962C8B-B14F-4D97-AF65-F5344CB8AC3E}">
        <p14:creationId xmlns:p14="http://schemas.microsoft.com/office/powerpoint/2010/main" xmlns="" val="586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da Biblioteca</a:t>
            </a:r>
          </a:p>
          <a:p>
            <a:pPr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Sophia: </a:t>
            </a:r>
            <a:r>
              <a:rPr lang="pt-BR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biblioteca.ifce.edu.br/</a:t>
            </a:r>
            <a:endParaRPr lang="pt-BR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Aplicativo (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smartphones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Procure na loja virtual de aplicativos do Google ou Apple por Sophia Biblioteca.</a:t>
            </a:r>
          </a:p>
          <a:p>
            <a:pPr marL="457200" indent="-457200" algn="l"/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4"/>
              </a:rPr>
              <a:t>bit.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4"/>
              </a:rPr>
              <a:t>ly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4"/>
              </a:rPr>
              <a:t>sophiaandroid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IOS: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5"/>
              </a:rPr>
              <a:t>bit.</a:t>
            </a:r>
            <a:r>
              <a:rPr lang="pt-BR" sz="2900" dirty="0" err="1" smtClean="0">
                <a:latin typeface="Arial" pitchFamily="34" charset="0"/>
                <a:cs typeface="Arial" pitchFamily="34" charset="0"/>
                <a:hlinkClick r:id="rId5"/>
              </a:rPr>
              <a:t>ly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pt-BR" sz="2900" dirty="0" err="1" smtClean="0">
                <a:latin typeface="Arial" pitchFamily="34" charset="0"/>
                <a:cs typeface="Arial" pitchFamily="34" charset="0"/>
                <a:hlinkClick r:id="rId5"/>
              </a:rPr>
              <a:t>sophiaios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pt-BR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Biblioteca Virtual Universitária (BVU): 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6"/>
              </a:rPr>
              <a:t>http://bvu.ifce.edu.br/login.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6"/>
              </a:rPr>
              <a:t>php</a:t>
            </a:r>
            <a:endParaRPr lang="pt-BR" sz="29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pt-BR" sz="29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Aplicativo (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smartphones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Procure na loja virtual de aplicativos do Google ou Apple por Biblioteca Virtual Universitária.</a:t>
            </a:r>
          </a:p>
          <a:p>
            <a:pPr marL="457200" indent="-457200" algn="l"/>
            <a:r>
              <a:rPr lang="pt-BR" sz="29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4"/>
              </a:rPr>
              <a:t> 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7"/>
              </a:rPr>
              <a:t>bit.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7"/>
              </a:rPr>
              <a:t>ly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7"/>
              </a:rPr>
              <a:t>bibliotecavirtualandroid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pt-BR" sz="29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IOS: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5"/>
              </a:rPr>
              <a:t> 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8"/>
              </a:rPr>
              <a:t>bit.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8"/>
              </a:rPr>
              <a:t>ly</a:t>
            </a:r>
            <a:r>
              <a:rPr lang="pt-BR" sz="2900" u="sng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pt-BR" sz="2900" u="sng" dirty="0" err="1" smtClean="0">
                <a:latin typeface="Arial" pitchFamily="34" charset="0"/>
                <a:cs typeface="Arial" pitchFamily="34" charset="0"/>
                <a:hlinkClick r:id="rId8"/>
              </a:rPr>
              <a:t>bibliotecavirtualios</a:t>
            </a:r>
            <a:endParaRPr lang="pt-BR" sz="29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pt-BR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Normas Técnicas da ABNT: </a:t>
            </a: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/>
              </a:rPr>
              <a:t>http://www.abntcolecao.com.br/</a:t>
            </a:r>
            <a:endParaRPr lang="pt-BR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pt-BR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CAPES: 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10"/>
              </a:rPr>
              <a:t>http://www-periodicos-capes-gov-br.ez138.periodicos.capes.gov.br/index.</a:t>
            </a:r>
            <a:r>
              <a:rPr lang="pt-BR" sz="2900" dirty="0" err="1" smtClean="0">
                <a:latin typeface="Arial" pitchFamily="34" charset="0"/>
                <a:cs typeface="Arial" pitchFamily="34" charset="0"/>
                <a:hlinkClick r:id="rId10"/>
              </a:rPr>
              <a:t>php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10"/>
              </a:rPr>
              <a:t>?</a:t>
            </a:r>
            <a:r>
              <a:rPr lang="pt-BR" sz="2900" dirty="0" err="1" smtClean="0">
                <a:latin typeface="Arial" pitchFamily="34" charset="0"/>
                <a:cs typeface="Arial" pitchFamily="34" charset="0"/>
                <a:hlinkClick r:id="rId10"/>
              </a:rPr>
              <a:t>option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10"/>
              </a:rPr>
              <a:t>=</a:t>
            </a:r>
            <a:r>
              <a:rPr lang="pt-BR" sz="2900" dirty="0" err="1" smtClean="0">
                <a:latin typeface="Arial" pitchFamily="34" charset="0"/>
                <a:cs typeface="Arial" pitchFamily="34" charset="0"/>
                <a:hlinkClick r:id="rId10"/>
              </a:rPr>
              <a:t>com_phome&amp;Itemid</a:t>
            </a:r>
            <a:r>
              <a:rPr lang="pt-BR" sz="2900" dirty="0" smtClean="0">
                <a:latin typeface="Arial" pitchFamily="34" charset="0"/>
                <a:cs typeface="Arial" pitchFamily="34" charset="0"/>
                <a:hlinkClick r:id="rId10"/>
              </a:rPr>
              <a:t>=68&amp;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Telefone: (85) 3387-1457</a:t>
            </a:r>
          </a:p>
          <a:p>
            <a:pPr algn="l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biblioteca.caucaia@ifce.edu.br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http://ifce.edu.br/caucaia/menu/biblioteca/o-campus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do IFCE - Campus Caucaia no </a:t>
            </a:r>
            <a:r>
              <a:rPr lang="pt-BR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https://www.facebook.com/groups/349067088514694/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de </a:t>
            </a: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Funcionamento</a:t>
            </a: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segunda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sexta-feira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07h:00min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20h:30min, ininterruptamente.</a:t>
            </a:r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	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algn="l"/>
            <a:endParaRPr lang="pt-BR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 smtClean="0">
              <a:solidFill>
                <a:schemeClr val="tx1"/>
              </a:solidFill>
            </a:endParaRPr>
          </a:p>
          <a:p>
            <a:pPr algn="l"/>
            <a:endParaRPr lang="pt-BR" sz="3600" b="1" dirty="0" smtClean="0">
              <a:solidFill>
                <a:schemeClr val="tx1"/>
              </a:solidFill>
            </a:endParaRPr>
          </a:p>
          <a:p>
            <a:pPr algn="l"/>
            <a:endParaRPr lang="pt-BR" sz="3600" b="1" dirty="0" smtClean="0">
              <a:solidFill>
                <a:schemeClr val="tx1"/>
              </a:solidFill>
            </a:endParaRPr>
          </a:p>
          <a:p>
            <a:pPr marL="742950" indent="-742950" algn="l"/>
            <a:r>
              <a:rPr lang="pt-BR" sz="3600" b="1" dirty="0" smtClean="0">
                <a:solidFill>
                  <a:schemeClr val="tx1"/>
                </a:solidFill>
              </a:rPr>
              <a:t>1. Leandro Martins </a:t>
            </a:r>
            <a:r>
              <a:rPr lang="pt-BR" sz="3600" dirty="0" smtClean="0">
                <a:solidFill>
                  <a:schemeClr val="tx1"/>
                </a:solidFill>
              </a:rPr>
              <a:t>(Auxiliar de Biblioteca);</a:t>
            </a:r>
          </a:p>
          <a:p>
            <a:pPr algn="l"/>
            <a:endParaRPr lang="pt-BR" sz="3600" b="1" dirty="0" smtClean="0">
              <a:solidFill>
                <a:schemeClr val="tx1"/>
              </a:solidFill>
            </a:endParaRPr>
          </a:p>
          <a:p>
            <a:pPr algn="l"/>
            <a:r>
              <a:rPr lang="pt-BR" sz="3600" b="1" dirty="0" smtClean="0">
                <a:solidFill>
                  <a:schemeClr val="tx1"/>
                </a:solidFill>
              </a:rPr>
              <a:t>2. Marcelo Ferreira </a:t>
            </a:r>
            <a:r>
              <a:rPr lang="pt-BR" sz="3600" dirty="0" smtClean="0">
                <a:solidFill>
                  <a:schemeClr val="tx1"/>
                </a:solidFill>
              </a:rPr>
              <a:t>(Auxiliar em Administração);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b="1" dirty="0" smtClean="0">
                <a:solidFill>
                  <a:schemeClr val="tx1"/>
                </a:solidFill>
              </a:rPr>
              <a:t>3. </a:t>
            </a:r>
            <a:r>
              <a:rPr lang="pt-BR" sz="3600" b="1" dirty="0" err="1" smtClean="0">
                <a:solidFill>
                  <a:schemeClr val="tx1"/>
                </a:solidFill>
              </a:rPr>
              <a:t>Edilene</a:t>
            </a:r>
            <a:r>
              <a:rPr lang="pt-BR" sz="3600" b="1" dirty="0" smtClean="0">
                <a:solidFill>
                  <a:schemeClr val="tx1"/>
                </a:solidFill>
              </a:rPr>
              <a:t> Teixeira </a:t>
            </a:r>
            <a:r>
              <a:rPr lang="pt-BR" sz="3600" dirty="0" smtClean="0">
                <a:solidFill>
                  <a:schemeClr val="tx1"/>
                </a:solidFill>
              </a:rPr>
              <a:t>(Auxiliar de Biblioteca);</a:t>
            </a:r>
          </a:p>
          <a:p>
            <a:pPr algn="l"/>
            <a:endParaRPr lang="pt-BR" sz="3600" b="1" dirty="0" smtClean="0">
              <a:solidFill>
                <a:schemeClr val="tx1"/>
              </a:solidFill>
            </a:endParaRPr>
          </a:p>
          <a:p>
            <a:pPr algn="l"/>
            <a:r>
              <a:rPr lang="pt-BR" sz="3600" b="1" dirty="0" smtClean="0">
                <a:solidFill>
                  <a:schemeClr val="tx1"/>
                </a:solidFill>
              </a:rPr>
              <a:t>4. </a:t>
            </a:r>
            <a:r>
              <a:rPr lang="pt-BR" sz="3600" b="1" dirty="0" err="1" smtClean="0">
                <a:solidFill>
                  <a:schemeClr val="tx1"/>
                </a:solidFill>
              </a:rPr>
              <a:t>Rannádia</a:t>
            </a:r>
            <a:r>
              <a:rPr lang="pt-BR" sz="3600" b="1" dirty="0" smtClean="0">
                <a:solidFill>
                  <a:schemeClr val="tx1"/>
                </a:solidFill>
              </a:rPr>
              <a:t> </a:t>
            </a:r>
            <a:r>
              <a:rPr lang="pt-BR" sz="3600" b="1" dirty="0" err="1" smtClean="0">
                <a:solidFill>
                  <a:schemeClr val="tx1"/>
                </a:solidFill>
              </a:rPr>
              <a:t>Virgulino</a:t>
            </a:r>
            <a:r>
              <a:rPr lang="pt-BR" sz="3600" b="1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(Bibliotecária).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9"/>
            <a:ext cx="4286991" cy="22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9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925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</a:t>
            </a:r>
          </a:p>
          <a:p>
            <a:pPr algn="l"/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Salas de e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studo em grupo; </a:t>
            </a:r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Salão de estudos;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(não entrar portando volumes);</a:t>
            </a:r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Administração;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Técnico.</a:t>
            </a:r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 domiciliar;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Auxílio à pesquisa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BVU (Biblioteca Virtual Universitária);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Renovações, Reservas e Sugestões de títulos pelo Sophia (presencialmente e na web);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orientadas;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acervo da Biblioteca está dividido em 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</a:t>
            </a:r>
            <a:r>
              <a:rPr lang="pt-B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impresso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geral (livros, folhetos); periódicos (revistas, jornais); obras de referência (dicionários,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técnicas, dissertações, </a:t>
            </a:r>
            <a:r>
              <a:rPr 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virtual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livros da Biblioteca Virtual Universitária (BVU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normas técnicas da ABNT (Associação Brasileira de Normas Técnicas).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827584" y="1052736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Quantitades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Acervo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Acervo impresso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Livros, folhetos, normas técnicas, trabalhos científicos,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830 obras e 2.524 exemplares;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Revistas: 01 revista, total: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edições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Acervo virtual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BVU: 6.123 títulos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Normas Técnicas: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normas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ao acervo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Biblioteca possui um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para consultas rápidas, prioritariamente,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seguintes conteúdos: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Sistema da Biblioteca (Sophia);</a:t>
            </a:r>
          </a:p>
          <a:p>
            <a:pPr algn="just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-Biblioteca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Universitária (BVU);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Site do IFCE.</a:t>
            </a:r>
          </a:p>
          <a:p>
            <a:pPr algn="l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7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teca\Desktop\FundoSlidesIF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531490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INTITUTO FEDERAL DO CEARÁ – CAMPUS CAUCAIA – BIBLIOTECA</a:t>
            </a:r>
            <a:endParaRPr lang="pt-BR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92888" cy="5544616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Inscrição</a:t>
            </a:r>
          </a:p>
          <a:p>
            <a:pPr algn="l"/>
            <a:endParaRPr lang="pt-BR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usuário deve possuir vínculo ativo com a instituição;</a:t>
            </a:r>
          </a:p>
          <a:p>
            <a:pPr marL="457200" indent="-457200" algn="l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 deve estar regularmente matriculado.</a:t>
            </a:r>
          </a:p>
          <a:p>
            <a:pPr marL="457200" indent="-457200" algn="l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Servidor: apresentar documento com o nº do SIAPE e documento oficial com foto.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e assinar o Termo de Responsabilidade do setor.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520</Words>
  <Application>Microsoft Office PowerPoint</Application>
  <PresentationFormat>Apresentação na tela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INTITUTO FEDERAL DO CEARÁ – CAMPUS CAUCAIA – BIBLIOTECA</vt:lpstr>
      <vt:lpstr>INTITUTO FEDERAL DO CEARÁ – CAMPUS CAUCAIA – BIBLIOTECA</vt:lpstr>
      <vt:lpstr>INTITUTO FEDERAL DO CEARÁ – CAMPUS CAUCAIA – BIBLIOTECA</vt:lpstr>
      <vt:lpstr>INTITUTO FEDERAL DO CEARÁ – CAMPUS CAUCAIA – BIBLIOTECA</vt:lpstr>
      <vt:lpstr>INTITUTO FEDERAL DO CEARÁ – CAMPUS CAUCAIA – BIBLIOTECA</vt:lpstr>
      <vt:lpstr>INTITUTO FEDERAL DO CEARÁ – CAMPUS CAUCAIA – BIBLIOTECA</vt:lpstr>
      <vt:lpstr>Slide 7</vt:lpstr>
      <vt:lpstr>INTITUTO FEDERAL DO CEARÁ – CAMPUS CAUCAIA – BIBLIOTECA</vt:lpstr>
      <vt:lpstr>INTITUTO FEDERAL DO CEARÁ – CAMPUS CAUCAIA – BIBLIOTECA</vt:lpstr>
      <vt:lpstr>Slide 10</vt:lpstr>
      <vt:lpstr>INTITUTO FEDERAL DO CEARÁ – CAMPUS CAUCAIA – BIBLIOTECA</vt:lpstr>
      <vt:lpstr>INTITUTO FEDERAL DO CEARÁ – CAMPUS CAUCAIA – BIBLIOTECA</vt:lpstr>
      <vt:lpstr>INTITUTO FEDERAL DO CEARÁ – CAMPUS CAUCAIA – BIBLIOTECA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INTITUTO FEDERAL DO CEARÁ – CAMPUS MARACANAÚ Sistemas Operacionais &gt;&gt;&gt; Esteganografia  Yarah Rodrigues  e Leandro Martins</dc:title>
  <dc:creator>biblioteca</dc:creator>
  <cp:lastModifiedBy>biblioteca</cp:lastModifiedBy>
  <cp:revision>110</cp:revision>
  <cp:lastPrinted>2015-01-23T11:08:54Z</cp:lastPrinted>
  <dcterms:created xsi:type="dcterms:W3CDTF">2014-11-20T19:51:43Z</dcterms:created>
  <dcterms:modified xsi:type="dcterms:W3CDTF">2018-05-08T13:12:49Z</dcterms:modified>
</cp:coreProperties>
</file>