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70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063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99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243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74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538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688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693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247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99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595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3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E3C5560-7A9C-489F-9148-18C5E1D0F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6DFB244-8511-4BCC-91F6-BF7B0EFD4A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4860" y="186942"/>
            <a:ext cx="8018580" cy="2838938"/>
          </a:xfrm>
        </p:spPr>
        <p:txBody>
          <a:bodyPr>
            <a:normAutofit fontScale="90000"/>
          </a:bodyPr>
          <a:lstStyle/>
          <a:p>
            <a:r>
              <a:rPr lang="pt-BR" sz="5400" dirty="0">
                <a:solidFill>
                  <a:schemeClr val="bg1"/>
                </a:solidFill>
              </a:rPr>
              <a:t>curso de tecnologia em gastronomia seminário de estágio -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7133E3F-241F-4637-872B-799745226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2235" y="2783606"/>
            <a:ext cx="7232895" cy="369736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t-BR" sz="2800" b="1" dirty="0"/>
              <a:t>Atenção estudantes do Curso de Tecnologia em Gastronomia:</a:t>
            </a:r>
          </a:p>
          <a:p>
            <a:pPr algn="ctr"/>
            <a:endParaRPr lang="pt-BR" sz="2800" b="1" dirty="0"/>
          </a:p>
          <a:p>
            <a:pPr algn="ctr"/>
            <a:r>
              <a:rPr lang="pt-BR" sz="2100" b="1" dirty="0"/>
              <a:t>A COORDENAÇÃO DO CURSO SUPERIOR DE TECNOLOGIA EM GASTRONOMIA CONVIDA A COMUNIDADE DISCENTE PARA PARTICIPAR DO SEMINÁRIO DE ESTÁGIO:</a:t>
            </a:r>
          </a:p>
          <a:p>
            <a:pPr algn="ctr"/>
            <a:endParaRPr lang="pt-BR" sz="2800" b="1" dirty="0"/>
          </a:p>
          <a:p>
            <a:pPr algn="ctr"/>
            <a:r>
              <a:rPr lang="pt-BR" sz="1900" b="1" dirty="0"/>
              <a:t>DATA: 17 DE DEZEMBRO DE 2020;</a:t>
            </a:r>
          </a:p>
          <a:p>
            <a:pPr algn="ctr"/>
            <a:r>
              <a:rPr lang="pt-BR" sz="1900" b="1" dirty="0"/>
              <a:t>HORÁRIO: 14:30;</a:t>
            </a:r>
          </a:p>
          <a:p>
            <a:pPr algn="ctr"/>
            <a:r>
              <a:rPr lang="pt-BR" sz="1900" b="1" dirty="0"/>
              <a:t>LINK DO MEET:</a:t>
            </a:r>
            <a:r>
              <a:rPr lang="pt-BR" sz="2800" b="1" dirty="0"/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2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https://meet.google.com/nqz-qewg-ruh</a:t>
            </a:r>
            <a:endParaRPr lang="pt-BR" sz="2200" b="1" dirty="0">
              <a:solidFill>
                <a:schemeClr val="accent2"/>
              </a:solidFill>
            </a:endParaRPr>
          </a:p>
          <a:p>
            <a:pPr algn="ctr"/>
            <a:endParaRPr lang="pt-BR" sz="2800" b="1" dirty="0">
              <a:solidFill>
                <a:srgbClr val="FF0000"/>
              </a:solidFill>
            </a:endParaRPr>
          </a:p>
          <a:p>
            <a:pPr algn="ctr"/>
            <a:endParaRPr lang="pt-BR" sz="2800" b="1" dirty="0">
              <a:solidFill>
                <a:srgbClr val="FF0000"/>
              </a:solidFill>
            </a:endParaRPr>
          </a:p>
          <a:p>
            <a:pPr algn="ctr"/>
            <a:endParaRPr lang="pt-BR" sz="2800" b="1" dirty="0">
              <a:solidFill>
                <a:srgbClr val="FF0000"/>
              </a:solidFill>
            </a:endParaRPr>
          </a:p>
          <a:p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11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236" y="1606411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014" y="183570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696" y="2060130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505200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raphic 18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0836425" y="5436655"/>
            <a:ext cx="151536" cy="151536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11245175" y="5896734"/>
            <a:ext cx="108625" cy="108625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10554288" y="6038004"/>
            <a:ext cx="95759" cy="9575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339D060-7017-4DBD-B6A3-A8B85D8A46A8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40254" r="1352" b="-2"/>
          <a:stretch/>
        </p:blipFill>
        <p:spPr>
          <a:xfrm>
            <a:off x="8883440" y="3670851"/>
            <a:ext cx="3308559" cy="3187149"/>
          </a:xfrm>
          <a:custGeom>
            <a:avLst/>
            <a:gdLst/>
            <a:ahLst/>
            <a:cxnLst/>
            <a:rect l="l" t="t" r="r" b="b"/>
            <a:pathLst>
              <a:path w="5923214" h="5705857">
                <a:moveTo>
                  <a:pt x="3612238" y="0"/>
                </a:moveTo>
                <a:cubicBezTo>
                  <a:pt x="4485043" y="0"/>
                  <a:pt x="5285549" y="309553"/>
                  <a:pt x="5909957" y="824860"/>
                </a:cubicBezTo>
                <a:lnTo>
                  <a:pt x="5923214" y="836909"/>
                </a:lnTo>
                <a:lnTo>
                  <a:pt x="5923214" y="5705857"/>
                </a:lnTo>
                <a:lnTo>
                  <a:pt x="672237" y="5705857"/>
                </a:lnTo>
                <a:lnTo>
                  <a:pt x="616914" y="5631875"/>
                </a:lnTo>
                <a:cubicBezTo>
                  <a:pt x="227427" y="5055358"/>
                  <a:pt x="0" y="4360357"/>
                  <a:pt x="0" y="3612238"/>
                </a:cubicBezTo>
                <a:cubicBezTo>
                  <a:pt x="0" y="1617255"/>
                  <a:pt x="1617255" y="0"/>
                  <a:pt x="3612238" y="0"/>
                </a:cubicBezTo>
                <a:close/>
              </a:path>
            </a:pathLst>
          </a:custGeom>
        </p:spPr>
      </p:pic>
      <p:pic>
        <p:nvPicPr>
          <p:cNvPr id="1026" name="Picture 2" descr="Local De Trabalho, Espaço De Trabalho">
            <a:extLst>
              <a:ext uri="{FF2B5EF4-FFF2-40B4-BE49-F238E27FC236}">
                <a16:creationId xmlns:a16="http://schemas.microsoft.com/office/drawing/2014/main" id="{C40B4349-AB80-4406-9E2A-97D0ECD81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021" y="0"/>
            <a:ext cx="3143979" cy="209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293004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Nova</vt:lpstr>
      <vt:lpstr>GradientVTI</vt:lpstr>
      <vt:lpstr>curso de tecnologia em gastronomia seminário de estágio -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de tecnologia em gastronomia seminário de estágio - </dc:title>
  <dc:creator>Manuelle</dc:creator>
  <cp:lastModifiedBy>Manuelle</cp:lastModifiedBy>
  <cp:revision>8</cp:revision>
  <dcterms:created xsi:type="dcterms:W3CDTF">2020-12-06T19:42:18Z</dcterms:created>
  <dcterms:modified xsi:type="dcterms:W3CDTF">2020-12-08T21:18:12Z</dcterms:modified>
</cp:coreProperties>
</file>