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662A3-462B-4AB3-9FBA-BFCD24F61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9D3ED2-2813-4996-96D4-66C492B3D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A70FB-8AF8-4F9A-90CF-D2EA7331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879E7A-7BDE-491F-A73A-DAC8CC80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A223E0-1546-4DD6-B50D-0A0BEE7B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46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C8348-3C15-45FF-8CBA-FA03B7A6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964497-3E94-4B55-989D-8370215D6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CDD31B-D648-4011-8233-046DE81F2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6BCF01-C8B5-4DD5-A387-9A0944F5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A73906-7BC3-44EF-9FFC-3E34F115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92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0EAD6E-6E56-433D-B6C0-0286D0ACC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84F044-8522-47FC-8CFE-165C97021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529C51-9BBC-4332-BCD0-515FD689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9F2BF4-A005-46DB-98C8-B2367038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4AABC1-DF86-489E-BB14-FA9BADB0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06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B4B5E-75AE-42DA-83DC-959AD4F0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2A8D26-82E3-4ED0-962B-819AEEE4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0CD296-DCC8-4E9C-98C2-F9AF84F3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12CFB6-D397-42EC-9551-46AA2B7A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902D85-0B15-4FAD-BC8F-9B80288C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09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DC858-48A1-4AA3-A417-BCC3CEBC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E6169A-604E-4DF9-BAE2-BF3D11F25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48310C-66B9-469D-9FAC-874834B8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EE98C5-69B1-4346-B87F-9C1E40A2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B05F8B-E723-4848-8F84-3C65C249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12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14A37-C126-4D5C-8839-44FAF1D0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F8418F-B731-413D-8F4D-90CE2973A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80D4F9-B580-4227-ADA0-B3865F8B2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6635EF-A8EC-41DE-9B93-71AB97AD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72E13C-455D-4962-92FC-EFBB181D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AB1AAF-793C-4068-AF77-09A8C7F4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1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B4A33-EC63-4D1E-8D3D-B2A04137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5FB1CE-6506-45D0-AB75-5145A5535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35B9A8-4024-4810-A9FE-878DAF2EE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8A503C-1A9D-495C-A69C-39A3E1852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930968-8D7E-4279-A22C-179246021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030429-20CF-4EF0-9F55-01B5F46D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0EE60B-00A6-486C-BFA1-E05D31AC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F226456-677C-4AFC-93D2-F5FE6551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67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7649F-64E7-4EE0-AE75-672F85EE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31D102-86D0-4225-B92F-14E705EC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093A332-4E4B-46FD-ABAD-67B475DC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791CD8-5738-418E-A0CE-9BE84FAC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77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0DBAFB-E837-40A6-88AB-269AE559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B46801-44C5-4DBA-A824-976E6695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FD5F86-18A5-478B-A43B-D0F88639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40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D028A-4FC0-4D86-86BD-58F6747E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531190-1FC6-401F-9730-C983B348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8DBA18-1B87-4CBB-B03D-69441292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02B1DD-06D4-493D-B5ED-EC554C88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B24D42-D37F-4AAB-9BA1-0929350D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652621-C956-4838-B0B6-C306F939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3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3161D-1743-4A92-8F3D-D05F9F8F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E8FD90-6C4F-4CA3-B0A8-0FB8E4E4C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53424C-238C-4055-8F14-17E845810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2A6FC9-0F77-403A-8973-88287962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B5B3DF-787C-42EA-88DE-EB48B9B1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ABBAD0-B373-4706-AB09-26AC1458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14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9B1ACD6-345F-4E8F-A5EB-B3E60143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C99279-12AC-423A-9066-F0DA9E788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0BC495-E029-4837-8C4B-D4302671D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F123-69BB-4D0A-9274-73CC91518491}" type="datetimeFigureOut">
              <a:rPr lang="pt-BR" smtClean="0"/>
              <a:t>29/01/2020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23DFCD-047A-4722-9DAE-792EF3AF5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CF0595-98C3-4A00-A356-5DC41DFBA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36C5-8817-43EF-865E-32D25D2E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07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81324-ADEB-4FAD-B477-9F5ACCB40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56520D-053E-466D-8F7E-0915658CC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F01080-4315-42DB-9F0E-65DCBDF89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26"/>
            <a:ext cx="12192000" cy="67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5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81324-ADEB-4FAD-B477-9F5ACCB40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56520D-053E-466D-8F7E-0915658CC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AB4E7E-8B31-4F7C-8C7B-7ACF16816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D7E68-2A23-4640-8EE4-4A4CE700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39F44F-5025-423F-8855-C56500FA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FB9979-C3BB-4D3D-808B-CCA05F593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6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D7E68-2A23-4640-8EE4-4A4CE700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39F44F-5025-423F-8855-C56500FA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F00936-E8DE-4246-87DA-B4B2854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2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81324-ADEB-4FAD-B477-9F5ACCB40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56520D-053E-466D-8F7E-0915658CC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5AB0A4-181D-4114-8C6E-E291AB7A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0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D7E68-2A23-4640-8EE4-4A4CE700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39F44F-5025-423F-8855-C56500FA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413270-73A1-44C0-9067-FE8C72AE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D7E68-2A23-4640-8EE4-4A4CE700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39F44F-5025-423F-8855-C56500FA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1762BC-5EEE-493A-8013-35976368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D7E68-2A23-4640-8EE4-4A4CE700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39F44F-5025-423F-8855-C56500FA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530BBC-6125-4BE7-8247-1687F6F84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4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D7E68-2A23-4640-8EE4-4A4CE700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39F44F-5025-423F-8855-C56500FA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248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 Inc.</dc:creator>
  <cp:lastModifiedBy>HP Inc.</cp:lastModifiedBy>
  <cp:revision>1</cp:revision>
  <dcterms:created xsi:type="dcterms:W3CDTF">2020-01-29T10:50:32Z</dcterms:created>
  <dcterms:modified xsi:type="dcterms:W3CDTF">2020-01-29T10:56:40Z</dcterms:modified>
</cp:coreProperties>
</file>