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031DAE-55E1-4B80-8C47-D01F7F7B7C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E110876-5C30-4FC6-9225-2E9F60E965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1B97B32-63EC-48BC-8CC7-96104519D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0E71B-DA21-4FCC-BEE8-EA8AAC656F4F}" type="datetimeFigureOut">
              <a:rPr lang="pt-BR" smtClean="0"/>
              <a:t>27/05/2021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71668EF-A78E-491F-AEAC-2F4F9D419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1B3830A-8E3F-408F-8A7F-5D88EE4A3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637ED-812C-4060-AB5D-928698E47B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58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64E7B7-E90E-4D9C-AA82-D37725504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E9B1954-B3FB-41B3-A73F-820B3196A5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1C9DB7-05B9-4C71-A5F2-05F56D879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0E71B-DA21-4FCC-BEE8-EA8AAC656F4F}" type="datetimeFigureOut">
              <a:rPr lang="pt-BR" smtClean="0"/>
              <a:t>27/05/2021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F6A61E8-C8E7-463A-B3E9-07C6E771C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23B9F45-1F74-4676-AB07-ECB14F075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637ED-812C-4060-AB5D-928698E47B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623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6D1E9F3-9C49-47C8-8F66-EE681E99DB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CEA6152-648A-4373-B383-7740A7F0F3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3D15D8-7323-438A-A9FF-9404918D9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0E71B-DA21-4FCC-BEE8-EA8AAC656F4F}" type="datetimeFigureOut">
              <a:rPr lang="pt-BR" smtClean="0"/>
              <a:t>27/05/2021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BB872BA-482A-422C-A54C-D648CED6D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C3B4BB9-8BF1-4644-AE06-BD23343C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637ED-812C-4060-AB5D-928698E47B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1322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D5EBA0-65F8-4C87-851F-31E4C33AE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CA9381-D39B-4391-949C-48713B6CD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C018394-A953-499A-B09E-5AAB1DC42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0E71B-DA21-4FCC-BEE8-EA8AAC656F4F}" type="datetimeFigureOut">
              <a:rPr lang="pt-BR" smtClean="0"/>
              <a:t>27/05/2021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E3B75F4-F12C-45F9-869C-77541C9FF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D7CC508-98E0-49DE-97EE-19613A544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637ED-812C-4060-AB5D-928698E47B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8434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E78703-8304-4520-BCA0-3CCEBF737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2171B0-A321-453B-BB13-C85D402F4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7325979-CD33-4ED9-8431-D68605637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0E71B-DA21-4FCC-BEE8-EA8AAC656F4F}" type="datetimeFigureOut">
              <a:rPr lang="pt-BR" smtClean="0"/>
              <a:t>27/05/2021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BDCB5CE-6E98-4794-B26E-1C2C34F86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847EF62-4EA7-4834-B909-7DAA9E27A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637ED-812C-4060-AB5D-928698E47B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9422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C11069-B40F-4445-A533-041B134BF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D7B3A1-0194-41A4-9F10-6FC6C8B425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42B26A2-C1C7-4E62-A9CC-1A93BDE183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CFF2DF2-6DE8-4A32-AED8-CD72DBEA2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0E71B-DA21-4FCC-BEE8-EA8AAC656F4F}" type="datetimeFigureOut">
              <a:rPr lang="pt-BR" smtClean="0"/>
              <a:t>27/05/2021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15C4323-437C-4746-8ED5-8EE211EFA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8616554-6B38-4924-B3F8-E04FA824D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637ED-812C-4060-AB5D-928698E47B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6542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F53B24-8662-4828-9370-783B40E0A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7A51877-E8E8-4FCB-9B3A-7258BB40E9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9BB4B0A-36C7-43DF-923A-BB92499013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FC0D89C-0126-4AD6-929A-6D47686F7E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4EA4304-7531-4949-B2D5-6F5FDC998E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1D80182-242C-448D-9EB7-6A368C916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0E71B-DA21-4FCC-BEE8-EA8AAC656F4F}" type="datetimeFigureOut">
              <a:rPr lang="pt-BR" smtClean="0"/>
              <a:t>27/05/2021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9CED9C6-CEEC-4859-BBD5-B1F2224E4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CC556CE-DB6F-487D-BD5A-9E5EC250C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637ED-812C-4060-AB5D-928698E47B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1810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7350FF-8ACB-4A7C-9F5A-26C1EA605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91C094C-37AA-4C67-9D09-D1EB5BDC4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0E71B-DA21-4FCC-BEE8-EA8AAC656F4F}" type="datetimeFigureOut">
              <a:rPr lang="pt-BR" smtClean="0"/>
              <a:t>27/05/2021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E39E362-C889-446F-8636-D3EE1B737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5E35A0B-0F65-4EF0-BEE4-2A3F08335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637ED-812C-4060-AB5D-928698E47B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3262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166AD14-0EC2-4B9D-AA03-034AF2501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0E71B-DA21-4FCC-BEE8-EA8AAC656F4F}" type="datetimeFigureOut">
              <a:rPr lang="pt-BR" smtClean="0"/>
              <a:t>27/05/2021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B0D4798-C89F-482E-97A3-BDD1322D3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0344E90-5C83-46F4-A640-91A5C7AF7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637ED-812C-4060-AB5D-928698E47B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2172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376D93-4B35-4CA9-99B0-F3805A695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DC0989-38BB-465D-A617-0A767F931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5B23633-3979-473E-86FF-16AE4E31AA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D2E454D-6F49-42E2-BF2A-B296B9383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0E71B-DA21-4FCC-BEE8-EA8AAC656F4F}" type="datetimeFigureOut">
              <a:rPr lang="pt-BR" smtClean="0"/>
              <a:t>27/05/2021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A36F0BF-F300-4F9A-BFFD-3AE8B2991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C7BADDD-B7B0-43EF-B2C1-D0379CAAD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637ED-812C-4060-AB5D-928698E47B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2131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F9611B-D995-4C37-9783-9F8E0841A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1A5D776-5122-4192-B73F-BAC5A4B1F6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8BB0D44-3041-4FE0-B88F-875B23E23C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992F934-040A-4569-9A44-B5C2876B1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0E71B-DA21-4FCC-BEE8-EA8AAC656F4F}" type="datetimeFigureOut">
              <a:rPr lang="pt-BR" smtClean="0"/>
              <a:t>27/05/2021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5EF35F1-A89E-4084-86BF-9F9C2244D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C5A4051-682E-45BB-8622-40C7434BA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637ED-812C-4060-AB5D-928698E47B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8080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BF6C359-FE37-4EF5-9E49-DDD7F238B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826ABDE-0641-45BF-86E5-0697B138E2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FFFE63F-DE55-4005-B4FF-4BBD409144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0E71B-DA21-4FCC-BEE8-EA8AAC656F4F}" type="datetimeFigureOut">
              <a:rPr lang="pt-BR" smtClean="0"/>
              <a:t>27/05/2021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F59CE00-2193-4607-91C6-1594101E6E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CD995DC-A9EA-4296-93F2-494336600F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637ED-812C-4060-AB5D-928698E47B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4455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Interface gráfica do usuário, Texto, Aplicativo, Email&#10;&#10;Descrição gerada automaticamente">
            <a:extLst>
              <a:ext uri="{FF2B5EF4-FFF2-40B4-BE49-F238E27FC236}">
                <a16:creationId xmlns:a16="http://schemas.microsoft.com/office/drawing/2014/main" id="{23A521AF-55CE-4671-9C64-AB3D102422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636"/>
          <a:stretch/>
        </p:blipFill>
        <p:spPr>
          <a:xfrm>
            <a:off x="200600" y="167523"/>
            <a:ext cx="11894182" cy="624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259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LUIZA HELENA FEITOZA FREIRE</dc:creator>
  <cp:lastModifiedBy>LUIZA HELENA FEITOZA FREIRE</cp:lastModifiedBy>
  <cp:revision>1</cp:revision>
  <dcterms:created xsi:type="dcterms:W3CDTF">2021-05-27T13:05:55Z</dcterms:created>
  <dcterms:modified xsi:type="dcterms:W3CDTF">2021-05-27T13:07:09Z</dcterms:modified>
</cp:coreProperties>
</file>