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8" r:id="rId5"/>
    <p:sldId id="265" r:id="rId6"/>
    <p:sldId id="266" r:id="rId7"/>
    <p:sldId id="269" r:id="rId8"/>
    <p:sldId id="270" r:id="rId9"/>
    <p:sldId id="271" r:id="rId10"/>
    <p:sldId id="272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6762" y="226523"/>
            <a:ext cx="8731637" cy="1653792"/>
          </a:xfrm>
        </p:spPr>
        <p:txBody>
          <a:bodyPr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Panorâmica Discente - 2021 - N2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32105" y="5865186"/>
            <a:ext cx="5393634" cy="840413"/>
          </a:xfrm>
        </p:spPr>
        <p:txBody>
          <a:bodyPr>
            <a:noAutofit/>
          </a:bodyPr>
          <a:lstStyle/>
          <a:p>
            <a:pPr algn="ctr"/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Coordenação Técnico-Pedagógica-CTP</a:t>
            </a:r>
          </a:p>
          <a:p>
            <a:pPr algn="ctr"/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IFCE Campus Jaguaribe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endParaRPr lang="pt-BR" sz="36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80661" y="2344537"/>
            <a:ext cx="6096000" cy="29905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1000"/>
              </a:spcBef>
              <a:buClr>
                <a:srgbClr val="A5300F"/>
              </a:buClr>
              <a:buSzPct val="80000"/>
            </a:pPr>
            <a:r>
              <a:rPr lang="pt-BR" sz="3600" dirty="0">
                <a:solidFill>
                  <a:srgbClr val="A5300F">
                    <a:lumMod val="75000"/>
                  </a:srgbClr>
                </a:solidFill>
                <a:latin typeface="Arial Rounded MT Bold" panose="020F0704030504030204" pitchFamily="34" charset="0"/>
              </a:rPr>
              <a:t>‘’ </a:t>
            </a:r>
            <a:r>
              <a:rPr lang="pt-BR" sz="3600" i="1" dirty="0">
                <a:solidFill>
                  <a:srgbClr val="A5300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Não é no silêncio que os homens se fazem, mas na palavra, no trabalho, na ação-reflexão</a:t>
            </a:r>
            <a:r>
              <a:rPr lang="pt-BR" sz="3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  <a:r>
              <a:rPr lang="pt-BR" sz="3600" dirty="0">
                <a:solidFill>
                  <a:srgbClr val="A5300F">
                    <a:lumMod val="75000"/>
                  </a:srgbClr>
                </a:solidFill>
                <a:latin typeface="Arial Rounded MT Bold" panose="020F0704030504030204" pitchFamily="34" charset="0"/>
              </a:rPr>
              <a:t>’’ </a:t>
            </a:r>
          </a:p>
          <a:p>
            <a:pPr lvl="0" algn="r">
              <a:spcBef>
                <a:spcPts val="1000"/>
              </a:spcBef>
              <a:buClr>
                <a:srgbClr val="A5300F"/>
              </a:buClr>
              <a:buSzPct val="80000"/>
            </a:pPr>
            <a:r>
              <a:rPr lang="pt-BR" sz="3600" dirty="0">
                <a:solidFill>
                  <a:srgbClr val="A5300F">
                    <a:lumMod val="75000"/>
                  </a:srgbClr>
                </a:solidFill>
                <a:latin typeface="Arial Rounded MT Bold" panose="020F0704030504030204" pitchFamily="34" charset="0"/>
              </a:rPr>
              <a:t>( Paulo Freire)</a:t>
            </a:r>
          </a:p>
        </p:txBody>
      </p:sp>
    </p:spTree>
    <p:extLst>
      <p:ext uri="{BB962C8B-B14F-4D97-AF65-F5344CB8AC3E}">
        <p14:creationId xmlns:p14="http://schemas.microsoft.com/office/powerpoint/2010/main" val="878929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26017" y="188575"/>
            <a:ext cx="813086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E19825">
                    <a:lumMod val="75000"/>
                  </a:srgbClr>
                </a:solidFill>
                <a:latin typeface="Times New Roman"/>
                <a:ea typeface="Calibri"/>
                <a:cs typeface="Times New Roman"/>
              </a:rPr>
              <a:t>PANORAMA GERAL DA SITUAÇÃO DOS ALUNOS COM ATIVIDADES PENDENTES DO CURSO TÉCNICO EM AUTOMAÇÃO INDUSTRIAL INTEGRADO  AO ENSINO MÉDIO. (N2)</a:t>
            </a:r>
            <a:endParaRPr lang="pt-BR" dirty="0">
              <a:solidFill>
                <a:srgbClr val="E19825">
                  <a:lumMod val="75000"/>
                </a:srgb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26017" y="1483125"/>
            <a:ext cx="525868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ALUNOS QUE NÃO   OBTIVEMOS RESPOSTAS</a:t>
            </a: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26017" y="2263311"/>
            <a:ext cx="6096000" cy="35803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Times New Roman"/>
                <a:ea typeface="Calibri"/>
                <a:cs typeface="Times New Roman"/>
              </a:rPr>
              <a:t> 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AUTOMAÇÃO INDUSTRIAL SI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Maria Eduarda Matos dos Santos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Francisco </a:t>
            </a:r>
            <a:r>
              <a:rPr lang="pt-BR" b="1" dirty="0" err="1">
                <a:latin typeface="Times New Roman"/>
                <a:ea typeface="Calibri"/>
                <a:cs typeface="Times New Roman"/>
              </a:rPr>
              <a:t>Arcleison</a:t>
            </a:r>
            <a:r>
              <a:rPr lang="pt-BR" b="1" dirty="0">
                <a:latin typeface="Times New Roman"/>
                <a:ea typeface="Calibri"/>
                <a:cs typeface="Times New Roman"/>
              </a:rPr>
              <a:t> Alves Soares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b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AUTOMAÇÃO  INDUSTRIAL SII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Natália Nogueira Monteiro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Times New Roman"/>
                <a:ea typeface="Calibri"/>
                <a:cs typeface="Times New Roman"/>
              </a:rPr>
              <a:t>Total=03 alunos</a:t>
            </a: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366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756" y="828542"/>
            <a:ext cx="8596668" cy="1320800"/>
          </a:xfrm>
        </p:spPr>
        <p:txBody>
          <a:bodyPr>
            <a:normAutofit/>
          </a:bodyPr>
          <a:lstStyle/>
          <a:p>
            <a:r>
              <a:rPr lang="pt-BR" sz="8000" dirty="0">
                <a:latin typeface="Arial Rounded MT Bold" panose="020F0704030504030204" pitchFamily="34" charset="0"/>
              </a:rPr>
              <a:t>Obrigada!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6427" y="2573658"/>
            <a:ext cx="8596668" cy="3880773"/>
          </a:xfrm>
        </p:spPr>
        <p:txBody>
          <a:bodyPr/>
          <a:lstStyle/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Andréa de Sousa Araújo-Técnico em Assuntos Educacionais</a:t>
            </a:r>
          </a:p>
          <a:p>
            <a:pPr marL="0" indent="0" algn="r">
              <a:buNone/>
            </a:pPr>
            <a:r>
              <a:rPr lang="pt-BR" dirty="0"/>
              <a:t>Welson Soares de Sousa - Pedagogo-Área</a:t>
            </a:r>
          </a:p>
          <a:p>
            <a:pPr marL="0" indent="0" algn="r">
              <a:buNone/>
            </a:pPr>
            <a:r>
              <a:rPr lang="pt-BR" dirty="0"/>
              <a:t>Manoel Oliveira do Nascimento- Técnico em Assuntos Educacionais</a:t>
            </a:r>
          </a:p>
          <a:p>
            <a:pPr marL="0" indent="0" algn="r">
              <a:buNone/>
            </a:pPr>
            <a:r>
              <a:rPr lang="pt-BR" dirty="0"/>
              <a:t>Maria Brasilina Saldanha da Silva- Pedagogo-Área</a:t>
            </a:r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CTP- Campus Jaguaribe</a:t>
            </a:r>
          </a:p>
        </p:txBody>
      </p:sp>
    </p:spTree>
    <p:extLst>
      <p:ext uri="{BB962C8B-B14F-4D97-AF65-F5344CB8AC3E}">
        <p14:creationId xmlns:p14="http://schemas.microsoft.com/office/powerpoint/2010/main" val="19908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182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9" y="360609"/>
            <a:ext cx="10171826" cy="629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96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5" y="278908"/>
            <a:ext cx="868203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52529" y="1422045"/>
            <a:ext cx="2528553" cy="5164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CURSO TÉCNICO EM ELETROMECÂNICA INTEGRADO AO ENSINO MÉDIO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/>
                <a:ea typeface="Calibri"/>
                <a:cs typeface="Times New Roman"/>
              </a:rPr>
              <a:t>CAM/CNC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/>
                <a:ea typeface="Calibri"/>
                <a:cs typeface="Times New Roman"/>
              </a:rPr>
              <a:t>BIOLOGIA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/>
                <a:ea typeface="Calibri"/>
                <a:cs typeface="Times New Roman"/>
              </a:rPr>
              <a:t>MATEMATICA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/>
                <a:ea typeface="Calibri"/>
                <a:cs typeface="Times New Roman"/>
              </a:rPr>
              <a:t>EDUCAÇÃO FISICA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/>
                <a:ea typeface="Calibri"/>
                <a:cs typeface="Times New Roman"/>
              </a:rPr>
              <a:t>INGLÊS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/>
                <a:ea typeface="Calibri"/>
                <a:cs typeface="Times New Roman"/>
              </a:rPr>
              <a:t>FISICA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/>
                <a:ea typeface="Calibri"/>
                <a:cs typeface="Times New Roman"/>
              </a:rPr>
              <a:t>ELEMENTOS DE AUTOMAÇÃO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84620" y="1422045"/>
            <a:ext cx="3704822" cy="537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A5300F"/>
                </a:solidFill>
                <a:latin typeface="Calibri"/>
                <a:ea typeface="Calibri"/>
                <a:cs typeface="Times New Roman"/>
              </a:rPr>
              <a:t>CURSO TÉCNICO EM INFORMÁTICA PARA INTERNET INTEGRADO AO ENSINO MÉDIO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BIOLOGIA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MATEMATICA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LINGUA PORTUGUESA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INGLÊS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EDUCAÇÃO FISICA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INGLÊS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ESPANHOL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DW1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/>
                <a:ea typeface="Calibri"/>
                <a:cs typeface="Times New Roman"/>
              </a:rPr>
              <a:t>POOXAPS00</a:t>
            </a:r>
          </a:p>
          <a:p>
            <a:r>
              <a:rPr lang="pt-BR" sz="1400" dirty="0">
                <a:latin typeface="Calibri"/>
                <a:ea typeface="Calibri"/>
                <a:cs typeface="Times New Roman"/>
              </a:rPr>
              <a:t>PTT2</a:t>
            </a:r>
          </a:p>
          <a:p>
            <a:r>
              <a:rPr lang="pt-BR" sz="1400" dirty="0" err="1">
                <a:latin typeface="Calibri"/>
                <a:ea typeface="Calibri"/>
                <a:cs typeface="Times New Roman"/>
              </a:rPr>
              <a:t>BD&amp;Sw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r>
              <a:rPr lang="pt-BR" sz="1400" dirty="0">
                <a:latin typeface="Calibri"/>
                <a:ea typeface="Calibri"/>
                <a:cs typeface="Times New Roman"/>
              </a:rPr>
              <a:t>HISTÓRIA</a:t>
            </a:r>
          </a:p>
          <a:p>
            <a:r>
              <a:rPr lang="pt-BR" sz="1400" dirty="0">
                <a:latin typeface="Calibri"/>
                <a:ea typeface="Calibri"/>
                <a:cs typeface="Times New Roman"/>
              </a:rPr>
              <a:t>AUTOMAÇÃO ELETRÔNICA ANALÓGICA</a:t>
            </a:r>
          </a:p>
          <a:p>
            <a:r>
              <a:rPr lang="pt-BR" sz="1400" dirty="0">
                <a:latin typeface="Calibri"/>
                <a:ea typeface="Calibri"/>
                <a:cs typeface="Times New Roman"/>
              </a:rPr>
              <a:t>INSTRMENTACAO</a:t>
            </a:r>
          </a:p>
          <a:p>
            <a:r>
              <a:rPr lang="pt-BR" sz="1400" dirty="0">
                <a:latin typeface="Calibri"/>
                <a:ea typeface="Calibri"/>
                <a:cs typeface="Times New Roman"/>
              </a:rPr>
              <a:t>HISTÓRIA</a:t>
            </a:r>
            <a:endParaRPr lang="pt-BR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435" y="1448173"/>
            <a:ext cx="3109913" cy="491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671348" y="52021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t-BR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ELETRÔNICA ANALÓGICA DIGITAL</a:t>
            </a:r>
            <a:endParaRPr lang="pt-BR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pt-BR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INSTRMENTACAO</a:t>
            </a:r>
          </a:p>
          <a:p>
            <a:pPr lvl="0"/>
            <a:r>
              <a:rPr lang="pt-BR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HISTÓRIA</a:t>
            </a:r>
          </a:p>
        </p:txBody>
      </p:sp>
    </p:spTree>
    <p:extLst>
      <p:ext uri="{BB962C8B-B14F-4D97-AF65-F5344CB8AC3E}">
        <p14:creationId xmlns:p14="http://schemas.microsoft.com/office/powerpoint/2010/main" val="138412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1" y="386366"/>
            <a:ext cx="8944846" cy="624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499279" y="1223493"/>
            <a:ext cx="1068946" cy="29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039" y="2833352"/>
            <a:ext cx="1081824" cy="103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040" y="4340180"/>
            <a:ext cx="1249250" cy="150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07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22" y="347728"/>
            <a:ext cx="8538693" cy="637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9" y="1648497"/>
            <a:ext cx="678646" cy="74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03" y="3039413"/>
            <a:ext cx="536978" cy="70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9" y="4391696"/>
            <a:ext cx="678646" cy="71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9" y="5331854"/>
            <a:ext cx="678646" cy="103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20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01409"/>
            <a:ext cx="8903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Times New Roman"/>
                <a:ea typeface="Calibri"/>
              </a:rPr>
              <a:t>PANORAMA GERAL DA SITUAÇÃO DOS ALUNOS COM ATIVIDADES PENDENTES DO CURSO TÉCNICO  EM ELETROMECÂNICA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96722" y="1689528"/>
            <a:ext cx="5258684" cy="19845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ALUNOS QUE NÃO   OBTIVEMOS RESPOSTAS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/>
              <a:t>Total=29 </a:t>
            </a:r>
            <a:r>
              <a:rPr lang="pt-BR" dirty="0"/>
              <a:t>ALUNOS.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07598" y="4226048"/>
            <a:ext cx="3288404" cy="2453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ELETROMECÂNICA SI-                                                 </a:t>
            </a:r>
            <a:endParaRPr lang="pt-BR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Airton  Mota Aquino-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Iara Lopes Martins Cândido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João Emanoel de Araújo Bezerra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Luzienni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Aparecida de Araújo Campus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Ryan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Dionisio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Lima da Silva</a:t>
            </a:r>
            <a:endParaRPr lang="pt-BR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020261" y="3649801"/>
            <a:ext cx="3958107" cy="272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ELETROMECÂNICA S3-</a:t>
            </a:r>
            <a:endParaRPr lang="pt-BR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Anderson Verissimo dos Santos Lima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Cosmo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Welligton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Oliveira da Silva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Karla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Jasianny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Fernandes Silva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Lilian Maira Rodrigues da Silva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Pedro Vitor Marcelino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Díogenes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.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Sebastião Muniz Gomes Júnior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Ycaro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Matheus Paulino de Oliveira.</a:t>
            </a:r>
            <a:endParaRPr lang="pt-BR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978368" y="666561"/>
            <a:ext cx="3303526" cy="559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ELETROMECÂNICA S5</a:t>
            </a:r>
            <a:endParaRPr lang="pt-BR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Alexandre Lopes Rodrigues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Felipe Fonseca Guedes 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Francisco Fabricio da Silva Melo 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Júlio Giordano Bezerra Duarte Gomes 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 err="1">
                <a:latin typeface="Times New Roman"/>
                <a:ea typeface="Calibri"/>
                <a:cs typeface="Times New Roman"/>
              </a:rPr>
              <a:t>Kaillanne</a:t>
            </a:r>
            <a:r>
              <a:rPr lang="pt-BR" sz="1200" b="1" dirty="0">
                <a:latin typeface="Times New Roman"/>
                <a:ea typeface="Calibri"/>
                <a:cs typeface="Times New Roman"/>
              </a:rPr>
              <a:t> Pessoa Bezerra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Natália Alves da Silva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Milena Silva Alves 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Nicole Silveira Alves 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Manoel Messias Moura Batista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Maria Camila do Nascimento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Maria Gisele Rodrigues Sousa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Marilia Alice Freire de Sousa 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Maria Gisele Rodrigues Sousa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Francisco Messias da Silva Carneiro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Igor da Silva Pereira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 err="1">
                <a:latin typeface="Times New Roman"/>
                <a:ea typeface="Calibri"/>
                <a:cs typeface="Times New Roman"/>
              </a:rPr>
              <a:t>Keulisson</a:t>
            </a:r>
            <a:r>
              <a:rPr lang="pt-BR" sz="1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pt-BR" sz="1200" b="1" dirty="0" err="1">
                <a:latin typeface="Times New Roman"/>
                <a:ea typeface="Calibri"/>
                <a:cs typeface="Times New Roman"/>
              </a:rPr>
              <a:t>Minellis</a:t>
            </a:r>
            <a:r>
              <a:rPr lang="pt-BR" sz="1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pt-BR" sz="1200" b="1" dirty="0" err="1">
                <a:latin typeface="Times New Roman"/>
                <a:ea typeface="Calibri"/>
                <a:cs typeface="Times New Roman"/>
              </a:rPr>
              <a:t>Diogenes</a:t>
            </a:r>
            <a:r>
              <a:rPr lang="pt-BR" sz="1200" b="1" dirty="0">
                <a:latin typeface="Times New Roman"/>
                <a:ea typeface="Calibri"/>
                <a:cs typeface="Times New Roman"/>
              </a:rPr>
              <a:t>  Xavier</a:t>
            </a:r>
            <a:endParaRPr lang="pt-BR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latin typeface="Times New Roman"/>
                <a:ea typeface="Calibri"/>
                <a:cs typeface="Times New Roman"/>
              </a:rPr>
              <a:t>Victor Emanoel Mesquita dos Santos</a:t>
            </a:r>
            <a:endParaRPr lang="pt-BR" sz="1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62" y="2240689"/>
            <a:ext cx="3037234" cy="53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74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7577" y="417318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>
                <a:solidFill>
                  <a:prstClr val="black"/>
                </a:solidFill>
                <a:latin typeface="Times New Roman"/>
                <a:ea typeface="Calibri"/>
              </a:rPr>
              <a:t>PANORAMA GERAL DA SITUAÇÃO DOS ALUNOS COM ATIVIDADES PENDENTES DO CURSO TÉCNICO  EM ELETROMECÂNICA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3132" y="1285166"/>
            <a:ext cx="4048260" cy="4645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ALUNOS COM PROBLEMAS DE INTERNET, CHIP, COMPUTADOR  OU APARELHO DE CELULAR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 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ELETROMECÂNICA SI</a:t>
            </a:r>
            <a:endParaRPr lang="pt-BR" sz="1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Ana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Mayza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Macedo dos Santos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Francisca Vanessa Saldanha da Silva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João Paulo Barreto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Samile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Lima Silva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Kadson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Kauã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Costa Pereira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Carlos Antônio da Silva Peixoto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Maria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Ianne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Aquino Cortez 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Paulo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Angelo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Costa Nogueira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Total=8 alunos</a:t>
            </a:r>
            <a:endParaRPr lang="pt-BR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353059" y="1285166"/>
            <a:ext cx="3258356" cy="2631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ALUNOS COM ATESTADO MÉDICO (PROBLEMAS DE SAÚDE E  GRAVIDEZ)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4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ELETROMECÂNICA SI/SV</a:t>
            </a:r>
            <a:endParaRPr lang="pt-BR" sz="1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Ana </a:t>
            </a:r>
            <a:r>
              <a:rPr lang="pt-BR" sz="1400" b="1" dirty="0" err="1">
                <a:latin typeface="Times New Roman"/>
                <a:ea typeface="Calibri"/>
                <a:cs typeface="Times New Roman"/>
              </a:rPr>
              <a:t>Larisse</a:t>
            </a:r>
            <a:r>
              <a:rPr lang="pt-BR" sz="1400" b="1" dirty="0">
                <a:latin typeface="Times New Roman"/>
                <a:ea typeface="Calibri"/>
                <a:cs typeface="Times New Roman"/>
              </a:rPr>
              <a:t>   de Souza Batista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Times New Roman"/>
                <a:ea typeface="Calibri"/>
                <a:cs typeface="Times New Roman"/>
              </a:rPr>
              <a:t>Ana Heloisa Bezerra Melo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r>
              <a:rPr lang="pt-BR" sz="1400" b="1" dirty="0">
                <a:latin typeface="Times New Roman"/>
                <a:ea typeface="Calibri"/>
              </a:rPr>
              <a:t>Total = 2 alunos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7540578" y="1287136"/>
            <a:ext cx="3721995" cy="264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ALUNOS QUE NÃO ACEITARAM CONVITE PARA ACESSAR AS SALAS DE CLASSROOM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ELETROMECÂNICA SI</a:t>
            </a:r>
            <a:endParaRPr lang="pt-BR" sz="1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Times New Roman"/>
                <a:ea typeface="Calibri"/>
                <a:cs typeface="Times New Roman"/>
              </a:rPr>
              <a:t>Alice Marino Barros 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Times New Roman"/>
                <a:ea typeface="Calibri"/>
                <a:cs typeface="Times New Roman"/>
              </a:rPr>
              <a:t>Ryan </a:t>
            </a:r>
            <a:r>
              <a:rPr lang="pt-BR" sz="1400" dirty="0" err="1">
                <a:latin typeface="Times New Roman"/>
                <a:ea typeface="Calibri"/>
                <a:cs typeface="Times New Roman"/>
              </a:rPr>
              <a:t>Dionisio</a:t>
            </a:r>
            <a:r>
              <a:rPr lang="pt-BR" sz="1400" dirty="0">
                <a:latin typeface="Times New Roman"/>
                <a:ea typeface="Calibri"/>
                <a:cs typeface="Times New Roman"/>
              </a:rPr>
              <a:t> Lima da Silva</a:t>
            </a:r>
            <a:endParaRPr lang="pt-BR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Times New Roman"/>
                <a:ea typeface="Calibri"/>
                <a:cs typeface="Times New Roman"/>
              </a:rPr>
              <a:t>Total= 2 alunos</a:t>
            </a:r>
            <a:endParaRPr lang="pt-BR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343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19955" y="182061"/>
            <a:ext cx="869753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PANORAMA GERAL DA SITUAÇÃO DOS ALUNOS COM ATIVIDADES PENDENTES DO CURSO TÉCNICO INFORMÁTICA PARA INTERNET INTEGRADOS  AO ENSINO MÉDIO. (N2)</a:t>
            </a:r>
            <a:endParaRPr lang="pt-BR" dirty="0">
              <a:solidFill>
                <a:schemeClr val="accent3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68923" y="1611914"/>
            <a:ext cx="525868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ALUNOS QUE NÃO   OBTIVEMOS RESPOSTAS</a:t>
            </a:r>
            <a:endParaRPr lang="pt-BR" dirty="0">
              <a:solidFill>
                <a:schemeClr val="bg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4952" y="2562334"/>
            <a:ext cx="5027054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INFORMÁTICA SI</a:t>
            </a:r>
            <a:endParaRPr lang="pt-BR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Ana Karine do Nascimento Saldanha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Francisco Leandro Moraes da Silva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/>
                <a:ea typeface="Calibri"/>
                <a:cs typeface="Times New Roman"/>
              </a:rPr>
              <a:t>Maria Clara Oliveira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r>
              <a:rPr lang="pt-BR" b="1" dirty="0">
                <a:latin typeface="Times New Roman"/>
                <a:ea typeface="Calibri"/>
              </a:rPr>
              <a:t>Morgana Paz Landim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4217" y="4973300"/>
            <a:ext cx="17347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Times New Roman"/>
                <a:ea typeface="Calibri"/>
                <a:cs typeface="Times New Roman"/>
              </a:rPr>
              <a:t>Total =04 alunos</a:t>
            </a: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10921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502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Arial Rounded MT Bold</vt:lpstr>
      <vt:lpstr>Calibri</vt:lpstr>
      <vt:lpstr>Times New Roman</vt:lpstr>
      <vt:lpstr>Trebuchet MS</vt:lpstr>
      <vt:lpstr>Wingdings</vt:lpstr>
      <vt:lpstr>Wingdings 3</vt:lpstr>
      <vt:lpstr>Facetado</vt:lpstr>
      <vt:lpstr>Panorâmica Discente - 2021 - N2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Filosofia</dc:title>
  <dc:creator>Particular</dc:creator>
  <cp:lastModifiedBy>Particular</cp:lastModifiedBy>
  <cp:revision>22</cp:revision>
  <dcterms:created xsi:type="dcterms:W3CDTF">2019-06-15T13:47:24Z</dcterms:created>
  <dcterms:modified xsi:type="dcterms:W3CDTF">2021-07-07T13:37:08Z</dcterms:modified>
</cp:coreProperties>
</file>