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4" r:id="rId4"/>
    <p:sldId id="257" r:id="rId5"/>
    <p:sldId id="265" r:id="rId6"/>
    <p:sldId id="260" r:id="rId7"/>
    <p:sldId id="282" r:id="rId8"/>
    <p:sldId id="277" r:id="rId9"/>
    <p:sldId id="279" r:id="rId10"/>
    <p:sldId id="283" r:id="rId11"/>
    <p:sldId id="280" r:id="rId12"/>
    <p:sldId id="281" r:id="rId13"/>
    <p:sldId id="28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6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6F372-5352-45DF-901E-80605BA476F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AADA8EE-0218-47B3-8A3D-B81BF7D57D0D}">
      <dgm:prSet phldrT="[Texto]"/>
      <dgm:spPr/>
      <dgm:t>
        <a:bodyPr/>
        <a:lstStyle/>
        <a:p>
          <a:r>
            <a:rPr lang="pt-BR"/>
            <a:t>PNE</a:t>
          </a:r>
        </a:p>
      </dgm:t>
    </dgm:pt>
    <dgm:pt modelId="{0E28FD2F-9D27-4DCC-9699-F541B953D3B0}" type="parTrans" cxnId="{CD42093F-B704-48F7-B944-62FE8091B75E}">
      <dgm:prSet/>
      <dgm:spPr/>
      <dgm:t>
        <a:bodyPr/>
        <a:lstStyle/>
        <a:p>
          <a:endParaRPr lang="pt-BR"/>
        </a:p>
      </dgm:t>
    </dgm:pt>
    <dgm:pt modelId="{314D7597-1DF9-4475-98CA-A87EEFBB5E7F}" type="sibTrans" cxnId="{CD42093F-B704-48F7-B944-62FE8091B75E}">
      <dgm:prSet/>
      <dgm:spPr/>
      <dgm:t>
        <a:bodyPr/>
        <a:lstStyle/>
        <a:p>
          <a:endParaRPr lang="pt-BR"/>
        </a:p>
      </dgm:t>
    </dgm:pt>
    <dgm:pt modelId="{4C65CB69-FDE5-4B3A-ACE7-AC04F6308CD0}">
      <dgm:prSet phldrT="[Texto]"/>
      <dgm:spPr/>
      <dgm:t>
        <a:bodyPr/>
        <a:lstStyle/>
        <a:p>
          <a:pPr marL="114300" lvl="1" indent="-114300" defTabSz="577850"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kern="1200">
              <a:latin typeface="Corbel" panose="020B0503020204020204"/>
              <a:ea typeface="+mn-ea"/>
              <a:cs typeface="+mn-cs"/>
            </a:rPr>
            <a:t>Elevar </a:t>
          </a:r>
          <a:r>
            <a:rPr lang="pt-BR" b="1" kern="1200">
              <a:latin typeface="Corbel" panose="020B0503020204020204"/>
              <a:ea typeface="+mn-ea"/>
              <a:cs typeface="+mn-cs"/>
            </a:rPr>
            <a:t>gradualmente</a:t>
          </a:r>
          <a:r>
            <a:rPr lang="pt-BR" kern="1200">
              <a:latin typeface="Corbel" panose="020B0503020204020204"/>
              <a:ea typeface="+mn-ea"/>
              <a:cs typeface="+mn-cs"/>
            </a:rPr>
            <a:t> a taxa de conclusão média dos cursos técnicos de nível médio na Rede Federal de Educação Profissional, Científica e Tecnológica para 90% (noventa por cento) [...]. ”</a:t>
          </a:r>
        </a:p>
      </dgm:t>
    </dgm:pt>
    <dgm:pt modelId="{9CF27C81-27B6-4270-849F-EC95E57A0511}" type="parTrans" cxnId="{8644A1A3-758B-433B-9B38-1A9E4FDB3674}">
      <dgm:prSet/>
      <dgm:spPr/>
      <dgm:t>
        <a:bodyPr/>
        <a:lstStyle/>
        <a:p>
          <a:endParaRPr lang="pt-BR"/>
        </a:p>
      </dgm:t>
    </dgm:pt>
    <dgm:pt modelId="{88391C4A-90E4-468D-9861-3731F6E3B4BC}" type="sibTrans" cxnId="{8644A1A3-758B-433B-9B38-1A9E4FDB3674}">
      <dgm:prSet/>
      <dgm:spPr/>
      <dgm:t>
        <a:bodyPr/>
        <a:lstStyle/>
        <a:p>
          <a:endParaRPr lang="pt-BR"/>
        </a:p>
      </dgm:t>
    </dgm:pt>
    <dgm:pt modelId="{9AF126AE-CE33-4E07-8EDE-ED5EE969EA43}">
      <dgm:prSet phldrT="[Texto]"/>
      <dgm:spPr/>
      <dgm:t>
        <a:bodyPr spcFirstLastPara="0" vert="horz" wrap="square" lIns="87630" tIns="87630" rIns="87630" bIns="87630" numCol="1" spcCol="1270" anchor="ctr" anchorCtr="0"/>
        <a:lstStyle/>
        <a:p>
          <a:pPr marL="0" lvl="0" indent="0" defTabSz="1022350">
            <a:spcBef>
              <a:spcPct val="0"/>
            </a:spcBef>
            <a:spcAft>
              <a:spcPct val="35000"/>
            </a:spcAft>
            <a:buNone/>
          </a:pPr>
          <a:endParaRPr lang="pt-BR" kern="1200">
            <a:latin typeface="Arial"/>
            <a:ea typeface="+mn-ea"/>
            <a:cs typeface="+mn-cs"/>
          </a:endParaRPr>
        </a:p>
      </dgm:t>
    </dgm:pt>
    <dgm:pt modelId="{F2AFF3C1-6706-4E01-BC48-C530BE50E5FA}" type="parTrans" cxnId="{4E473072-5B0A-48E9-8509-6738AEC67908}">
      <dgm:prSet/>
      <dgm:spPr/>
      <dgm:t>
        <a:bodyPr/>
        <a:lstStyle/>
        <a:p>
          <a:endParaRPr lang="pt-BR"/>
        </a:p>
      </dgm:t>
    </dgm:pt>
    <dgm:pt modelId="{614A5EDF-18A0-4466-AE98-ECD353E14ACD}" type="sibTrans" cxnId="{4E473072-5B0A-48E9-8509-6738AEC67908}">
      <dgm:prSet/>
      <dgm:spPr/>
      <dgm:t>
        <a:bodyPr/>
        <a:lstStyle/>
        <a:p>
          <a:endParaRPr lang="pt-BR"/>
        </a:p>
      </dgm:t>
    </dgm:pt>
    <dgm:pt modelId="{F0805C41-6496-45D7-B68A-FC163B8B5A7C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BR">
              <a:latin typeface="Corbel" panose="020B0503020204020204"/>
              <a:ea typeface="+mn-ea"/>
              <a:cs typeface="+mn-cs"/>
            </a:rPr>
            <a:t>“Elevar </a:t>
          </a:r>
          <a:r>
            <a:rPr lang="pt-BR" b="1">
              <a:latin typeface="Corbel" panose="020B0503020204020204"/>
              <a:ea typeface="+mn-ea"/>
              <a:cs typeface="+mn-cs"/>
            </a:rPr>
            <a:t>gradualmente</a:t>
          </a:r>
          <a:r>
            <a:rPr lang="pt-BR">
              <a:latin typeface="Corbel" panose="020B0503020204020204"/>
              <a:ea typeface="+mn-ea"/>
              <a:cs typeface="+mn-cs"/>
            </a:rPr>
            <a:t> a taxa de conclusão média dos cursos de graduação presenciais nas universidades públicas para 90% (noventa por cento) [...]”. </a:t>
          </a:r>
          <a:endParaRPr lang="pt-BR"/>
        </a:p>
      </dgm:t>
    </dgm:pt>
    <dgm:pt modelId="{3910E4E7-C168-424D-951F-EC97EBEDE300}" type="parTrans" cxnId="{7E465804-822A-4BC3-B728-F542DDEF2813}">
      <dgm:prSet/>
      <dgm:spPr/>
      <dgm:t>
        <a:bodyPr/>
        <a:lstStyle/>
        <a:p>
          <a:endParaRPr lang="pt-BR"/>
        </a:p>
      </dgm:t>
    </dgm:pt>
    <dgm:pt modelId="{4FE423CB-9760-457F-A9E5-BD0D1B7E9869}" type="sibTrans" cxnId="{7E465804-822A-4BC3-B728-F542DDEF2813}">
      <dgm:prSet/>
      <dgm:spPr/>
      <dgm:t>
        <a:bodyPr/>
        <a:lstStyle/>
        <a:p>
          <a:endParaRPr lang="pt-BR"/>
        </a:p>
      </dgm:t>
    </dgm:pt>
    <dgm:pt modelId="{B1434DE1-F4FE-4DA5-9B3A-7A161F8C35B3}">
      <dgm:prSet phldrT="[Texto]"/>
      <dgm:spPr/>
      <dgm:t>
        <a:bodyPr spcFirstLastPara="0" vert="horz" wrap="square" lIns="87630" tIns="87630" rIns="87630" bIns="87630" numCol="1" spcCol="1270" anchor="ctr" anchorCtr="0"/>
        <a:lstStyle/>
        <a:p>
          <a:pPr marL="0" lvl="0" indent="0" defTabSz="1022350">
            <a:spcBef>
              <a:spcPct val="0"/>
            </a:spcBef>
            <a:spcAft>
              <a:spcPct val="35000"/>
            </a:spcAft>
            <a:buNone/>
          </a:pPr>
          <a:r>
            <a:rPr lang="pt-BR" kern="1200">
              <a:latin typeface="Arial"/>
              <a:ea typeface="+mn-ea"/>
              <a:cs typeface="+mn-cs"/>
            </a:rPr>
            <a:t>IFCE</a:t>
          </a:r>
        </a:p>
      </dgm:t>
    </dgm:pt>
    <dgm:pt modelId="{F9AA7165-EF5F-408F-A877-6FC735C1215E}" type="parTrans" cxnId="{90296EA3-0A45-4929-AE4A-2B8E8D406488}">
      <dgm:prSet/>
      <dgm:spPr/>
      <dgm:t>
        <a:bodyPr/>
        <a:lstStyle/>
        <a:p>
          <a:endParaRPr lang="pt-BR"/>
        </a:p>
      </dgm:t>
    </dgm:pt>
    <dgm:pt modelId="{25A53556-E5E1-42EF-BCA0-A5D89707D22E}" type="sibTrans" cxnId="{90296EA3-0A45-4929-AE4A-2B8E8D406488}">
      <dgm:prSet/>
      <dgm:spPr/>
      <dgm:t>
        <a:bodyPr/>
        <a:lstStyle/>
        <a:p>
          <a:endParaRPr lang="pt-BR"/>
        </a:p>
      </dgm:t>
    </dgm:pt>
    <dgm:pt modelId="{7E03D0C0-7E24-4F8D-BDA3-6CCFF60BD06F}">
      <dgm:prSet phldrT="[Texto]"/>
      <dgm:spPr/>
      <dgm:t>
        <a:bodyPr/>
        <a:lstStyle/>
        <a:p>
          <a:pPr marL="114300" lvl="1" indent="-114300" defTabSz="577850"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kern="1200">
              <a:latin typeface="Corbel" panose="020B0503020204020204"/>
              <a:ea typeface="+mn-ea"/>
              <a:cs typeface="+mn-cs"/>
            </a:rPr>
            <a:t>Elevar </a:t>
          </a:r>
          <a:r>
            <a:rPr lang="pt-BR" b="1" kern="1200">
              <a:latin typeface="Corbel" panose="020B0503020204020204"/>
              <a:ea typeface="+mn-ea"/>
              <a:cs typeface="+mn-cs"/>
            </a:rPr>
            <a:t>gradualmente</a:t>
          </a:r>
          <a:r>
            <a:rPr lang="pt-BR" kern="1200">
              <a:latin typeface="Corbel" panose="020B0503020204020204"/>
              <a:ea typeface="+mn-ea"/>
              <a:cs typeface="+mn-cs"/>
            </a:rPr>
            <a:t> até 2024, a taxa de conclusão média dos cursos técnicos de nível médio e de graduação para 90% (noventa por cento) ofertados nas formas presencial e a distância. </a:t>
          </a:r>
        </a:p>
      </dgm:t>
    </dgm:pt>
    <dgm:pt modelId="{74CE1B7F-0BC9-42BF-9DA6-245EDC8C628B}" type="parTrans" cxnId="{AFAC88EE-3C08-4FFF-99CD-4030F825CEC9}">
      <dgm:prSet/>
      <dgm:spPr/>
      <dgm:t>
        <a:bodyPr/>
        <a:lstStyle/>
        <a:p>
          <a:endParaRPr lang="pt-BR"/>
        </a:p>
      </dgm:t>
    </dgm:pt>
    <dgm:pt modelId="{095A3EBA-6813-4F7F-9462-37E87E55B96C}" type="sibTrans" cxnId="{AFAC88EE-3C08-4FFF-99CD-4030F825CEC9}">
      <dgm:prSet/>
      <dgm:spPr/>
      <dgm:t>
        <a:bodyPr/>
        <a:lstStyle/>
        <a:p>
          <a:endParaRPr lang="pt-BR"/>
        </a:p>
      </dgm:t>
    </dgm:pt>
    <dgm:pt modelId="{C83AC405-22E6-478E-8BAC-1E5F155A9D1C}">
      <dgm:prSet/>
      <dgm:spPr/>
      <dgm:t>
        <a:bodyPr/>
        <a:lstStyle/>
        <a:p>
          <a:pPr marL="57150" lvl="1" indent="0" defTabSz="266700">
            <a:spcBef>
              <a:spcPct val="0"/>
            </a:spcBef>
            <a:spcAft>
              <a:spcPct val="15000"/>
            </a:spcAft>
          </a:pPr>
          <a:endParaRPr lang="pt-BR" kern="1200"/>
        </a:p>
      </dgm:t>
    </dgm:pt>
    <dgm:pt modelId="{D951930D-E6D7-428B-BEE6-7170AB2E130A}" type="parTrans" cxnId="{B78ADCB5-BCC8-4268-B9AC-23C71FF97171}">
      <dgm:prSet/>
      <dgm:spPr/>
      <dgm:t>
        <a:bodyPr/>
        <a:lstStyle/>
        <a:p>
          <a:endParaRPr lang="pt-BR"/>
        </a:p>
      </dgm:t>
    </dgm:pt>
    <dgm:pt modelId="{4102FB69-41B2-4D39-84C1-556FA8B8C9B2}" type="sibTrans" cxnId="{B78ADCB5-BCC8-4268-B9AC-23C71FF97171}">
      <dgm:prSet/>
      <dgm:spPr/>
      <dgm:t>
        <a:bodyPr/>
        <a:lstStyle/>
        <a:p>
          <a:endParaRPr lang="pt-BR"/>
        </a:p>
      </dgm:t>
    </dgm:pt>
    <dgm:pt modelId="{48FD3AE0-D88F-4DA5-BB01-610592B78793}" type="pres">
      <dgm:prSet presAssocID="{5426F372-5352-45DF-901E-80605BA476FB}" presName="linear" presStyleCnt="0">
        <dgm:presLayoutVars>
          <dgm:dir/>
          <dgm:animLvl val="lvl"/>
          <dgm:resizeHandles val="exact"/>
        </dgm:presLayoutVars>
      </dgm:prSet>
      <dgm:spPr/>
    </dgm:pt>
    <dgm:pt modelId="{2F9C32D0-4796-4494-8862-4AEFF60BE3B6}" type="pres">
      <dgm:prSet presAssocID="{8AADA8EE-0218-47B3-8A3D-B81BF7D57D0D}" presName="parentLin" presStyleCnt="0"/>
      <dgm:spPr/>
    </dgm:pt>
    <dgm:pt modelId="{AB0A13D8-B501-4FC2-B9A4-79BBE03A395C}" type="pres">
      <dgm:prSet presAssocID="{8AADA8EE-0218-47B3-8A3D-B81BF7D57D0D}" presName="parentLeftMargin" presStyleLbl="node1" presStyleIdx="0" presStyleCnt="3"/>
      <dgm:spPr/>
    </dgm:pt>
    <dgm:pt modelId="{F7F6F021-1104-47F3-B761-FCB60B344C06}" type="pres">
      <dgm:prSet presAssocID="{8AADA8EE-0218-47B3-8A3D-B81BF7D57D0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C152691-3F36-4A65-9159-36DCBE2803BB}" type="pres">
      <dgm:prSet presAssocID="{8AADA8EE-0218-47B3-8A3D-B81BF7D57D0D}" presName="negativeSpace" presStyleCnt="0"/>
      <dgm:spPr/>
    </dgm:pt>
    <dgm:pt modelId="{ABD79C1C-D367-490C-ABB6-813966B99173}" type="pres">
      <dgm:prSet presAssocID="{8AADA8EE-0218-47B3-8A3D-B81BF7D57D0D}" presName="childText" presStyleLbl="conFgAcc1" presStyleIdx="0" presStyleCnt="3">
        <dgm:presLayoutVars>
          <dgm:bulletEnabled val="1"/>
        </dgm:presLayoutVars>
      </dgm:prSet>
      <dgm:spPr/>
    </dgm:pt>
    <dgm:pt modelId="{D7D018D0-EF32-4F10-BB01-BDE6CD58B209}" type="pres">
      <dgm:prSet presAssocID="{314D7597-1DF9-4475-98CA-A87EEFBB5E7F}" presName="spaceBetweenRectangles" presStyleCnt="0"/>
      <dgm:spPr/>
    </dgm:pt>
    <dgm:pt modelId="{AF63D12C-11DE-47A9-B460-0886A9B9A7F2}" type="pres">
      <dgm:prSet presAssocID="{9AF126AE-CE33-4E07-8EDE-ED5EE969EA43}" presName="parentLin" presStyleCnt="0"/>
      <dgm:spPr/>
    </dgm:pt>
    <dgm:pt modelId="{EE49723A-A383-4BBC-80BB-9A4B80B55963}" type="pres">
      <dgm:prSet presAssocID="{9AF126AE-CE33-4E07-8EDE-ED5EE969EA43}" presName="parentLeftMargin" presStyleLbl="node1" presStyleIdx="0" presStyleCnt="3"/>
      <dgm:spPr/>
    </dgm:pt>
    <dgm:pt modelId="{1CE05077-1265-46DD-9976-B8A2ED25AA25}" type="pres">
      <dgm:prSet presAssocID="{9AF126AE-CE33-4E07-8EDE-ED5EE969EA4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7200952-CFEA-4E85-9399-42C835950DBF}" type="pres">
      <dgm:prSet presAssocID="{9AF126AE-CE33-4E07-8EDE-ED5EE969EA43}" presName="negativeSpace" presStyleCnt="0"/>
      <dgm:spPr/>
    </dgm:pt>
    <dgm:pt modelId="{0209F4F9-F705-4F20-A669-B391E54383E1}" type="pres">
      <dgm:prSet presAssocID="{9AF126AE-CE33-4E07-8EDE-ED5EE969EA43}" presName="childText" presStyleLbl="conFgAcc1" presStyleIdx="1" presStyleCnt="3">
        <dgm:presLayoutVars>
          <dgm:bulletEnabled val="1"/>
        </dgm:presLayoutVars>
      </dgm:prSet>
      <dgm:spPr/>
    </dgm:pt>
    <dgm:pt modelId="{9668E7E0-A6DE-4F73-8105-D31F1832EBE7}" type="pres">
      <dgm:prSet presAssocID="{614A5EDF-18A0-4466-AE98-ECD353E14ACD}" presName="spaceBetweenRectangles" presStyleCnt="0"/>
      <dgm:spPr/>
    </dgm:pt>
    <dgm:pt modelId="{B35D4394-6005-406E-B3A4-4E558E66F6AE}" type="pres">
      <dgm:prSet presAssocID="{B1434DE1-F4FE-4DA5-9B3A-7A161F8C35B3}" presName="parentLin" presStyleCnt="0"/>
      <dgm:spPr/>
    </dgm:pt>
    <dgm:pt modelId="{DF6CBA87-5DDF-445A-A319-E8CC8358B719}" type="pres">
      <dgm:prSet presAssocID="{B1434DE1-F4FE-4DA5-9B3A-7A161F8C35B3}" presName="parentLeftMargin" presStyleLbl="node1" presStyleIdx="1" presStyleCnt="3"/>
      <dgm:spPr/>
    </dgm:pt>
    <dgm:pt modelId="{B2412084-683B-41CD-BE94-E735222B6670}" type="pres">
      <dgm:prSet presAssocID="{B1434DE1-F4FE-4DA5-9B3A-7A161F8C35B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D55939D-A5E3-4EFD-9122-A6A90B7CE9DC}" type="pres">
      <dgm:prSet presAssocID="{B1434DE1-F4FE-4DA5-9B3A-7A161F8C35B3}" presName="negativeSpace" presStyleCnt="0"/>
      <dgm:spPr/>
    </dgm:pt>
    <dgm:pt modelId="{C6F0DC09-9E40-4639-95F3-2300DF6F907C}" type="pres">
      <dgm:prSet presAssocID="{B1434DE1-F4FE-4DA5-9B3A-7A161F8C35B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E465804-822A-4BC3-B728-F542DDEF2813}" srcId="{9AF126AE-CE33-4E07-8EDE-ED5EE969EA43}" destId="{F0805C41-6496-45D7-B68A-FC163B8B5A7C}" srcOrd="0" destOrd="0" parTransId="{3910E4E7-C168-424D-951F-EC97EBEDE300}" sibTransId="{4FE423CB-9760-457F-A9E5-BD0D1B7E9869}"/>
    <dgm:cxn modelId="{89D28E20-EF9B-40B5-BFC1-A83F5AA74CCC}" type="presOf" srcId="{4C65CB69-FDE5-4B3A-ACE7-AC04F6308CD0}" destId="{ABD79C1C-D367-490C-ABB6-813966B99173}" srcOrd="0" destOrd="0" presId="urn:microsoft.com/office/officeart/2005/8/layout/list1"/>
    <dgm:cxn modelId="{7816A435-4C43-42DA-818E-72753748595B}" type="presOf" srcId="{F0805C41-6496-45D7-B68A-FC163B8B5A7C}" destId="{0209F4F9-F705-4F20-A669-B391E54383E1}" srcOrd="0" destOrd="0" presId="urn:microsoft.com/office/officeart/2005/8/layout/list1"/>
    <dgm:cxn modelId="{CD42093F-B704-48F7-B944-62FE8091B75E}" srcId="{5426F372-5352-45DF-901E-80605BA476FB}" destId="{8AADA8EE-0218-47B3-8A3D-B81BF7D57D0D}" srcOrd="0" destOrd="0" parTransId="{0E28FD2F-9D27-4DCC-9699-F541B953D3B0}" sibTransId="{314D7597-1DF9-4475-98CA-A87EEFBB5E7F}"/>
    <dgm:cxn modelId="{4E473072-5B0A-48E9-8509-6738AEC67908}" srcId="{5426F372-5352-45DF-901E-80605BA476FB}" destId="{9AF126AE-CE33-4E07-8EDE-ED5EE969EA43}" srcOrd="1" destOrd="0" parTransId="{F2AFF3C1-6706-4E01-BC48-C530BE50E5FA}" sibTransId="{614A5EDF-18A0-4466-AE98-ECD353E14ACD}"/>
    <dgm:cxn modelId="{EAE8F58D-A7C7-4409-8F54-42267ED1EDC3}" type="presOf" srcId="{9AF126AE-CE33-4E07-8EDE-ED5EE969EA43}" destId="{EE49723A-A383-4BBC-80BB-9A4B80B55963}" srcOrd="0" destOrd="0" presId="urn:microsoft.com/office/officeart/2005/8/layout/list1"/>
    <dgm:cxn modelId="{A6910D9A-A78C-483F-93C4-5301026E4609}" type="presOf" srcId="{8AADA8EE-0218-47B3-8A3D-B81BF7D57D0D}" destId="{F7F6F021-1104-47F3-B761-FCB60B344C06}" srcOrd="1" destOrd="0" presId="urn:microsoft.com/office/officeart/2005/8/layout/list1"/>
    <dgm:cxn modelId="{EA23239F-3478-4E71-B8FD-D86930AF2505}" type="presOf" srcId="{C83AC405-22E6-478E-8BAC-1E5F155A9D1C}" destId="{C6F0DC09-9E40-4639-95F3-2300DF6F907C}" srcOrd="0" destOrd="1" presId="urn:microsoft.com/office/officeart/2005/8/layout/list1"/>
    <dgm:cxn modelId="{992872A0-F525-427B-91B4-F71FE9E64FB7}" type="presOf" srcId="{B1434DE1-F4FE-4DA5-9B3A-7A161F8C35B3}" destId="{B2412084-683B-41CD-BE94-E735222B6670}" srcOrd="1" destOrd="0" presId="urn:microsoft.com/office/officeart/2005/8/layout/list1"/>
    <dgm:cxn modelId="{90296EA3-0A45-4929-AE4A-2B8E8D406488}" srcId="{5426F372-5352-45DF-901E-80605BA476FB}" destId="{B1434DE1-F4FE-4DA5-9B3A-7A161F8C35B3}" srcOrd="2" destOrd="0" parTransId="{F9AA7165-EF5F-408F-A877-6FC735C1215E}" sibTransId="{25A53556-E5E1-42EF-BCA0-A5D89707D22E}"/>
    <dgm:cxn modelId="{8644A1A3-758B-433B-9B38-1A9E4FDB3674}" srcId="{8AADA8EE-0218-47B3-8A3D-B81BF7D57D0D}" destId="{4C65CB69-FDE5-4B3A-ACE7-AC04F6308CD0}" srcOrd="0" destOrd="0" parTransId="{9CF27C81-27B6-4270-849F-EC95E57A0511}" sibTransId="{88391C4A-90E4-468D-9861-3731F6E3B4BC}"/>
    <dgm:cxn modelId="{9A7EACB0-4A27-4BDA-87B0-250C91E5481C}" type="presOf" srcId="{8AADA8EE-0218-47B3-8A3D-B81BF7D57D0D}" destId="{AB0A13D8-B501-4FC2-B9A4-79BBE03A395C}" srcOrd="0" destOrd="0" presId="urn:microsoft.com/office/officeart/2005/8/layout/list1"/>
    <dgm:cxn modelId="{9E96F0B1-EE22-4682-8AA5-045CDF998150}" type="presOf" srcId="{7E03D0C0-7E24-4F8D-BDA3-6CCFF60BD06F}" destId="{C6F0DC09-9E40-4639-95F3-2300DF6F907C}" srcOrd="0" destOrd="0" presId="urn:microsoft.com/office/officeart/2005/8/layout/list1"/>
    <dgm:cxn modelId="{B78ADCB5-BCC8-4268-B9AC-23C71FF97171}" srcId="{B1434DE1-F4FE-4DA5-9B3A-7A161F8C35B3}" destId="{C83AC405-22E6-478E-8BAC-1E5F155A9D1C}" srcOrd="1" destOrd="0" parTransId="{D951930D-E6D7-428B-BEE6-7170AB2E130A}" sibTransId="{4102FB69-41B2-4D39-84C1-556FA8B8C9B2}"/>
    <dgm:cxn modelId="{8F698BC5-D22C-4707-AEC0-A3D6829E7562}" type="presOf" srcId="{9AF126AE-CE33-4E07-8EDE-ED5EE969EA43}" destId="{1CE05077-1265-46DD-9976-B8A2ED25AA25}" srcOrd="1" destOrd="0" presId="urn:microsoft.com/office/officeart/2005/8/layout/list1"/>
    <dgm:cxn modelId="{AFAC88EE-3C08-4FFF-99CD-4030F825CEC9}" srcId="{B1434DE1-F4FE-4DA5-9B3A-7A161F8C35B3}" destId="{7E03D0C0-7E24-4F8D-BDA3-6CCFF60BD06F}" srcOrd="0" destOrd="0" parTransId="{74CE1B7F-0BC9-42BF-9DA6-245EDC8C628B}" sibTransId="{095A3EBA-6813-4F7F-9462-37E87E55B96C}"/>
    <dgm:cxn modelId="{C32E2AFD-2885-4234-83E3-497D4E7C03D0}" type="presOf" srcId="{B1434DE1-F4FE-4DA5-9B3A-7A161F8C35B3}" destId="{DF6CBA87-5DDF-445A-A319-E8CC8358B719}" srcOrd="0" destOrd="0" presId="urn:microsoft.com/office/officeart/2005/8/layout/list1"/>
    <dgm:cxn modelId="{FA58A1FE-9E1E-47FA-8633-D668B01F2F9E}" type="presOf" srcId="{5426F372-5352-45DF-901E-80605BA476FB}" destId="{48FD3AE0-D88F-4DA5-BB01-610592B78793}" srcOrd="0" destOrd="0" presId="urn:microsoft.com/office/officeart/2005/8/layout/list1"/>
    <dgm:cxn modelId="{932AEC2D-C9F9-43B8-93C0-11A50144AA97}" type="presParOf" srcId="{48FD3AE0-D88F-4DA5-BB01-610592B78793}" destId="{2F9C32D0-4796-4494-8862-4AEFF60BE3B6}" srcOrd="0" destOrd="0" presId="urn:microsoft.com/office/officeart/2005/8/layout/list1"/>
    <dgm:cxn modelId="{BF358871-B851-4588-8245-0780FDE37503}" type="presParOf" srcId="{2F9C32D0-4796-4494-8862-4AEFF60BE3B6}" destId="{AB0A13D8-B501-4FC2-B9A4-79BBE03A395C}" srcOrd="0" destOrd="0" presId="urn:microsoft.com/office/officeart/2005/8/layout/list1"/>
    <dgm:cxn modelId="{AC106A3C-D54E-49F9-9CEA-244CB45CB2B8}" type="presParOf" srcId="{2F9C32D0-4796-4494-8862-4AEFF60BE3B6}" destId="{F7F6F021-1104-47F3-B761-FCB60B344C06}" srcOrd="1" destOrd="0" presId="urn:microsoft.com/office/officeart/2005/8/layout/list1"/>
    <dgm:cxn modelId="{1F4E45F2-94A4-41E8-A971-3185DC7C0A2D}" type="presParOf" srcId="{48FD3AE0-D88F-4DA5-BB01-610592B78793}" destId="{3C152691-3F36-4A65-9159-36DCBE2803BB}" srcOrd="1" destOrd="0" presId="urn:microsoft.com/office/officeart/2005/8/layout/list1"/>
    <dgm:cxn modelId="{8C413DF9-8DFE-4F65-B9FA-09A54BDD938A}" type="presParOf" srcId="{48FD3AE0-D88F-4DA5-BB01-610592B78793}" destId="{ABD79C1C-D367-490C-ABB6-813966B99173}" srcOrd="2" destOrd="0" presId="urn:microsoft.com/office/officeart/2005/8/layout/list1"/>
    <dgm:cxn modelId="{5A105500-BD86-42A9-B489-F4EAA0DE3DB2}" type="presParOf" srcId="{48FD3AE0-D88F-4DA5-BB01-610592B78793}" destId="{D7D018D0-EF32-4F10-BB01-BDE6CD58B209}" srcOrd="3" destOrd="0" presId="urn:microsoft.com/office/officeart/2005/8/layout/list1"/>
    <dgm:cxn modelId="{3F090354-2045-45BF-ABE7-820E867205A7}" type="presParOf" srcId="{48FD3AE0-D88F-4DA5-BB01-610592B78793}" destId="{AF63D12C-11DE-47A9-B460-0886A9B9A7F2}" srcOrd="4" destOrd="0" presId="urn:microsoft.com/office/officeart/2005/8/layout/list1"/>
    <dgm:cxn modelId="{696145B9-75FB-45C7-9463-AACBF6A9557C}" type="presParOf" srcId="{AF63D12C-11DE-47A9-B460-0886A9B9A7F2}" destId="{EE49723A-A383-4BBC-80BB-9A4B80B55963}" srcOrd="0" destOrd="0" presId="urn:microsoft.com/office/officeart/2005/8/layout/list1"/>
    <dgm:cxn modelId="{258BCE5B-A2D0-486D-A5B9-0B87B67C5289}" type="presParOf" srcId="{AF63D12C-11DE-47A9-B460-0886A9B9A7F2}" destId="{1CE05077-1265-46DD-9976-B8A2ED25AA25}" srcOrd="1" destOrd="0" presId="urn:microsoft.com/office/officeart/2005/8/layout/list1"/>
    <dgm:cxn modelId="{E9F8E699-F202-406E-8C0D-A299CEB8D9CD}" type="presParOf" srcId="{48FD3AE0-D88F-4DA5-BB01-610592B78793}" destId="{77200952-CFEA-4E85-9399-42C835950DBF}" srcOrd="5" destOrd="0" presId="urn:microsoft.com/office/officeart/2005/8/layout/list1"/>
    <dgm:cxn modelId="{FAF8B1BE-C9BA-4B4D-A3FD-C3FB76FEB080}" type="presParOf" srcId="{48FD3AE0-D88F-4DA5-BB01-610592B78793}" destId="{0209F4F9-F705-4F20-A669-B391E54383E1}" srcOrd="6" destOrd="0" presId="urn:microsoft.com/office/officeart/2005/8/layout/list1"/>
    <dgm:cxn modelId="{647EA029-BC0B-43C3-B4D8-54BA5FF7F3A0}" type="presParOf" srcId="{48FD3AE0-D88F-4DA5-BB01-610592B78793}" destId="{9668E7E0-A6DE-4F73-8105-D31F1832EBE7}" srcOrd="7" destOrd="0" presId="urn:microsoft.com/office/officeart/2005/8/layout/list1"/>
    <dgm:cxn modelId="{1D375348-D769-4AC7-9F9A-B80B9D4E6E38}" type="presParOf" srcId="{48FD3AE0-D88F-4DA5-BB01-610592B78793}" destId="{B35D4394-6005-406E-B3A4-4E558E66F6AE}" srcOrd="8" destOrd="0" presId="urn:microsoft.com/office/officeart/2005/8/layout/list1"/>
    <dgm:cxn modelId="{828C57A7-6011-4708-9618-F3E2B22D7631}" type="presParOf" srcId="{B35D4394-6005-406E-B3A4-4E558E66F6AE}" destId="{DF6CBA87-5DDF-445A-A319-E8CC8358B719}" srcOrd="0" destOrd="0" presId="urn:microsoft.com/office/officeart/2005/8/layout/list1"/>
    <dgm:cxn modelId="{9E325784-8B6B-4BFA-BCCA-854686B5B24D}" type="presParOf" srcId="{B35D4394-6005-406E-B3A4-4E558E66F6AE}" destId="{B2412084-683B-41CD-BE94-E735222B6670}" srcOrd="1" destOrd="0" presId="urn:microsoft.com/office/officeart/2005/8/layout/list1"/>
    <dgm:cxn modelId="{CB310147-93A6-46B9-8FB6-90640D69EC71}" type="presParOf" srcId="{48FD3AE0-D88F-4DA5-BB01-610592B78793}" destId="{8D55939D-A5E3-4EFD-9122-A6A90B7CE9DC}" srcOrd="9" destOrd="0" presId="urn:microsoft.com/office/officeart/2005/8/layout/list1"/>
    <dgm:cxn modelId="{E21BF4E4-9485-4FAE-9990-CFBE88BFC20F}" type="presParOf" srcId="{48FD3AE0-D88F-4DA5-BB01-610592B78793}" destId="{C6F0DC09-9E40-4639-95F3-2300DF6F907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D37F5F-345C-407C-9E52-BF69B208FF12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70E6511-BF66-4497-9AD1-53E0976DD6F6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2017</a:t>
          </a:r>
        </a:p>
      </dgm:t>
    </dgm:pt>
    <dgm:pt modelId="{70E9EC75-FE16-4FD5-9981-462E35F14055}" type="parTrans" cxnId="{75460295-A87F-4E7D-B447-C9CF57A12D99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98B36DC7-6678-4714-B221-8CE2B67D8FEE}" type="sibTrans" cxnId="{75460295-A87F-4E7D-B447-C9CF57A12D99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91852E1D-BD32-4394-BBC9-471773E7DCE8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2018</a:t>
          </a:r>
        </a:p>
      </dgm:t>
    </dgm:pt>
    <dgm:pt modelId="{CE079193-E813-4BD9-8284-497293AE39F6}" type="parTrans" cxnId="{5024B00D-3029-496C-B643-22DFF6C5B2F9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3A9AEBF0-CF26-4821-867B-0A758C0E4210}" type="sibTrans" cxnId="{5024B00D-3029-496C-B643-22DFF6C5B2F9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BB46A5CA-9948-49CB-8C11-5339887617C0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2019</a:t>
          </a:r>
        </a:p>
      </dgm:t>
    </dgm:pt>
    <dgm:pt modelId="{EC3062C1-2F14-4DCF-BBB9-450C21D130B0}" type="parTrans" cxnId="{AFE7AC0F-00C9-4868-89D8-689D225004E5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5B3522DA-847E-41E8-846E-1AFBBDA8A36D}" type="sibTrans" cxnId="{AFE7AC0F-00C9-4868-89D8-689D225004E5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6BAF7F99-D06A-4AAF-8459-3E6C442E17B5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2020</a:t>
          </a:r>
        </a:p>
      </dgm:t>
    </dgm:pt>
    <dgm:pt modelId="{E06B88BC-9273-4A7F-8BDD-78B56C3A2F1B}" type="parTrans" cxnId="{AF662266-351A-4821-94BC-BB92F6B8C6D9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02E66788-1770-4352-8172-F4725F1B368C}" type="sibTrans" cxnId="{AF662266-351A-4821-94BC-BB92F6B8C6D9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4C28CDF0-2E7D-444C-A88B-8EB8D6BAA7BB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2021</a:t>
          </a:r>
        </a:p>
      </dgm:t>
    </dgm:pt>
    <dgm:pt modelId="{5962656F-22A7-4129-B6C9-572132B07BBE}" type="parTrans" cxnId="{FE2F8330-F4B5-48F2-88FA-D135B4938A21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1FC801E1-A53D-4E17-86A7-E9B208B4FCBB}" type="sibTrans" cxnId="{FE2F8330-F4B5-48F2-88FA-D135B4938A21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F006411C-92AF-4B81-A1DE-15C42F0F09C5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2022</a:t>
          </a:r>
        </a:p>
      </dgm:t>
    </dgm:pt>
    <dgm:pt modelId="{F6F5CC0E-2B76-4C2B-B040-81ABCDAF7EC9}" type="parTrans" cxnId="{2594F408-9308-4861-8E9B-3627F5CBF5AE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656519A2-629F-4ACA-B938-C668F8817AFD}" type="sibTrans" cxnId="{2594F408-9308-4861-8E9B-3627F5CBF5AE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C69505AC-41E2-4A4B-ADCB-FDD1335AB325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2023</a:t>
          </a:r>
        </a:p>
      </dgm:t>
    </dgm:pt>
    <dgm:pt modelId="{669AF142-A8DA-40D6-BE18-49B9AFD269AF}" type="parTrans" cxnId="{A5D3D30D-851F-4317-958A-7A9BAD98143C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8F663A06-3C77-431F-B023-112240359AC3}" type="sibTrans" cxnId="{A5D3D30D-851F-4317-958A-7A9BAD98143C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BD6D95A0-B5A0-4FA3-91ED-8215FCB38E34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2024</a:t>
          </a:r>
        </a:p>
      </dgm:t>
    </dgm:pt>
    <dgm:pt modelId="{35BAE0E3-EDAF-452D-A002-DCD22909BA94}" type="parTrans" cxnId="{3B7A619C-3655-4CF4-B0E9-F9F5E6B20A11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8D54B651-7AF6-4816-874C-E88A4A009EF8}" type="sibTrans" cxnId="{3B7A619C-3655-4CF4-B0E9-F9F5E6B20A11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5E37F7A5-5745-4086-BBC4-BA73A6B2E18A}">
      <dgm:prSet phldrT="[Texto]"/>
      <dgm:spPr/>
      <dgm:t>
        <a:bodyPr/>
        <a:lstStyle/>
        <a:p>
          <a:r>
            <a:rPr lang="pt-BR">
              <a:solidFill>
                <a:schemeClr val="bg1"/>
              </a:solidFill>
            </a:rPr>
            <a:t>40%</a:t>
          </a:r>
          <a:endParaRPr lang="pt-BR" dirty="0">
            <a:solidFill>
              <a:schemeClr val="bg1"/>
            </a:solidFill>
          </a:endParaRPr>
        </a:p>
      </dgm:t>
    </dgm:pt>
    <dgm:pt modelId="{2B2285A7-5D6A-4676-901E-FD3E403F3BD2}" type="parTrans" cxnId="{1A44E3B8-27A1-4F7E-9250-3DC76DCFEA6A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C9B413C2-DEAE-44A6-AACE-21A47EA590EF}" type="sibTrans" cxnId="{1A44E3B8-27A1-4F7E-9250-3DC76DCFEA6A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37F3F599-FF1A-4C4E-BA48-239EDB9502A9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47,15%</a:t>
          </a:r>
        </a:p>
      </dgm:t>
    </dgm:pt>
    <dgm:pt modelId="{27AB4862-C400-49B3-AECA-9C6817B2E7CA}" type="parTrans" cxnId="{667DF9DA-C53A-4A80-8E59-FA4E8C751A04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D0842C79-09E7-475F-A2E1-E0B139E7EC2B}" type="sibTrans" cxnId="{667DF9DA-C53A-4A80-8E59-FA4E8C751A04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A5FDBD91-02C1-468F-9BD3-FEB06DE4A70D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54,30%</a:t>
          </a:r>
        </a:p>
      </dgm:t>
    </dgm:pt>
    <dgm:pt modelId="{3EC18BDA-944A-4E41-A94E-26FF6DA7A82C}" type="parTrans" cxnId="{8A936856-AA04-4B27-A669-0590C5AC4AFB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B1CE66E5-B58F-4E66-9CB3-9386643918A0}" type="sibTrans" cxnId="{8A936856-AA04-4B27-A669-0590C5AC4AFB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247F9B96-2072-4A5C-A72D-125AFBFFE5E4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61,45%</a:t>
          </a:r>
        </a:p>
      </dgm:t>
    </dgm:pt>
    <dgm:pt modelId="{A59B6EA7-D9A2-442C-81A8-7F4CBE793C18}" type="parTrans" cxnId="{47FA7BCC-9673-4F70-B60A-3509221B3312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27E49F5A-C139-434C-A902-36BEBD17588D}" type="sibTrans" cxnId="{47FA7BCC-9673-4F70-B60A-3509221B3312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C0D5D95B-E03F-41F1-B01A-ED215E7FCD92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68,60%</a:t>
          </a:r>
        </a:p>
      </dgm:t>
    </dgm:pt>
    <dgm:pt modelId="{B240908A-8014-40C2-90DB-2848EF409952}" type="parTrans" cxnId="{CCA137F3-0B22-414A-8931-919DD93BA347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0D047F1B-2089-4604-A67E-6571411BEA0D}" type="sibTrans" cxnId="{CCA137F3-0B22-414A-8931-919DD93BA347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BFD7401B-649E-41AD-92D1-13F1B73DFDB8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75,75%</a:t>
          </a:r>
        </a:p>
      </dgm:t>
    </dgm:pt>
    <dgm:pt modelId="{FD289B67-1EE7-478F-8A2F-5D7B4CB707A5}" type="parTrans" cxnId="{4BD70C41-4FF6-423F-8B4A-5EAEBEB08861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107311E5-D42B-4D6E-B1BD-FC35E75D0BB5}" type="sibTrans" cxnId="{4BD70C41-4FF6-423F-8B4A-5EAEBEB08861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6870070E-F8F9-4628-915A-3143053D2256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82,90%</a:t>
          </a:r>
        </a:p>
      </dgm:t>
    </dgm:pt>
    <dgm:pt modelId="{6B6803C1-85D1-426D-B355-D0032C375C9D}" type="parTrans" cxnId="{E65E61B4-5C3A-4CA9-9849-DCF86908E125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465F90CE-09C5-4452-8348-866C875CB816}" type="sibTrans" cxnId="{E65E61B4-5C3A-4CA9-9849-DCF86908E125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A638FBC7-8548-4396-A515-3956A1E867D3}">
      <dgm:prSet phldrT="[Texto]"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90%</a:t>
          </a:r>
        </a:p>
      </dgm:t>
    </dgm:pt>
    <dgm:pt modelId="{FEF3B230-76EA-43BB-8935-308E1D3F5CD9}" type="parTrans" cxnId="{1C15943D-F696-40F5-8780-F4CFF17D30FF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85309D26-4C67-4172-90BE-A80FF3409036}" type="sibTrans" cxnId="{1C15943D-F696-40F5-8780-F4CFF17D30FF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0D7F9231-6DC5-4640-BE21-82BA72E4825A}" type="pres">
      <dgm:prSet presAssocID="{6ED37F5F-345C-407C-9E52-BF69B208FF12}" presName="Name0" presStyleCnt="0">
        <dgm:presLayoutVars>
          <dgm:dir/>
        </dgm:presLayoutVars>
      </dgm:prSet>
      <dgm:spPr/>
    </dgm:pt>
    <dgm:pt modelId="{9689204E-4D24-4130-8AC1-04F6F0A76D0E}" type="pres">
      <dgm:prSet presAssocID="{070E6511-BF66-4497-9AD1-53E0976DD6F6}" presName="parComposite" presStyleCnt="0"/>
      <dgm:spPr/>
    </dgm:pt>
    <dgm:pt modelId="{54404836-A113-4965-9CAE-FFBED67BD2D6}" type="pres">
      <dgm:prSet presAssocID="{070E6511-BF66-4497-9AD1-53E0976DD6F6}" presName="parBigCircle" presStyleLbl="node0" presStyleIdx="0" presStyleCnt="8"/>
      <dgm:spPr/>
    </dgm:pt>
    <dgm:pt modelId="{7313E85E-52E5-477B-B715-14D5084A276B}" type="pres">
      <dgm:prSet presAssocID="{070E6511-BF66-4497-9AD1-53E0976DD6F6}" presName="parTx" presStyleLbl="revTx" presStyleIdx="0" presStyleCnt="24"/>
      <dgm:spPr/>
    </dgm:pt>
    <dgm:pt modelId="{6C6C5392-002B-4B23-AFC4-4BB45A3C2007}" type="pres">
      <dgm:prSet presAssocID="{070E6511-BF66-4497-9AD1-53E0976DD6F6}" presName="bSpace" presStyleCnt="0"/>
      <dgm:spPr/>
    </dgm:pt>
    <dgm:pt modelId="{4D547DAD-34F5-4093-9877-5E92B166326F}" type="pres">
      <dgm:prSet presAssocID="{070E6511-BF66-4497-9AD1-53E0976DD6F6}" presName="parBackupNorm" presStyleCnt="0"/>
      <dgm:spPr/>
    </dgm:pt>
    <dgm:pt modelId="{22BA6C6A-E176-4A81-BC79-8CDA05F72687}" type="pres">
      <dgm:prSet presAssocID="{98B36DC7-6678-4714-B221-8CE2B67D8FEE}" presName="parSpace" presStyleCnt="0"/>
      <dgm:spPr/>
    </dgm:pt>
    <dgm:pt modelId="{874E256B-15B6-4A3F-BD1C-6413B8D97CFB}" type="pres">
      <dgm:prSet presAssocID="{5E37F7A5-5745-4086-BBC4-BA73A6B2E18A}" presName="desBackupLeftNorm" presStyleCnt="0"/>
      <dgm:spPr/>
    </dgm:pt>
    <dgm:pt modelId="{C5B62570-0A67-41B0-A1FE-C6920D430B15}" type="pres">
      <dgm:prSet presAssocID="{5E37F7A5-5745-4086-BBC4-BA73A6B2E18A}" presName="desComposite" presStyleCnt="0"/>
      <dgm:spPr/>
    </dgm:pt>
    <dgm:pt modelId="{89591DE8-EAFA-4EB4-B203-6EF82D4A76EC}" type="pres">
      <dgm:prSet presAssocID="{5E37F7A5-5745-4086-BBC4-BA73A6B2E18A}" presName="desCircle" presStyleLbl="node1" presStyleIdx="0" presStyleCnt="8"/>
      <dgm:spPr>
        <a:solidFill>
          <a:srgbClr val="FF0000"/>
        </a:solidFill>
        <a:ln>
          <a:solidFill>
            <a:schemeClr val="tx1"/>
          </a:solidFill>
        </a:ln>
      </dgm:spPr>
    </dgm:pt>
    <dgm:pt modelId="{EE27681E-93C8-4DED-8B21-D2542104A07F}" type="pres">
      <dgm:prSet presAssocID="{5E37F7A5-5745-4086-BBC4-BA73A6B2E18A}" presName="chTx" presStyleLbl="revTx" presStyleIdx="1" presStyleCnt="24"/>
      <dgm:spPr/>
    </dgm:pt>
    <dgm:pt modelId="{2C7E32F0-B610-4801-B063-B212684BB522}" type="pres">
      <dgm:prSet presAssocID="{5E37F7A5-5745-4086-BBC4-BA73A6B2E18A}" presName="desTx" presStyleLbl="revTx" presStyleIdx="2" presStyleCnt="24">
        <dgm:presLayoutVars>
          <dgm:bulletEnabled val="1"/>
        </dgm:presLayoutVars>
      </dgm:prSet>
      <dgm:spPr/>
    </dgm:pt>
    <dgm:pt modelId="{DB4DD27B-553D-4B9F-9D1E-CA67C6B534CC}" type="pres">
      <dgm:prSet presAssocID="{5E37F7A5-5745-4086-BBC4-BA73A6B2E18A}" presName="desBackupRightNorm" presStyleCnt="0"/>
      <dgm:spPr/>
    </dgm:pt>
    <dgm:pt modelId="{6AB1FB5D-52D5-44DF-93AE-6819E56E31EB}" type="pres">
      <dgm:prSet presAssocID="{C9B413C2-DEAE-44A6-AACE-21A47EA590EF}" presName="desSpace" presStyleCnt="0"/>
      <dgm:spPr/>
    </dgm:pt>
    <dgm:pt modelId="{99FE2E91-D060-4024-8665-AE56F7FE10DB}" type="pres">
      <dgm:prSet presAssocID="{91852E1D-BD32-4394-BBC9-471773E7DCE8}" presName="parComposite" presStyleCnt="0"/>
      <dgm:spPr/>
    </dgm:pt>
    <dgm:pt modelId="{059F013B-B84F-4575-B7F8-F8A4BB18F277}" type="pres">
      <dgm:prSet presAssocID="{91852E1D-BD32-4394-BBC9-471773E7DCE8}" presName="parBigCircle" presStyleLbl="node0" presStyleIdx="1" presStyleCnt="8"/>
      <dgm:spPr/>
    </dgm:pt>
    <dgm:pt modelId="{4D7E6DA9-386D-4B49-8026-167D867A4F5E}" type="pres">
      <dgm:prSet presAssocID="{91852E1D-BD32-4394-BBC9-471773E7DCE8}" presName="parTx" presStyleLbl="revTx" presStyleIdx="3" presStyleCnt="24"/>
      <dgm:spPr/>
    </dgm:pt>
    <dgm:pt modelId="{5112162C-8445-4EA6-8CAF-1840243827DA}" type="pres">
      <dgm:prSet presAssocID="{91852E1D-BD32-4394-BBC9-471773E7DCE8}" presName="bSpace" presStyleCnt="0"/>
      <dgm:spPr/>
    </dgm:pt>
    <dgm:pt modelId="{10615DC4-E6F1-40B9-88E8-91845B63597E}" type="pres">
      <dgm:prSet presAssocID="{91852E1D-BD32-4394-BBC9-471773E7DCE8}" presName="parBackupNorm" presStyleCnt="0"/>
      <dgm:spPr/>
    </dgm:pt>
    <dgm:pt modelId="{80D70740-D0CE-4E3A-B1EC-CA219FDCAD04}" type="pres">
      <dgm:prSet presAssocID="{3A9AEBF0-CF26-4821-867B-0A758C0E4210}" presName="parSpace" presStyleCnt="0"/>
      <dgm:spPr/>
    </dgm:pt>
    <dgm:pt modelId="{336D25A0-DD2C-44BC-B80C-AFD041FA05B5}" type="pres">
      <dgm:prSet presAssocID="{37F3F599-FF1A-4C4E-BA48-239EDB9502A9}" presName="desBackupLeftNorm" presStyleCnt="0"/>
      <dgm:spPr/>
    </dgm:pt>
    <dgm:pt modelId="{7FDCA956-6B63-458B-927E-0108A634D204}" type="pres">
      <dgm:prSet presAssocID="{37F3F599-FF1A-4C4E-BA48-239EDB9502A9}" presName="desComposite" presStyleCnt="0"/>
      <dgm:spPr/>
    </dgm:pt>
    <dgm:pt modelId="{0A66F317-6FA1-4665-A678-0D3B9B3115E6}" type="pres">
      <dgm:prSet presAssocID="{37F3F599-FF1A-4C4E-BA48-239EDB9502A9}" presName="desCircle" presStyleLbl="node1" presStyleIdx="1" presStyleCnt="8"/>
      <dgm:spPr/>
    </dgm:pt>
    <dgm:pt modelId="{006E4B37-B028-43C5-B7F0-661DB1FABF48}" type="pres">
      <dgm:prSet presAssocID="{37F3F599-FF1A-4C4E-BA48-239EDB9502A9}" presName="chTx" presStyleLbl="revTx" presStyleIdx="4" presStyleCnt="24"/>
      <dgm:spPr/>
    </dgm:pt>
    <dgm:pt modelId="{9556A470-8317-4A11-A40A-CBB881C15172}" type="pres">
      <dgm:prSet presAssocID="{37F3F599-FF1A-4C4E-BA48-239EDB9502A9}" presName="desTx" presStyleLbl="revTx" presStyleIdx="5" presStyleCnt="24">
        <dgm:presLayoutVars>
          <dgm:bulletEnabled val="1"/>
        </dgm:presLayoutVars>
      </dgm:prSet>
      <dgm:spPr/>
    </dgm:pt>
    <dgm:pt modelId="{3F3AD0F4-588F-4753-8E06-FBE8366F30A2}" type="pres">
      <dgm:prSet presAssocID="{37F3F599-FF1A-4C4E-BA48-239EDB9502A9}" presName="desBackupRightNorm" presStyleCnt="0"/>
      <dgm:spPr/>
    </dgm:pt>
    <dgm:pt modelId="{8C7916C4-C542-482B-95B8-1FDE2921289A}" type="pres">
      <dgm:prSet presAssocID="{D0842C79-09E7-475F-A2E1-E0B139E7EC2B}" presName="desSpace" presStyleCnt="0"/>
      <dgm:spPr/>
    </dgm:pt>
    <dgm:pt modelId="{474C3846-295D-4BFB-B74D-507CF1DB4C32}" type="pres">
      <dgm:prSet presAssocID="{BB46A5CA-9948-49CB-8C11-5339887617C0}" presName="parComposite" presStyleCnt="0"/>
      <dgm:spPr/>
    </dgm:pt>
    <dgm:pt modelId="{1242CB5C-652C-4042-A92E-6EC69C02951D}" type="pres">
      <dgm:prSet presAssocID="{BB46A5CA-9948-49CB-8C11-5339887617C0}" presName="parBigCircle" presStyleLbl="node0" presStyleIdx="2" presStyleCnt="8"/>
      <dgm:spPr/>
    </dgm:pt>
    <dgm:pt modelId="{71D455D5-98E1-4A41-9047-C9100E696FCA}" type="pres">
      <dgm:prSet presAssocID="{BB46A5CA-9948-49CB-8C11-5339887617C0}" presName="parTx" presStyleLbl="revTx" presStyleIdx="6" presStyleCnt="24"/>
      <dgm:spPr/>
    </dgm:pt>
    <dgm:pt modelId="{ED8CF890-7C32-4F1C-B1D5-ED3AC89FF9CA}" type="pres">
      <dgm:prSet presAssocID="{BB46A5CA-9948-49CB-8C11-5339887617C0}" presName="bSpace" presStyleCnt="0"/>
      <dgm:spPr/>
    </dgm:pt>
    <dgm:pt modelId="{115746FF-F3AC-4C46-A464-D1C27CB77733}" type="pres">
      <dgm:prSet presAssocID="{BB46A5CA-9948-49CB-8C11-5339887617C0}" presName="parBackupNorm" presStyleCnt="0"/>
      <dgm:spPr/>
    </dgm:pt>
    <dgm:pt modelId="{959CDD7A-7385-4255-8A9E-60F2053B17AB}" type="pres">
      <dgm:prSet presAssocID="{5B3522DA-847E-41E8-846E-1AFBBDA8A36D}" presName="parSpace" presStyleCnt="0"/>
      <dgm:spPr/>
    </dgm:pt>
    <dgm:pt modelId="{418589E4-BA6E-48B9-AD3C-6BB89A30F621}" type="pres">
      <dgm:prSet presAssocID="{A5FDBD91-02C1-468F-9BD3-FEB06DE4A70D}" presName="desBackupLeftNorm" presStyleCnt="0"/>
      <dgm:spPr/>
    </dgm:pt>
    <dgm:pt modelId="{BB678DF4-AD95-414E-8413-54217C8CAD01}" type="pres">
      <dgm:prSet presAssocID="{A5FDBD91-02C1-468F-9BD3-FEB06DE4A70D}" presName="desComposite" presStyleCnt="0"/>
      <dgm:spPr/>
    </dgm:pt>
    <dgm:pt modelId="{6382CB55-816E-4DF8-9499-636E34D7E366}" type="pres">
      <dgm:prSet presAssocID="{A5FDBD91-02C1-468F-9BD3-FEB06DE4A70D}" presName="desCircle" presStyleLbl="node1" presStyleIdx="2" presStyleCnt="8"/>
      <dgm:spPr/>
    </dgm:pt>
    <dgm:pt modelId="{3F6A757C-CDBB-44AB-8530-6918A7EDA992}" type="pres">
      <dgm:prSet presAssocID="{A5FDBD91-02C1-468F-9BD3-FEB06DE4A70D}" presName="chTx" presStyleLbl="revTx" presStyleIdx="7" presStyleCnt="24"/>
      <dgm:spPr/>
    </dgm:pt>
    <dgm:pt modelId="{F2461042-DF73-42DB-AF60-5EA761835D0D}" type="pres">
      <dgm:prSet presAssocID="{A5FDBD91-02C1-468F-9BD3-FEB06DE4A70D}" presName="desTx" presStyleLbl="revTx" presStyleIdx="8" presStyleCnt="24">
        <dgm:presLayoutVars>
          <dgm:bulletEnabled val="1"/>
        </dgm:presLayoutVars>
      </dgm:prSet>
      <dgm:spPr/>
    </dgm:pt>
    <dgm:pt modelId="{14DB3C2C-41A8-4387-B52C-B048C2B4D801}" type="pres">
      <dgm:prSet presAssocID="{A5FDBD91-02C1-468F-9BD3-FEB06DE4A70D}" presName="desBackupRightNorm" presStyleCnt="0"/>
      <dgm:spPr/>
    </dgm:pt>
    <dgm:pt modelId="{F8FD4132-7877-46CF-BDE2-4C091E66CFDE}" type="pres">
      <dgm:prSet presAssocID="{B1CE66E5-B58F-4E66-9CB3-9386643918A0}" presName="desSpace" presStyleCnt="0"/>
      <dgm:spPr/>
    </dgm:pt>
    <dgm:pt modelId="{D7C89D29-4D33-4FF1-B421-74263A1509C5}" type="pres">
      <dgm:prSet presAssocID="{6BAF7F99-D06A-4AAF-8459-3E6C442E17B5}" presName="parComposite" presStyleCnt="0"/>
      <dgm:spPr/>
    </dgm:pt>
    <dgm:pt modelId="{B3345476-C51A-401A-ABF2-A07C680555B3}" type="pres">
      <dgm:prSet presAssocID="{6BAF7F99-D06A-4AAF-8459-3E6C442E17B5}" presName="parBigCircle" presStyleLbl="node0" presStyleIdx="3" presStyleCnt="8"/>
      <dgm:spPr/>
    </dgm:pt>
    <dgm:pt modelId="{9A632931-A718-425F-8BBA-E6D40CF321DB}" type="pres">
      <dgm:prSet presAssocID="{6BAF7F99-D06A-4AAF-8459-3E6C442E17B5}" presName="parTx" presStyleLbl="revTx" presStyleIdx="9" presStyleCnt="24"/>
      <dgm:spPr/>
    </dgm:pt>
    <dgm:pt modelId="{2C130FED-319F-4C5C-9EE6-629EC91BAE5A}" type="pres">
      <dgm:prSet presAssocID="{6BAF7F99-D06A-4AAF-8459-3E6C442E17B5}" presName="bSpace" presStyleCnt="0"/>
      <dgm:spPr/>
    </dgm:pt>
    <dgm:pt modelId="{B4DC6EB3-A989-4D57-9A36-046085D17FE4}" type="pres">
      <dgm:prSet presAssocID="{6BAF7F99-D06A-4AAF-8459-3E6C442E17B5}" presName="parBackupNorm" presStyleCnt="0"/>
      <dgm:spPr/>
    </dgm:pt>
    <dgm:pt modelId="{6E7090AA-2A68-49EA-BEA7-4AED192FCDAD}" type="pres">
      <dgm:prSet presAssocID="{02E66788-1770-4352-8172-F4725F1B368C}" presName="parSpace" presStyleCnt="0"/>
      <dgm:spPr/>
    </dgm:pt>
    <dgm:pt modelId="{1A0837D2-B160-42D3-A499-B5D5E2943411}" type="pres">
      <dgm:prSet presAssocID="{247F9B96-2072-4A5C-A72D-125AFBFFE5E4}" presName="desBackupLeftNorm" presStyleCnt="0"/>
      <dgm:spPr/>
    </dgm:pt>
    <dgm:pt modelId="{F3A50850-D2FF-4744-9AC6-D67577CE3BBC}" type="pres">
      <dgm:prSet presAssocID="{247F9B96-2072-4A5C-A72D-125AFBFFE5E4}" presName="desComposite" presStyleCnt="0"/>
      <dgm:spPr/>
    </dgm:pt>
    <dgm:pt modelId="{46FE347D-38E9-43BA-A90F-7B7ED608BDE7}" type="pres">
      <dgm:prSet presAssocID="{247F9B96-2072-4A5C-A72D-125AFBFFE5E4}" presName="desCircle" presStyleLbl="node1" presStyleIdx="3" presStyleCnt="8"/>
      <dgm:spPr/>
    </dgm:pt>
    <dgm:pt modelId="{DEF90B7C-8864-4FAD-B756-A9C088632DD1}" type="pres">
      <dgm:prSet presAssocID="{247F9B96-2072-4A5C-A72D-125AFBFFE5E4}" presName="chTx" presStyleLbl="revTx" presStyleIdx="10" presStyleCnt="24"/>
      <dgm:spPr/>
    </dgm:pt>
    <dgm:pt modelId="{72082CA7-1F38-42D9-AA4B-ADBA458B6112}" type="pres">
      <dgm:prSet presAssocID="{247F9B96-2072-4A5C-A72D-125AFBFFE5E4}" presName="desTx" presStyleLbl="revTx" presStyleIdx="11" presStyleCnt="24">
        <dgm:presLayoutVars>
          <dgm:bulletEnabled val="1"/>
        </dgm:presLayoutVars>
      </dgm:prSet>
      <dgm:spPr/>
    </dgm:pt>
    <dgm:pt modelId="{826DCA59-442C-4450-913F-3DD564CA6846}" type="pres">
      <dgm:prSet presAssocID="{247F9B96-2072-4A5C-A72D-125AFBFFE5E4}" presName="desBackupRightNorm" presStyleCnt="0"/>
      <dgm:spPr/>
    </dgm:pt>
    <dgm:pt modelId="{397E8756-26B6-44C3-9E7C-86ACEA1A35D0}" type="pres">
      <dgm:prSet presAssocID="{27E49F5A-C139-434C-A902-36BEBD17588D}" presName="desSpace" presStyleCnt="0"/>
      <dgm:spPr/>
    </dgm:pt>
    <dgm:pt modelId="{9B4475BD-E19B-4AAF-A50F-27E254414E5A}" type="pres">
      <dgm:prSet presAssocID="{4C28CDF0-2E7D-444C-A88B-8EB8D6BAA7BB}" presName="parComposite" presStyleCnt="0"/>
      <dgm:spPr/>
    </dgm:pt>
    <dgm:pt modelId="{6CDCD0DE-C040-408C-8E0B-202424D50B9C}" type="pres">
      <dgm:prSet presAssocID="{4C28CDF0-2E7D-444C-A88B-8EB8D6BAA7BB}" presName="parBigCircle" presStyleLbl="node0" presStyleIdx="4" presStyleCnt="8"/>
      <dgm:spPr/>
    </dgm:pt>
    <dgm:pt modelId="{BB75594A-C4F3-4C9D-BAC1-9F9C1789B905}" type="pres">
      <dgm:prSet presAssocID="{4C28CDF0-2E7D-444C-A88B-8EB8D6BAA7BB}" presName="parTx" presStyleLbl="revTx" presStyleIdx="12" presStyleCnt="24"/>
      <dgm:spPr/>
    </dgm:pt>
    <dgm:pt modelId="{A059C214-1EC1-4543-BD93-9489FBDF6327}" type="pres">
      <dgm:prSet presAssocID="{4C28CDF0-2E7D-444C-A88B-8EB8D6BAA7BB}" presName="bSpace" presStyleCnt="0"/>
      <dgm:spPr/>
    </dgm:pt>
    <dgm:pt modelId="{A3D9DD25-FDFA-4E78-AFE3-AC829F8E3AC0}" type="pres">
      <dgm:prSet presAssocID="{4C28CDF0-2E7D-444C-A88B-8EB8D6BAA7BB}" presName="parBackupNorm" presStyleCnt="0"/>
      <dgm:spPr/>
    </dgm:pt>
    <dgm:pt modelId="{C5CD5787-2DBA-41EF-91CD-F398F58539DE}" type="pres">
      <dgm:prSet presAssocID="{1FC801E1-A53D-4E17-86A7-E9B208B4FCBB}" presName="parSpace" presStyleCnt="0"/>
      <dgm:spPr/>
    </dgm:pt>
    <dgm:pt modelId="{E0DC2C34-0BA0-4B94-898F-7A839D4494A3}" type="pres">
      <dgm:prSet presAssocID="{C0D5D95B-E03F-41F1-B01A-ED215E7FCD92}" presName="desBackupLeftNorm" presStyleCnt="0"/>
      <dgm:spPr/>
    </dgm:pt>
    <dgm:pt modelId="{30FF20FF-B459-4B01-9EF6-B347FC7618E5}" type="pres">
      <dgm:prSet presAssocID="{C0D5D95B-E03F-41F1-B01A-ED215E7FCD92}" presName="desComposite" presStyleCnt="0"/>
      <dgm:spPr/>
    </dgm:pt>
    <dgm:pt modelId="{CC131984-9302-4318-BA6C-047195E628E7}" type="pres">
      <dgm:prSet presAssocID="{C0D5D95B-E03F-41F1-B01A-ED215E7FCD92}" presName="desCircle" presStyleLbl="node1" presStyleIdx="4" presStyleCnt="8"/>
      <dgm:spPr/>
    </dgm:pt>
    <dgm:pt modelId="{FD350649-7F5F-485F-A401-B962D4672622}" type="pres">
      <dgm:prSet presAssocID="{C0D5D95B-E03F-41F1-B01A-ED215E7FCD92}" presName="chTx" presStyleLbl="revTx" presStyleIdx="13" presStyleCnt="24"/>
      <dgm:spPr/>
    </dgm:pt>
    <dgm:pt modelId="{98E938A5-5BB4-4C5E-B0D2-3374E2A46D00}" type="pres">
      <dgm:prSet presAssocID="{C0D5D95B-E03F-41F1-B01A-ED215E7FCD92}" presName="desTx" presStyleLbl="revTx" presStyleIdx="14" presStyleCnt="24">
        <dgm:presLayoutVars>
          <dgm:bulletEnabled val="1"/>
        </dgm:presLayoutVars>
      </dgm:prSet>
      <dgm:spPr/>
    </dgm:pt>
    <dgm:pt modelId="{15F8C0C3-1E81-45C8-9AB7-8B31687B0E0F}" type="pres">
      <dgm:prSet presAssocID="{C0D5D95B-E03F-41F1-B01A-ED215E7FCD92}" presName="desBackupRightNorm" presStyleCnt="0"/>
      <dgm:spPr/>
    </dgm:pt>
    <dgm:pt modelId="{4514890D-D44C-4EB9-8B69-0DD29D31ECFC}" type="pres">
      <dgm:prSet presAssocID="{0D047F1B-2089-4604-A67E-6571411BEA0D}" presName="desSpace" presStyleCnt="0"/>
      <dgm:spPr/>
    </dgm:pt>
    <dgm:pt modelId="{A3FE12CA-C607-463F-AD9D-4FFCE13C5D43}" type="pres">
      <dgm:prSet presAssocID="{F006411C-92AF-4B81-A1DE-15C42F0F09C5}" presName="parComposite" presStyleCnt="0"/>
      <dgm:spPr/>
    </dgm:pt>
    <dgm:pt modelId="{FF6176C9-3FBD-4119-B524-E2218FBDD3F3}" type="pres">
      <dgm:prSet presAssocID="{F006411C-92AF-4B81-A1DE-15C42F0F09C5}" presName="parBigCircle" presStyleLbl="node0" presStyleIdx="5" presStyleCnt="8"/>
      <dgm:spPr/>
    </dgm:pt>
    <dgm:pt modelId="{E2261F3F-4CFA-4AC7-BACE-325CD0D40C3E}" type="pres">
      <dgm:prSet presAssocID="{F006411C-92AF-4B81-A1DE-15C42F0F09C5}" presName="parTx" presStyleLbl="revTx" presStyleIdx="15" presStyleCnt="24"/>
      <dgm:spPr/>
    </dgm:pt>
    <dgm:pt modelId="{26914A15-F319-4228-8460-CFCB7DA39394}" type="pres">
      <dgm:prSet presAssocID="{F006411C-92AF-4B81-A1DE-15C42F0F09C5}" presName="bSpace" presStyleCnt="0"/>
      <dgm:spPr/>
    </dgm:pt>
    <dgm:pt modelId="{4F25D461-EB0E-41F1-9DD2-EDFEEA0B3AA4}" type="pres">
      <dgm:prSet presAssocID="{F006411C-92AF-4B81-A1DE-15C42F0F09C5}" presName="parBackupNorm" presStyleCnt="0"/>
      <dgm:spPr/>
    </dgm:pt>
    <dgm:pt modelId="{1D8B2DC2-E645-4301-B44D-4EA33A7DEC32}" type="pres">
      <dgm:prSet presAssocID="{656519A2-629F-4ACA-B938-C668F8817AFD}" presName="parSpace" presStyleCnt="0"/>
      <dgm:spPr/>
    </dgm:pt>
    <dgm:pt modelId="{0EC6F666-679B-4799-972E-994BF2B62954}" type="pres">
      <dgm:prSet presAssocID="{BFD7401B-649E-41AD-92D1-13F1B73DFDB8}" presName="desBackupLeftNorm" presStyleCnt="0"/>
      <dgm:spPr/>
    </dgm:pt>
    <dgm:pt modelId="{AEAD18B6-30A5-429F-A11D-1532880BFCD1}" type="pres">
      <dgm:prSet presAssocID="{BFD7401B-649E-41AD-92D1-13F1B73DFDB8}" presName="desComposite" presStyleCnt="0"/>
      <dgm:spPr/>
    </dgm:pt>
    <dgm:pt modelId="{356BBF12-FF03-4011-B65E-42A56F7D8FBB}" type="pres">
      <dgm:prSet presAssocID="{BFD7401B-649E-41AD-92D1-13F1B73DFDB8}" presName="desCircle" presStyleLbl="node1" presStyleIdx="5" presStyleCnt="8"/>
      <dgm:spPr/>
    </dgm:pt>
    <dgm:pt modelId="{4710C28A-39CC-4B04-8A94-44F9D05CC150}" type="pres">
      <dgm:prSet presAssocID="{BFD7401B-649E-41AD-92D1-13F1B73DFDB8}" presName="chTx" presStyleLbl="revTx" presStyleIdx="16" presStyleCnt="24"/>
      <dgm:spPr/>
    </dgm:pt>
    <dgm:pt modelId="{57E0A079-4F58-4C08-8DC8-3A5DAAF3DA70}" type="pres">
      <dgm:prSet presAssocID="{BFD7401B-649E-41AD-92D1-13F1B73DFDB8}" presName="desTx" presStyleLbl="revTx" presStyleIdx="17" presStyleCnt="24">
        <dgm:presLayoutVars>
          <dgm:bulletEnabled val="1"/>
        </dgm:presLayoutVars>
      </dgm:prSet>
      <dgm:spPr/>
    </dgm:pt>
    <dgm:pt modelId="{4BE42524-BCFE-4359-AD42-55D3FCA6A71F}" type="pres">
      <dgm:prSet presAssocID="{BFD7401B-649E-41AD-92D1-13F1B73DFDB8}" presName="desBackupRightNorm" presStyleCnt="0"/>
      <dgm:spPr/>
    </dgm:pt>
    <dgm:pt modelId="{B7C993DC-FB79-4374-9376-BD3F3A27D67C}" type="pres">
      <dgm:prSet presAssocID="{107311E5-D42B-4D6E-B1BD-FC35E75D0BB5}" presName="desSpace" presStyleCnt="0"/>
      <dgm:spPr/>
    </dgm:pt>
    <dgm:pt modelId="{5E74BBA2-2CCC-469A-A7F0-2DC675D14B2E}" type="pres">
      <dgm:prSet presAssocID="{C69505AC-41E2-4A4B-ADCB-FDD1335AB325}" presName="parComposite" presStyleCnt="0"/>
      <dgm:spPr/>
    </dgm:pt>
    <dgm:pt modelId="{8F8622C8-7F63-474F-BEE8-1172C3AA8660}" type="pres">
      <dgm:prSet presAssocID="{C69505AC-41E2-4A4B-ADCB-FDD1335AB325}" presName="parBigCircle" presStyleLbl="node0" presStyleIdx="6" presStyleCnt="8"/>
      <dgm:spPr/>
    </dgm:pt>
    <dgm:pt modelId="{1984B059-BB4A-40A6-800B-B354F7897767}" type="pres">
      <dgm:prSet presAssocID="{C69505AC-41E2-4A4B-ADCB-FDD1335AB325}" presName="parTx" presStyleLbl="revTx" presStyleIdx="18" presStyleCnt="24"/>
      <dgm:spPr/>
    </dgm:pt>
    <dgm:pt modelId="{1376A8B4-1887-4961-8FB2-824A6C884F85}" type="pres">
      <dgm:prSet presAssocID="{C69505AC-41E2-4A4B-ADCB-FDD1335AB325}" presName="bSpace" presStyleCnt="0"/>
      <dgm:spPr/>
    </dgm:pt>
    <dgm:pt modelId="{482EB5B5-A825-4749-A00C-6D292E7D1828}" type="pres">
      <dgm:prSet presAssocID="{C69505AC-41E2-4A4B-ADCB-FDD1335AB325}" presName="parBackupNorm" presStyleCnt="0"/>
      <dgm:spPr/>
    </dgm:pt>
    <dgm:pt modelId="{0355F899-0641-47F9-8A76-117A281AF885}" type="pres">
      <dgm:prSet presAssocID="{8F663A06-3C77-431F-B023-112240359AC3}" presName="parSpace" presStyleCnt="0"/>
      <dgm:spPr/>
    </dgm:pt>
    <dgm:pt modelId="{D0D5BCF0-9E8B-443F-A74A-A6820C38EAEA}" type="pres">
      <dgm:prSet presAssocID="{6870070E-F8F9-4628-915A-3143053D2256}" presName="desBackupLeftNorm" presStyleCnt="0"/>
      <dgm:spPr/>
    </dgm:pt>
    <dgm:pt modelId="{1D8BEB2E-B4C3-483F-B28C-065188AF3157}" type="pres">
      <dgm:prSet presAssocID="{6870070E-F8F9-4628-915A-3143053D2256}" presName="desComposite" presStyleCnt="0"/>
      <dgm:spPr/>
    </dgm:pt>
    <dgm:pt modelId="{8D437106-CFE3-4322-9A6C-B4893BB6ECBA}" type="pres">
      <dgm:prSet presAssocID="{6870070E-F8F9-4628-915A-3143053D2256}" presName="desCircle" presStyleLbl="node1" presStyleIdx="6" presStyleCnt="8"/>
      <dgm:spPr/>
    </dgm:pt>
    <dgm:pt modelId="{A552E6EC-DF1F-417E-9390-C064123AA1BC}" type="pres">
      <dgm:prSet presAssocID="{6870070E-F8F9-4628-915A-3143053D2256}" presName="chTx" presStyleLbl="revTx" presStyleIdx="19" presStyleCnt="24"/>
      <dgm:spPr/>
    </dgm:pt>
    <dgm:pt modelId="{33B43A93-9C89-4D8F-8B2A-6FAE74417285}" type="pres">
      <dgm:prSet presAssocID="{6870070E-F8F9-4628-915A-3143053D2256}" presName="desTx" presStyleLbl="revTx" presStyleIdx="20" presStyleCnt="24">
        <dgm:presLayoutVars>
          <dgm:bulletEnabled val="1"/>
        </dgm:presLayoutVars>
      </dgm:prSet>
      <dgm:spPr/>
    </dgm:pt>
    <dgm:pt modelId="{4E260D5D-5D8C-4504-B849-EFA59FD7580B}" type="pres">
      <dgm:prSet presAssocID="{6870070E-F8F9-4628-915A-3143053D2256}" presName="desBackupRightNorm" presStyleCnt="0"/>
      <dgm:spPr/>
    </dgm:pt>
    <dgm:pt modelId="{E1584193-E34C-4DA8-B182-8DD93EF0F8DA}" type="pres">
      <dgm:prSet presAssocID="{465F90CE-09C5-4452-8348-866C875CB816}" presName="desSpace" presStyleCnt="0"/>
      <dgm:spPr/>
    </dgm:pt>
    <dgm:pt modelId="{EB14374E-8339-406C-A0FC-FA1CFC5A0453}" type="pres">
      <dgm:prSet presAssocID="{BD6D95A0-B5A0-4FA3-91ED-8215FCB38E34}" presName="parComposite" presStyleCnt="0"/>
      <dgm:spPr/>
    </dgm:pt>
    <dgm:pt modelId="{DC3D314C-05C9-4E44-B0F4-175D987C2E2A}" type="pres">
      <dgm:prSet presAssocID="{BD6D95A0-B5A0-4FA3-91ED-8215FCB38E34}" presName="parBigCircle" presStyleLbl="node0" presStyleIdx="7" presStyleCnt="8"/>
      <dgm:spPr/>
    </dgm:pt>
    <dgm:pt modelId="{C1B38B4C-D0DC-4BD0-B06E-615768650FF3}" type="pres">
      <dgm:prSet presAssocID="{BD6D95A0-B5A0-4FA3-91ED-8215FCB38E34}" presName="parTx" presStyleLbl="revTx" presStyleIdx="21" presStyleCnt="24"/>
      <dgm:spPr/>
    </dgm:pt>
    <dgm:pt modelId="{17CB67E0-BBBD-4B54-A948-45E57251094C}" type="pres">
      <dgm:prSet presAssocID="{BD6D95A0-B5A0-4FA3-91ED-8215FCB38E34}" presName="bSpace" presStyleCnt="0"/>
      <dgm:spPr/>
    </dgm:pt>
    <dgm:pt modelId="{302B61FE-573C-45DA-A351-9620B70F11EE}" type="pres">
      <dgm:prSet presAssocID="{BD6D95A0-B5A0-4FA3-91ED-8215FCB38E34}" presName="parBackupNorm" presStyleCnt="0"/>
      <dgm:spPr/>
    </dgm:pt>
    <dgm:pt modelId="{8DDE2916-B35F-4073-BA0F-F7AFFEE00A88}" type="pres">
      <dgm:prSet presAssocID="{8D54B651-7AF6-4816-874C-E88A4A009EF8}" presName="parSpace" presStyleCnt="0"/>
      <dgm:spPr/>
    </dgm:pt>
    <dgm:pt modelId="{887D67F0-0D10-4CBE-9A96-B097444C43B4}" type="pres">
      <dgm:prSet presAssocID="{A638FBC7-8548-4396-A515-3956A1E867D3}" presName="desBackupLeftNorm" presStyleCnt="0"/>
      <dgm:spPr/>
    </dgm:pt>
    <dgm:pt modelId="{8E920585-A11C-4D8F-8B98-799898EE3A9D}" type="pres">
      <dgm:prSet presAssocID="{A638FBC7-8548-4396-A515-3956A1E867D3}" presName="desComposite" presStyleCnt="0"/>
      <dgm:spPr/>
    </dgm:pt>
    <dgm:pt modelId="{3B5E9431-A7E4-4AD2-8F21-CADAF09E6350}" type="pres">
      <dgm:prSet presAssocID="{A638FBC7-8548-4396-A515-3956A1E867D3}" presName="desCircle" presStyleLbl="node1" presStyleIdx="7" presStyleCnt="8"/>
      <dgm:spPr>
        <a:solidFill>
          <a:schemeClr val="accent3"/>
        </a:solidFill>
        <a:ln>
          <a:solidFill>
            <a:schemeClr val="tx1"/>
          </a:solidFill>
        </a:ln>
      </dgm:spPr>
    </dgm:pt>
    <dgm:pt modelId="{3DF81ABF-AEAE-4424-A4AA-4CD6567B3775}" type="pres">
      <dgm:prSet presAssocID="{A638FBC7-8548-4396-A515-3956A1E867D3}" presName="chTx" presStyleLbl="revTx" presStyleIdx="22" presStyleCnt="24"/>
      <dgm:spPr/>
    </dgm:pt>
    <dgm:pt modelId="{E741D9F4-E166-4C18-A453-5E1D92983155}" type="pres">
      <dgm:prSet presAssocID="{A638FBC7-8548-4396-A515-3956A1E867D3}" presName="desTx" presStyleLbl="revTx" presStyleIdx="23" presStyleCnt="24">
        <dgm:presLayoutVars>
          <dgm:bulletEnabled val="1"/>
        </dgm:presLayoutVars>
      </dgm:prSet>
      <dgm:spPr/>
    </dgm:pt>
    <dgm:pt modelId="{20409098-69BE-4D71-86D2-14C513486C14}" type="pres">
      <dgm:prSet presAssocID="{A638FBC7-8548-4396-A515-3956A1E867D3}" presName="desBackupRightNorm" presStyleCnt="0"/>
      <dgm:spPr/>
    </dgm:pt>
    <dgm:pt modelId="{997CCEAE-F2BD-4738-AE38-579D2E11C575}" type="pres">
      <dgm:prSet presAssocID="{85309D26-4C67-4172-90BE-A80FF3409036}" presName="desSpace" presStyleCnt="0"/>
      <dgm:spPr/>
    </dgm:pt>
  </dgm:ptLst>
  <dgm:cxnLst>
    <dgm:cxn modelId="{CF444C03-3C88-4BEF-B78C-5271CCC870BE}" type="presOf" srcId="{BB46A5CA-9948-49CB-8C11-5339887617C0}" destId="{71D455D5-98E1-4A41-9047-C9100E696FCA}" srcOrd="0" destOrd="0" presId="urn:microsoft.com/office/officeart/2008/layout/CircleAccentTimeline"/>
    <dgm:cxn modelId="{97BF8C08-E6CB-4778-96E7-D18447CD05FC}" type="presOf" srcId="{247F9B96-2072-4A5C-A72D-125AFBFFE5E4}" destId="{DEF90B7C-8864-4FAD-B756-A9C088632DD1}" srcOrd="0" destOrd="0" presId="urn:microsoft.com/office/officeart/2008/layout/CircleAccentTimeline"/>
    <dgm:cxn modelId="{00D9C208-1B74-4B1D-A4FB-6C29D064277E}" type="presOf" srcId="{070E6511-BF66-4497-9AD1-53E0976DD6F6}" destId="{7313E85E-52E5-477B-B715-14D5084A276B}" srcOrd="0" destOrd="0" presId="urn:microsoft.com/office/officeart/2008/layout/CircleAccentTimeline"/>
    <dgm:cxn modelId="{2594F408-9308-4861-8E9B-3627F5CBF5AE}" srcId="{6ED37F5F-345C-407C-9E52-BF69B208FF12}" destId="{F006411C-92AF-4B81-A1DE-15C42F0F09C5}" srcOrd="5" destOrd="0" parTransId="{F6F5CC0E-2B76-4C2B-B040-81ABCDAF7EC9}" sibTransId="{656519A2-629F-4ACA-B938-C668F8817AFD}"/>
    <dgm:cxn modelId="{5024B00D-3029-496C-B643-22DFF6C5B2F9}" srcId="{6ED37F5F-345C-407C-9E52-BF69B208FF12}" destId="{91852E1D-BD32-4394-BBC9-471773E7DCE8}" srcOrd="1" destOrd="0" parTransId="{CE079193-E813-4BD9-8284-497293AE39F6}" sibTransId="{3A9AEBF0-CF26-4821-867B-0A758C0E4210}"/>
    <dgm:cxn modelId="{A5D3D30D-851F-4317-958A-7A9BAD98143C}" srcId="{6ED37F5F-345C-407C-9E52-BF69B208FF12}" destId="{C69505AC-41E2-4A4B-ADCB-FDD1335AB325}" srcOrd="6" destOrd="0" parTransId="{669AF142-A8DA-40D6-BE18-49B9AFD269AF}" sibTransId="{8F663A06-3C77-431F-B023-112240359AC3}"/>
    <dgm:cxn modelId="{AFE7AC0F-00C9-4868-89D8-689D225004E5}" srcId="{6ED37F5F-345C-407C-9E52-BF69B208FF12}" destId="{BB46A5CA-9948-49CB-8C11-5339887617C0}" srcOrd="2" destOrd="0" parTransId="{EC3062C1-2F14-4DCF-BBB9-450C21D130B0}" sibTransId="{5B3522DA-847E-41E8-846E-1AFBBDA8A36D}"/>
    <dgm:cxn modelId="{FE2F8330-F4B5-48F2-88FA-D135B4938A21}" srcId="{6ED37F5F-345C-407C-9E52-BF69B208FF12}" destId="{4C28CDF0-2E7D-444C-A88B-8EB8D6BAA7BB}" srcOrd="4" destOrd="0" parTransId="{5962656F-22A7-4129-B6C9-572132B07BBE}" sibTransId="{1FC801E1-A53D-4E17-86A7-E9B208B4FCBB}"/>
    <dgm:cxn modelId="{1B5D5332-C152-4516-B5D0-10980FF00948}" type="presOf" srcId="{6ED37F5F-345C-407C-9E52-BF69B208FF12}" destId="{0D7F9231-6DC5-4640-BE21-82BA72E4825A}" srcOrd="0" destOrd="0" presId="urn:microsoft.com/office/officeart/2008/layout/CircleAccentTimeline"/>
    <dgm:cxn modelId="{1C15943D-F696-40F5-8780-F4CFF17D30FF}" srcId="{BD6D95A0-B5A0-4FA3-91ED-8215FCB38E34}" destId="{A638FBC7-8548-4396-A515-3956A1E867D3}" srcOrd="0" destOrd="0" parTransId="{FEF3B230-76EA-43BB-8935-308E1D3F5CD9}" sibTransId="{85309D26-4C67-4172-90BE-A80FF3409036}"/>
    <dgm:cxn modelId="{8E0E9E5E-1141-4C27-9320-FE550D9675B4}" type="presOf" srcId="{C69505AC-41E2-4A4B-ADCB-FDD1335AB325}" destId="{1984B059-BB4A-40A6-800B-B354F7897767}" srcOrd="0" destOrd="0" presId="urn:microsoft.com/office/officeart/2008/layout/CircleAccentTimeline"/>
    <dgm:cxn modelId="{4BD70C41-4FF6-423F-8B4A-5EAEBEB08861}" srcId="{F006411C-92AF-4B81-A1DE-15C42F0F09C5}" destId="{BFD7401B-649E-41AD-92D1-13F1B73DFDB8}" srcOrd="0" destOrd="0" parTransId="{FD289B67-1EE7-478F-8A2F-5D7B4CB707A5}" sibTransId="{107311E5-D42B-4D6E-B1BD-FC35E75D0BB5}"/>
    <dgm:cxn modelId="{55F6BB65-F3C4-45C3-AA9D-0ED28AC5E8FD}" type="presOf" srcId="{C0D5D95B-E03F-41F1-B01A-ED215E7FCD92}" destId="{FD350649-7F5F-485F-A401-B962D4672622}" srcOrd="0" destOrd="0" presId="urn:microsoft.com/office/officeart/2008/layout/CircleAccentTimeline"/>
    <dgm:cxn modelId="{AF662266-351A-4821-94BC-BB92F6B8C6D9}" srcId="{6ED37F5F-345C-407C-9E52-BF69B208FF12}" destId="{6BAF7F99-D06A-4AAF-8459-3E6C442E17B5}" srcOrd="3" destOrd="0" parTransId="{E06B88BC-9273-4A7F-8BDD-78B56C3A2F1B}" sibTransId="{02E66788-1770-4352-8172-F4725F1B368C}"/>
    <dgm:cxn modelId="{947A024B-26CD-4D7A-8AFA-A6AD2CE2562A}" type="presOf" srcId="{6870070E-F8F9-4628-915A-3143053D2256}" destId="{A552E6EC-DF1F-417E-9390-C064123AA1BC}" srcOrd="0" destOrd="0" presId="urn:microsoft.com/office/officeart/2008/layout/CircleAccentTimeline"/>
    <dgm:cxn modelId="{DA282174-ED5D-4041-988D-CAA6C09CF76B}" type="presOf" srcId="{F006411C-92AF-4B81-A1DE-15C42F0F09C5}" destId="{E2261F3F-4CFA-4AC7-BACE-325CD0D40C3E}" srcOrd="0" destOrd="0" presId="urn:microsoft.com/office/officeart/2008/layout/CircleAccentTimeline"/>
    <dgm:cxn modelId="{310D2375-6699-4C5B-8C13-02927FE51F3F}" type="presOf" srcId="{5E37F7A5-5745-4086-BBC4-BA73A6B2E18A}" destId="{EE27681E-93C8-4DED-8B21-D2542104A07F}" srcOrd="0" destOrd="0" presId="urn:microsoft.com/office/officeart/2008/layout/CircleAccentTimeline"/>
    <dgm:cxn modelId="{8A936856-AA04-4B27-A669-0590C5AC4AFB}" srcId="{BB46A5CA-9948-49CB-8C11-5339887617C0}" destId="{A5FDBD91-02C1-468F-9BD3-FEB06DE4A70D}" srcOrd="0" destOrd="0" parTransId="{3EC18BDA-944A-4E41-A94E-26FF6DA7A82C}" sibTransId="{B1CE66E5-B58F-4E66-9CB3-9386643918A0}"/>
    <dgm:cxn modelId="{75460295-A87F-4E7D-B447-C9CF57A12D99}" srcId="{6ED37F5F-345C-407C-9E52-BF69B208FF12}" destId="{070E6511-BF66-4497-9AD1-53E0976DD6F6}" srcOrd="0" destOrd="0" parTransId="{70E9EC75-FE16-4FD5-9981-462E35F14055}" sibTransId="{98B36DC7-6678-4714-B221-8CE2B67D8FEE}"/>
    <dgm:cxn modelId="{3B7A619C-3655-4CF4-B0E9-F9F5E6B20A11}" srcId="{6ED37F5F-345C-407C-9E52-BF69B208FF12}" destId="{BD6D95A0-B5A0-4FA3-91ED-8215FCB38E34}" srcOrd="7" destOrd="0" parTransId="{35BAE0E3-EDAF-452D-A002-DCD22909BA94}" sibTransId="{8D54B651-7AF6-4816-874C-E88A4A009EF8}"/>
    <dgm:cxn modelId="{9A9A6DA9-CA75-4395-A4BA-EC262339314F}" type="presOf" srcId="{BD6D95A0-B5A0-4FA3-91ED-8215FCB38E34}" destId="{C1B38B4C-D0DC-4BD0-B06E-615768650FF3}" srcOrd="0" destOrd="0" presId="urn:microsoft.com/office/officeart/2008/layout/CircleAccentTimeline"/>
    <dgm:cxn modelId="{E65E61B4-5C3A-4CA9-9849-DCF86908E125}" srcId="{C69505AC-41E2-4A4B-ADCB-FDD1335AB325}" destId="{6870070E-F8F9-4628-915A-3143053D2256}" srcOrd="0" destOrd="0" parTransId="{6B6803C1-85D1-426D-B355-D0032C375C9D}" sibTransId="{465F90CE-09C5-4452-8348-866C875CB816}"/>
    <dgm:cxn modelId="{27C259B6-EDE0-4B24-91CB-97B72552F9E3}" type="presOf" srcId="{37F3F599-FF1A-4C4E-BA48-239EDB9502A9}" destId="{006E4B37-B028-43C5-B7F0-661DB1FABF48}" srcOrd="0" destOrd="0" presId="urn:microsoft.com/office/officeart/2008/layout/CircleAccentTimeline"/>
    <dgm:cxn modelId="{1A44E3B8-27A1-4F7E-9250-3DC76DCFEA6A}" srcId="{070E6511-BF66-4497-9AD1-53E0976DD6F6}" destId="{5E37F7A5-5745-4086-BBC4-BA73A6B2E18A}" srcOrd="0" destOrd="0" parTransId="{2B2285A7-5D6A-4676-901E-FD3E403F3BD2}" sibTransId="{C9B413C2-DEAE-44A6-AACE-21A47EA590EF}"/>
    <dgm:cxn modelId="{AE7A70C4-494C-4C1E-9FF7-684743EE07A0}" type="presOf" srcId="{A5FDBD91-02C1-468F-9BD3-FEB06DE4A70D}" destId="{3F6A757C-CDBB-44AB-8530-6918A7EDA992}" srcOrd="0" destOrd="0" presId="urn:microsoft.com/office/officeart/2008/layout/CircleAccentTimeline"/>
    <dgm:cxn modelId="{D4328ACA-116D-4FBE-B34E-E18F6D2724E5}" type="presOf" srcId="{6BAF7F99-D06A-4AAF-8459-3E6C442E17B5}" destId="{9A632931-A718-425F-8BBA-E6D40CF321DB}" srcOrd="0" destOrd="0" presId="urn:microsoft.com/office/officeart/2008/layout/CircleAccentTimeline"/>
    <dgm:cxn modelId="{47FA7BCC-9673-4F70-B60A-3509221B3312}" srcId="{6BAF7F99-D06A-4AAF-8459-3E6C442E17B5}" destId="{247F9B96-2072-4A5C-A72D-125AFBFFE5E4}" srcOrd="0" destOrd="0" parTransId="{A59B6EA7-D9A2-442C-81A8-7F4CBE793C18}" sibTransId="{27E49F5A-C139-434C-A902-36BEBD17588D}"/>
    <dgm:cxn modelId="{6AF18ADA-ADC7-4981-8002-5C5618091B11}" type="presOf" srcId="{A638FBC7-8548-4396-A515-3956A1E867D3}" destId="{3DF81ABF-AEAE-4424-A4AA-4CD6567B3775}" srcOrd="0" destOrd="0" presId="urn:microsoft.com/office/officeart/2008/layout/CircleAccentTimeline"/>
    <dgm:cxn modelId="{667DF9DA-C53A-4A80-8E59-FA4E8C751A04}" srcId="{91852E1D-BD32-4394-BBC9-471773E7DCE8}" destId="{37F3F599-FF1A-4C4E-BA48-239EDB9502A9}" srcOrd="0" destOrd="0" parTransId="{27AB4862-C400-49B3-AECA-9C6817B2E7CA}" sibTransId="{D0842C79-09E7-475F-A2E1-E0B139E7EC2B}"/>
    <dgm:cxn modelId="{0B94DFDF-C499-4D4B-BD45-14B761302A1F}" type="presOf" srcId="{91852E1D-BD32-4394-BBC9-471773E7DCE8}" destId="{4D7E6DA9-386D-4B49-8026-167D867A4F5E}" srcOrd="0" destOrd="0" presId="urn:microsoft.com/office/officeart/2008/layout/CircleAccentTimeline"/>
    <dgm:cxn modelId="{6E2B22E4-7909-4762-B12D-65630202AC70}" type="presOf" srcId="{BFD7401B-649E-41AD-92D1-13F1B73DFDB8}" destId="{4710C28A-39CC-4B04-8A94-44F9D05CC150}" srcOrd="0" destOrd="0" presId="urn:microsoft.com/office/officeart/2008/layout/CircleAccentTimeline"/>
    <dgm:cxn modelId="{8C7FDFEA-3484-4747-BD44-793548EAA76C}" type="presOf" srcId="{4C28CDF0-2E7D-444C-A88B-8EB8D6BAA7BB}" destId="{BB75594A-C4F3-4C9D-BAC1-9F9C1789B905}" srcOrd="0" destOrd="0" presId="urn:microsoft.com/office/officeart/2008/layout/CircleAccentTimeline"/>
    <dgm:cxn modelId="{CCA137F3-0B22-414A-8931-919DD93BA347}" srcId="{4C28CDF0-2E7D-444C-A88B-8EB8D6BAA7BB}" destId="{C0D5D95B-E03F-41F1-B01A-ED215E7FCD92}" srcOrd="0" destOrd="0" parTransId="{B240908A-8014-40C2-90DB-2848EF409952}" sibTransId="{0D047F1B-2089-4604-A67E-6571411BEA0D}"/>
    <dgm:cxn modelId="{81FF4926-5D81-4FC4-8806-ADD14ED379B2}" type="presParOf" srcId="{0D7F9231-6DC5-4640-BE21-82BA72E4825A}" destId="{9689204E-4D24-4130-8AC1-04F6F0A76D0E}" srcOrd="0" destOrd="0" presId="urn:microsoft.com/office/officeart/2008/layout/CircleAccentTimeline"/>
    <dgm:cxn modelId="{239E9649-BE09-47C3-A5BE-E2D09D70C706}" type="presParOf" srcId="{9689204E-4D24-4130-8AC1-04F6F0A76D0E}" destId="{54404836-A113-4965-9CAE-FFBED67BD2D6}" srcOrd="0" destOrd="0" presId="urn:microsoft.com/office/officeart/2008/layout/CircleAccentTimeline"/>
    <dgm:cxn modelId="{27FC3C7B-5178-4CF7-B0FB-76C6DF2EBCF2}" type="presParOf" srcId="{9689204E-4D24-4130-8AC1-04F6F0A76D0E}" destId="{7313E85E-52E5-477B-B715-14D5084A276B}" srcOrd="1" destOrd="0" presId="urn:microsoft.com/office/officeart/2008/layout/CircleAccentTimeline"/>
    <dgm:cxn modelId="{0AFB7FA5-7608-4AFB-A1AF-A3990F8320EF}" type="presParOf" srcId="{9689204E-4D24-4130-8AC1-04F6F0A76D0E}" destId="{6C6C5392-002B-4B23-AFC4-4BB45A3C2007}" srcOrd="2" destOrd="0" presId="urn:microsoft.com/office/officeart/2008/layout/CircleAccentTimeline"/>
    <dgm:cxn modelId="{D2B7D281-9A76-4A2E-B646-3A061A5AC735}" type="presParOf" srcId="{0D7F9231-6DC5-4640-BE21-82BA72E4825A}" destId="{4D547DAD-34F5-4093-9877-5E92B166326F}" srcOrd="1" destOrd="0" presId="urn:microsoft.com/office/officeart/2008/layout/CircleAccentTimeline"/>
    <dgm:cxn modelId="{754D4A04-2C5C-4D05-96C8-4E0FF44F3351}" type="presParOf" srcId="{0D7F9231-6DC5-4640-BE21-82BA72E4825A}" destId="{22BA6C6A-E176-4A81-BC79-8CDA05F72687}" srcOrd="2" destOrd="0" presId="urn:microsoft.com/office/officeart/2008/layout/CircleAccentTimeline"/>
    <dgm:cxn modelId="{D91B434D-70E3-4EDC-AD5F-0FC487718616}" type="presParOf" srcId="{0D7F9231-6DC5-4640-BE21-82BA72E4825A}" destId="{874E256B-15B6-4A3F-BD1C-6413B8D97CFB}" srcOrd="3" destOrd="0" presId="urn:microsoft.com/office/officeart/2008/layout/CircleAccentTimeline"/>
    <dgm:cxn modelId="{5CA2EA9E-0C64-4C38-B185-FD4F0085D543}" type="presParOf" srcId="{0D7F9231-6DC5-4640-BE21-82BA72E4825A}" destId="{C5B62570-0A67-41B0-A1FE-C6920D430B15}" srcOrd="4" destOrd="0" presId="urn:microsoft.com/office/officeart/2008/layout/CircleAccentTimeline"/>
    <dgm:cxn modelId="{950A6E22-418B-4040-A90F-791149F3EC60}" type="presParOf" srcId="{C5B62570-0A67-41B0-A1FE-C6920D430B15}" destId="{89591DE8-EAFA-4EB4-B203-6EF82D4A76EC}" srcOrd="0" destOrd="0" presId="urn:microsoft.com/office/officeart/2008/layout/CircleAccentTimeline"/>
    <dgm:cxn modelId="{B7982A30-1FD5-4C9E-937B-96A266F3C8C5}" type="presParOf" srcId="{C5B62570-0A67-41B0-A1FE-C6920D430B15}" destId="{EE27681E-93C8-4DED-8B21-D2542104A07F}" srcOrd="1" destOrd="0" presId="urn:microsoft.com/office/officeart/2008/layout/CircleAccentTimeline"/>
    <dgm:cxn modelId="{6BDC2928-553D-4AA9-9CBD-3288937E8D05}" type="presParOf" srcId="{C5B62570-0A67-41B0-A1FE-C6920D430B15}" destId="{2C7E32F0-B610-4801-B063-B212684BB522}" srcOrd="2" destOrd="0" presId="urn:microsoft.com/office/officeart/2008/layout/CircleAccentTimeline"/>
    <dgm:cxn modelId="{8800B073-8EEC-4F1B-8CD1-9FB0BA4B8269}" type="presParOf" srcId="{0D7F9231-6DC5-4640-BE21-82BA72E4825A}" destId="{DB4DD27B-553D-4B9F-9D1E-CA67C6B534CC}" srcOrd="5" destOrd="0" presId="urn:microsoft.com/office/officeart/2008/layout/CircleAccentTimeline"/>
    <dgm:cxn modelId="{91747DB1-A746-428B-9F29-329BA89E41BC}" type="presParOf" srcId="{0D7F9231-6DC5-4640-BE21-82BA72E4825A}" destId="{6AB1FB5D-52D5-44DF-93AE-6819E56E31EB}" srcOrd="6" destOrd="0" presId="urn:microsoft.com/office/officeart/2008/layout/CircleAccentTimeline"/>
    <dgm:cxn modelId="{303A9EE5-4817-4C3B-95E7-F56CBC0B119E}" type="presParOf" srcId="{0D7F9231-6DC5-4640-BE21-82BA72E4825A}" destId="{99FE2E91-D060-4024-8665-AE56F7FE10DB}" srcOrd="7" destOrd="0" presId="urn:microsoft.com/office/officeart/2008/layout/CircleAccentTimeline"/>
    <dgm:cxn modelId="{76768BF8-0D89-46C6-947C-B676A5A27CE3}" type="presParOf" srcId="{99FE2E91-D060-4024-8665-AE56F7FE10DB}" destId="{059F013B-B84F-4575-B7F8-F8A4BB18F277}" srcOrd="0" destOrd="0" presId="urn:microsoft.com/office/officeart/2008/layout/CircleAccentTimeline"/>
    <dgm:cxn modelId="{8435349D-26E7-466B-BEA6-31C8188611B4}" type="presParOf" srcId="{99FE2E91-D060-4024-8665-AE56F7FE10DB}" destId="{4D7E6DA9-386D-4B49-8026-167D867A4F5E}" srcOrd="1" destOrd="0" presId="urn:microsoft.com/office/officeart/2008/layout/CircleAccentTimeline"/>
    <dgm:cxn modelId="{7C3DEF95-2C5C-418E-A240-28FD752C0569}" type="presParOf" srcId="{99FE2E91-D060-4024-8665-AE56F7FE10DB}" destId="{5112162C-8445-4EA6-8CAF-1840243827DA}" srcOrd="2" destOrd="0" presId="urn:microsoft.com/office/officeart/2008/layout/CircleAccentTimeline"/>
    <dgm:cxn modelId="{8987FB53-2ED8-4362-8D88-6F5C2337171C}" type="presParOf" srcId="{0D7F9231-6DC5-4640-BE21-82BA72E4825A}" destId="{10615DC4-E6F1-40B9-88E8-91845B63597E}" srcOrd="8" destOrd="0" presId="urn:microsoft.com/office/officeart/2008/layout/CircleAccentTimeline"/>
    <dgm:cxn modelId="{68930E39-AE64-4FB3-AC1B-A061410E146D}" type="presParOf" srcId="{0D7F9231-6DC5-4640-BE21-82BA72E4825A}" destId="{80D70740-D0CE-4E3A-B1EC-CA219FDCAD04}" srcOrd="9" destOrd="0" presId="urn:microsoft.com/office/officeart/2008/layout/CircleAccentTimeline"/>
    <dgm:cxn modelId="{688C09EC-FD57-4DCE-A3A1-4C87E05B219D}" type="presParOf" srcId="{0D7F9231-6DC5-4640-BE21-82BA72E4825A}" destId="{336D25A0-DD2C-44BC-B80C-AFD041FA05B5}" srcOrd="10" destOrd="0" presId="urn:microsoft.com/office/officeart/2008/layout/CircleAccentTimeline"/>
    <dgm:cxn modelId="{48A2FAF5-29B4-4608-B9D0-3C608A301E29}" type="presParOf" srcId="{0D7F9231-6DC5-4640-BE21-82BA72E4825A}" destId="{7FDCA956-6B63-458B-927E-0108A634D204}" srcOrd="11" destOrd="0" presId="urn:microsoft.com/office/officeart/2008/layout/CircleAccentTimeline"/>
    <dgm:cxn modelId="{A22428E0-D781-4D93-91F3-4FBCEA64CE69}" type="presParOf" srcId="{7FDCA956-6B63-458B-927E-0108A634D204}" destId="{0A66F317-6FA1-4665-A678-0D3B9B3115E6}" srcOrd="0" destOrd="0" presId="urn:microsoft.com/office/officeart/2008/layout/CircleAccentTimeline"/>
    <dgm:cxn modelId="{67681DD1-A060-4C13-B6DA-D3B422D2DC5E}" type="presParOf" srcId="{7FDCA956-6B63-458B-927E-0108A634D204}" destId="{006E4B37-B028-43C5-B7F0-661DB1FABF48}" srcOrd="1" destOrd="0" presId="urn:microsoft.com/office/officeart/2008/layout/CircleAccentTimeline"/>
    <dgm:cxn modelId="{E137F500-E743-4498-8966-09635CE03333}" type="presParOf" srcId="{7FDCA956-6B63-458B-927E-0108A634D204}" destId="{9556A470-8317-4A11-A40A-CBB881C15172}" srcOrd="2" destOrd="0" presId="urn:microsoft.com/office/officeart/2008/layout/CircleAccentTimeline"/>
    <dgm:cxn modelId="{59D32F3C-5FFA-48EE-83F6-F92FE20C38F3}" type="presParOf" srcId="{0D7F9231-6DC5-4640-BE21-82BA72E4825A}" destId="{3F3AD0F4-588F-4753-8E06-FBE8366F30A2}" srcOrd="12" destOrd="0" presId="urn:microsoft.com/office/officeart/2008/layout/CircleAccentTimeline"/>
    <dgm:cxn modelId="{A725B587-1C2B-4E66-B877-19ABCE3FB09A}" type="presParOf" srcId="{0D7F9231-6DC5-4640-BE21-82BA72E4825A}" destId="{8C7916C4-C542-482B-95B8-1FDE2921289A}" srcOrd="13" destOrd="0" presId="urn:microsoft.com/office/officeart/2008/layout/CircleAccentTimeline"/>
    <dgm:cxn modelId="{E9C82DFB-00F3-4EC1-AAF7-3B0BC8E9B804}" type="presParOf" srcId="{0D7F9231-6DC5-4640-BE21-82BA72E4825A}" destId="{474C3846-295D-4BFB-B74D-507CF1DB4C32}" srcOrd="14" destOrd="0" presId="urn:microsoft.com/office/officeart/2008/layout/CircleAccentTimeline"/>
    <dgm:cxn modelId="{B8F8B282-8288-4ADE-A9CB-96163200BCB2}" type="presParOf" srcId="{474C3846-295D-4BFB-B74D-507CF1DB4C32}" destId="{1242CB5C-652C-4042-A92E-6EC69C02951D}" srcOrd="0" destOrd="0" presId="urn:microsoft.com/office/officeart/2008/layout/CircleAccentTimeline"/>
    <dgm:cxn modelId="{43FF92C2-A668-4262-87EC-7CC4FC5B4D18}" type="presParOf" srcId="{474C3846-295D-4BFB-B74D-507CF1DB4C32}" destId="{71D455D5-98E1-4A41-9047-C9100E696FCA}" srcOrd="1" destOrd="0" presId="urn:microsoft.com/office/officeart/2008/layout/CircleAccentTimeline"/>
    <dgm:cxn modelId="{E812C952-C670-45B7-87C0-E1B0A2395606}" type="presParOf" srcId="{474C3846-295D-4BFB-B74D-507CF1DB4C32}" destId="{ED8CF890-7C32-4F1C-B1D5-ED3AC89FF9CA}" srcOrd="2" destOrd="0" presId="urn:microsoft.com/office/officeart/2008/layout/CircleAccentTimeline"/>
    <dgm:cxn modelId="{4FF59EAF-6F3C-457C-8F2B-18094A140EA8}" type="presParOf" srcId="{0D7F9231-6DC5-4640-BE21-82BA72E4825A}" destId="{115746FF-F3AC-4C46-A464-D1C27CB77733}" srcOrd="15" destOrd="0" presId="urn:microsoft.com/office/officeart/2008/layout/CircleAccentTimeline"/>
    <dgm:cxn modelId="{ECBBB663-3168-4654-9786-F11D5633BFFF}" type="presParOf" srcId="{0D7F9231-6DC5-4640-BE21-82BA72E4825A}" destId="{959CDD7A-7385-4255-8A9E-60F2053B17AB}" srcOrd="16" destOrd="0" presId="urn:microsoft.com/office/officeart/2008/layout/CircleAccentTimeline"/>
    <dgm:cxn modelId="{F4DD364E-1304-4EDD-A53A-C9626ABCA26E}" type="presParOf" srcId="{0D7F9231-6DC5-4640-BE21-82BA72E4825A}" destId="{418589E4-BA6E-48B9-AD3C-6BB89A30F621}" srcOrd="17" destOrd="0" presId="urn:microsoft.com/office/officeart/2008/layout/CircleAccentTimeline"/>
    <dgm:cxn modelId="{0C6F12F5-A0DD-421F-B964-ECE4E1E156A1}" type="presParOf" srcId="{0D7F9231-6DC5-4640-BE21-82BA72E4825A}" destId="{BB678DF4-AD95-414E-8413-54217C8CAD01}" srcOrd="18" destOrd="0" presId="urn:microsoft.com/office/officeart/2008/layout/CircleAccentTimeline"/>
    <dgm:cxn modelId="{8474DA44-7990-4057-AA00-9A8B67FC2991}" type="presParOf" srcId="{BB678DF4-AD95-414E-8413-54217C8CAD01}" destId="{6382CB55-816E-4DF8-9499-636E34D7E366}" srcOrd="0" destOrd="0" presId="urn:microsoft.com/office/officeart/2008/layout/CircleAccentTimeline"/>
    <dgm:cxn modelId="{E0DBA3D0-D0C5-4B7E-B7D9-133849C0D1D3}" type="presParOf" srcId="{BB678DF4-AD95-414E-8413-54217C8CAD01}" destId="{3F6A757C-CDBB-44AB-8530-6918A7EDA992}" srcOrd="1" destOrd="0" presId="urn:microsoft.com/office/officeart/2008/layout/CircleAccentTimeline"/>
    <dgm:cxn modelId="{42264E49-73AB-482E-92EB-EFAC3131470F}" type="presParOf" srcId="{BB678DF4-AD95-414E-8413-54217C8CAD01}" destId="{F2461042-DF73-42DB-AF60-5EA761835D0D}" srcOrd="2" destOrd="0" presId="urn:microsoft.com/office/officeart/2008/layout/CircleAccentTimeline"/>
    <dgm:cxn modelId="{AEFF17B2-A3D0-468F-B746-58FEAEC9FFD8}" type="presParOf" srcId="{0D7F9231-6DC5-4640-BE21-82BA72E4825A}" destId="{14DB3C2C-41A8-4387-B52C-B048C2B4D801}" srcOrd="19" destOrd="0" presId="urn:microsoft.com/office/officeart/2008/layout/CircleAccentTimeline"/>
    <dgm:cxn modelId="{C1F47057-A245-49B3-BD34-60C96E644116}" type="presParOf" srcId="{0D7F9231-6DC5-4640-BE21-82BA72E4825A}" destId="{F8FD4132-7877-46CF-BDE2-4C091E66CFDE}" srcOrd="20" destOrd="0" presId="urn:microsoft.com/office/officeart/2008/layout/CircleAccentTimeline"/>
    <dgm:cxn modelId="{F4C52FD6-12F0-422E-9E14-3E4B7E353B81}" type="presParOf" srcId="{0D7F9231-6DC5-4640-BE21-82BA72E4825A}" destId="{D7C89D29-4D33-4FF1-B421-74263A1509C5}" srcOrd="21" destOrd="0" presId="urn:microsoft.com/office/officeart/2008/layout/CircleAccentTimeline"/>
    <dgm:cxn modelId="{79E683CC-1BA9-4363-B218-4A3DC0CCE97C}" type="presParOf" srcId="{D7C89D29-4D33-4FF1-B421-74263A1509C5}" destId="{B3345476-C51A-401A-ABF2-A07C680555B3}" srcOrd="0" destOrd="0" presId="urn:microsoft.com/office/officeart/2008/layout/CircleAccentTimeline"/>
    <dgm:cxn modelId="{BDBC299D-AC58-482C-BD96-D655F17E0A39}" type="presParOf" srcId="{D7C89D29-4D33-4FF1-B421-74263A1509C5}" destId="{9A632931-A718-425F-8BBA-E6D40CF321DB}" srcOrd="1" destOrd="0" presId="urn:microsoft.com/office/officeart/2008/layout/CircleAccentTimeline"/>
    <dgm:cxn modelId="{734B1F48-C1B7-4C9E-89A7-D9A1474B89A2}" type="presParOf" srcId="{D7C89D29-4D33-4FF1-B421-74263A1509C5}" destId="{2C130FED-319F-4C5C-9EE6-629EC91BAE5A}" srcOrd="2" destOrd="0" presId="urn:microsoft.com/office/officeart/2008/layout/CircleAccentTimeline"/>
    <dgm:cxn modelId="{71BF25ED-FBAD-4241-8AAA-8BD50E02E1AF}" type="presParOf" srcId="{0D7F9231-6DC5-4640-BE21-82BA72E4825A}" destId="{B4DC6EB3-A989-4D57-9A36-046085D17FE4}" srcOrd="22" destOrd="0" presId="urn:microsoft.com/office/officeart/2008/layout/CircleAccentTimeline"/>
    <dgm:cxn modelId="{7740A00F-36C9-4B66-965D-6AD2DE2C1344}" type="presParOf" srcId="{0D7F9231-6DC5-4640-BE21-82BA72E4825A}" destId="{6E7090AA-2A68-49EA-BEA7-4AED192FCDAD}" srcOrd="23" destOrd="0" presId="urn:microsoft.com/office/officeart/2008/layout/CircleAccentTimeline"/>
    <dgm:cxn modelId="{75AF4AD0-049A-4DE0-931B-B69A77F724FF}" type="presParOf" srcId="{0D7F9231-6DC5-4640-BE21-82BA72E4825A}" destId="{1A0837D2-B160-42D3-A499-B5D5E2943411}" srcOrd="24" destOrd="0" presId="urn:microsoft.com/office/officeart/2008/layout/CircleAccentTimeline"/>
    <dgm:cxn modelId="{38DB40FE-8519-4CBB-8E71-E8680AEAAF79}" type="presParOf" srcId="{0D7F9231-6DC5-4640-BE21-82BA72E4825A}" destId="{F3A50850-D2FF-4744-9AC6-D67577CE3BBC}" srcOrd="25" destOrd="0" presId="urn:microsoft.com/office/officeart/2008/layout/CircleAccentTimeline"/>
    <dgm:cxn modelId="{1A48A2F4-A1BE-41DA-B677-8E95175314A2}" type="presParOf" srcId="{F3A50850-D2FF-4744-9AC6-D67577CE3BBC}" destId="{46FE347D-38E9-43BA-A90F-7B7ED608BDE7}" srcOrd="0" destOrd="0" presId="urn:microsoft.com/office/officeart/2008/layout/CircleAccentTimeline"/>
    <dgm:cxn modelId="{A8FBB6B3-B815-4D13-A667-AFD4C05F6C94}" type="presParOf" srcId="{F3A50850-D2FF-4744-9AC6-D67577CE3BBC}" destId="{DEF90B7C-8864-4FAD-B756-A9C088632DD1}" srcOrd="1" destOrd="0" presId="urn:microsoft.com/office/officeart/2008/layout/CircleAccentTimeline"/>
    <dgm:cxn modelId="{59FCB954-4F6D-45F1-B641-0487CA801E01}" type="presParOf" srcId="{F3A50850-D2FF-4744-9AC6-D67577CE3BBC}" destId="{72082CA7-1F38-42D9-AA4B-ADBA458B6112}" srcOrd="2" destOrd="0" presId="urn:microsoft.com/office/officeart/2008/layout/CircleAccentTimeline"/>
    <dgm:cxn modelId="{0F925D69-6B9B-4746-B2D9-F2168F14868D}" type="presParOf" srcId="{0D7F9231-6DC5-4640-BE21-82BA72E4825A}" destId="{826DCA59-442C-4450-913F-3DD564CA6846}" srcOrd="26" destOrd="0" presId="urn:microsoft.com/office/officeart/2008/layout/CircleAccentTimeline"/>
    <dgm:cxn modelId="{4A0627FB-1689-4AF5-A749-714772B8B8B1}" type="presParOf" srcId="{0D7F9231-6DC5-4640-BE21-82BA72E4825A}" destId="{397E8756-26B6-44C3-9E7C-86ACEA1A35D0}" srcOrd="27" destOrd="0" presId="urn:microsoft.com/office/officeart/2008/layout/CircleAccentTimeline"/>
    <dgm:cxn modelId="{33FBE5EA-7BF3-447B-A341-D5101C5379F9}" type="presParOf" srcId="{0D7F9231-6DC5-4640-BE21-82BA72E4825A}" destId="{9B4475BD-E19B-4AAF-A50F-27E254414E5A}" srcOrd="28" destOrd="0" presId="urn:microsoft.com/office/officeart/2008/layout/CircleAccentTimeline"/>
    <dgm:cxn modelId="{D943CC05-FF08-49FD-90D2-457DDB92B852}" type="presParOf" srcId="{9B4475BD-E19B-4AAF-A50F-27E254414E5A}" destId="{6CDCD0DE-C040-408C-8E0B-202424D50B9C}" srcOrd="0" destOrd="0" presId="urn:microsoft.com/office/officeart/2008/layout/CircleAccentTimeline"/>
    <dgm:cxn modelId="{0E84EA70-DF16-44DA-85E4-B685A601DDC0}" type="presParOf" srcId="{9B4475BD-E19B-4AAF-A50F-27E254414E5A}" destId="{BB75594A-C4F3-4C9D-BAC1-9F9C1789B905}" srcOrd="1" destOrd="0" presId="urn:microsoft.com/office/officeart/2008/layout/CircleAccentTimeline"/>
    <dgm:cxn modelId="{1B236867-1CEE-4759-8A93-601D2267EE22}" type="presParOf" srcId="{9B4475BD-E19B-4AAF-A50F-27E254414E5A}" destId="{A059C214-1EC1-4543-BD93-9489FBDF6327}" srcOrd="2" destOrd="0" presId="urn:microsoft.com/office/officeart/2008/layout/CircleAccentTimeline"/>
    <dgm:cxn modelId="{522E9EC9-FC5E-4EB5-984A-4FF04F53E943}" type="presParOf" srcId="{0D7F9231-6DC5-4640-BE21-82BA72E4825A}" destId="{A3D9DD25-FDFA-4E78-AFE3-AC829F8E3AC0}" srcOrd="29" destOrd="0" presId="urn:microsoft.com/office/officeart/2008/layout/CircleAccentTimeline"/>
    <dgm:cxn modelId="{9C99E2DF-1528-41CF-819F-D3766914F8A9}" type="presParOf" srcId="{0D7F9231-6DC5-4640-BE21-82BA72E4825A}" destId="{C5CD5787-2DBA-41EF-91CD-F398F58539DE}" srcOrd="30" destOrd="0" presId="urn:microsoft.com/office/officeart/2008/layout/CircleAccentTimeline"/>
    <dgm:cxn modelId="{2CABA32A-5D8A-45A4-8E4D-EC5BF02951F3}" type="presParOf" srcId="{0D7F9231-6DC5-4640-BE21-82BA72E4825A}" destId="{E0DC2C34-0BA0-4B94-898F-7A839D4494A3}" srcOrd="31" destOrd="0" presId="urn:microsoft.com/office/officeart/2008/layout/CircleAccentTimeline"/>
    <dgm:cxn modelId="{F03C8927-8B56-4203-ACFB-2DCB81E4B221}" type="presParOf" srcId="{0D7F9231-6DC5-4640-BE21-82BA72E4825A}" destId="{30FF20FF-B459-4B01-9EF6-B347FC7618E5}" srcOrd="32" destOrd="0" presId="urn:microsoft.com/office/officeart/2008/layout/CircleAccentTimeline"/>
    <dgm:cxn modelId="{146D1C01-4F9A-4292-AEDA-73999A98C63A}" type="presParOf" srcId="{30FF20FF-B459-4B01-9EF6-B347FC7618E5}" destId="{CC131984-9302-4318-BA6C-047195E628E7}" srcOrd="0" destOrd="0" presId="urn:microsoft.com/office/officeart/2008/layout/CircleAccentTimeline"/>
    <dgm:cxn modelId="{F83FFDEF-0702-4182-A68E-FAA381AC04E8}" type="presParOf" srcId="{30FF20FF-B459-4B01-9EF6-B347FC7618E5}" destId="{FD350649-7F5F-485F-A401-B962D4672622}" srcOrd="1" destOrd="0" presId="urn:microsoft.com/office/officeart/2008/layout/CircleAccentTimeline"/>
    <dgm:cxn modelId="{2CCBA626-25E8-4442-BD49-8B0D0F8B81CE}" type="presParOf" srcId="{30FF20FF-B459-4B01-9EF6-B347FC7618E5}" destId="{98E938A5-5BB4-4C5E-B0D2-3374E2A46D00}" srcOrd="2" destOrd="0" presId="urn:microsoft.com/office/officeart/2008/layout/CircleAccentTimeline"/>
    <dgm:cxn modelId="{68D2AC7B-804E-45C8-B9E2-6F75F2076CB2}" type="presParOf" srcId="{0D7F9231-6DC5-4640-BE21-82BA72E4825A}" destId="{15F8C0C3-1E81-45C8-9AB7-8B31687B0E0F}" srcOrd="33" destOrd="0" presId="urn:microsoft.com/office/officeart/2008/layout/CircleAccentTimeline"/>
    <dgm:cxn modelId="{C4075DC9-90EF-4D39-BAAD-1E4AD8F2A256}" type="presParOf" srcId="{0D7F9231-6DC5-4640-BE21-82BA72E4825A}" destId="{4514890D-D44C-4EB9-8B69-0DD29D31ECFC}" srcOrd="34" destOrd="0" presId="urn:microsoft.com/office/officeart/2008/layout/CircleAccentTimeline"/>
    <dgm:cxn modelId="{A1F2CA2A-0D87-4575-8CC3-23E1BA5113C9}" type="presParOf" srcId="{0D7F9231-6DC5-4640-BE21-82BA72E4825A}" destId="{A3FE12CA-C607-463F-AD9D-4FFCE13C5D43}" srcOrd="35" destOrd="0" presId="urn:microsoft.com/office/officeart/2008/layout/CircleAccentTimeline"/>
    <dgm:cxn modelId="{0FB862F6-334B-45E6-A131-38594FD47547}" type="presParOf" srcId="{A3FE12CA-C607-463F-AD9D-4FFCE13C5D43}" destId="{FF6176C9-3FBD-4119-B524-E2218FBDD3F3}" srcOrd="0" destOrd="0" presId="urn:microsoft.com/office/officeart/2008/layout/CircleAccentTimeline"/>
    <dgm:cxn modelId="{2EF75FDA-9E51-467E-B745-EF59DE3EC4E0}" type="presParOf" srcId="{A3FE12CA-C607-463F-AD9D-4FFCE13C5D43}" destId="{E2261F3F-4CFA-4AC7-BACE-325CD0D40C3E}" srcOrd="1" destOrd="0" presId="urn:microsoft.com/office/officeart/2008/layout/CircleAccentTimeline"/>
    <dgm:cxn modelId="{69F0E7FA-13A6-4CF9-8F89-275EE8662B56}" type="presParOf" srcId="{A3FE12CA-C607-463F-AD9D-4FFCE13C5D43}" destId="{26914A15-F319-4228-8460-CFCB7DA39394}" srcOrd="2" destOrd="0" presId="urn:microsoft.com/office/officeart/2008/layout/CircleAccentTimeline"/>
    <dgm:cxn modelId="{85D74640-862A-4C9A-975E-3A37CF459BFB}" type="presParOf" srcId="{0D7F9231-6DC5-4640-BE21-82BA72E4825A}" destId="{4F25D461-EB0E-41F1-9DD2-EDFEEA0B3AA4}" srcOrd="36" destOrd="0" presId="urn:microsoft.com/office/officeart/2008/layout/CircleAccentTimeline"/>
    <dgm:cxn modelId="{9B7E3727-D9BD-4C34-A970-00B3321A9747}" type="presParOf" srcId="{0D7F9231-6DC5-4640-BE21-82BA72E4825A}" destId="{1D8B2DC2-E645-4301-B44D-4EA33A7DEC32}" srcOrd="37" destOrd="0" presId="urn:microsoft.com/office/officeart/2008/layout/CircleAccentTimeline"/>
    <dgm:cxn modelId="{2CADF10B-1DB2-40E5-B54B-4EEE2F40D640}" type="presParOf" srcId="{0D7F9231-6DC5-4640-BE21-82BA72E4825A}" destId="{0EC6F666-679B-4799-972E-994BF2B62954}" srcOrd="38" destOrd="0" presId="urn:microsoft.com/office/officeart/2008/layout/CircleAccentTimeline"/>
    <dgm:cxn modelId="{F646F34D-8A0A-4191-AAEB-EC77E4F9B8AC}" type="presParOf" srcId="{0D7F9231-6DC5-4640-BE21-82BA72E4825A}" destId="{AEAD18B6-30A5-429F-A11D-1532880BFCD1}" srcOrd="39" destOrd="0" presId="urn:microsoft.com/office/officeart/2008/layout/CircleAccentTimeline"/>
    <dgm:cxn modelId="{FDE68A98-3DC9-4D90-8EE4-09F1CA6A3FDE}" type="presParOf" srcId="{AEAD18B6-30A5-429F-A11D-1532880BFCD1}" destId="{356BBF12-FF03-4011-B65E-42A56F7D8FBB}" srcOrd="0" destOrd="0" presId="urn:microsoft.com/office/officeart/2008/layout/CircleAccentTimeline"/>
    <dgm:cxn modelId="{933CDADC-69FD-4AB6-BD24-E7FAD9D59F45}" type="presParOf" srcId="{AEAD18B6-30A5-429F-A11D-1532880BFCD1}" destId="{4710C28A-39CC-4B04-8A94-44F9D05CC150}" srcOrd="1" destOrd="0" presId="urn:microsoft.com/office/officeart/2008/layout/CircleAccentTimeline"/>
    <dgm:cxn modelId="{2B294E2B-D7D0-4E12-B8C4-92CC550B0BF9}" type="presParOf" srcId="{AEAD18B6-30A5-429F-A11D-1532880BFCD1}" destId="{57E0A079-4F58-4C08-8DC8-3A5DAAF3DA70}" srcOrd="2" destOrd="0" presId="urn:microsoft.com/office/officeart/2008/layout/CircleAccentTimeline"/>
    <dgm:cxn modelId="{BDED6DD0-C509-46B2-AA59-3446967C619C}" type="presParOf" srcId="{0D7F9231-6DC5-4640-BE21-82BA72E4825A}" destId="{4BE42524-BCFE-4359-AD42-55D3FCA6A71F}" srcOrd="40" destOrd="0" presId="urn:microsoft.com/office/officeart/2008/layout/CircleAccentTimeline"/>
    <dgm:cxn modelId="{B3899664-DC22-42E1-8E83-75A759BA3049}" type="presParOf" srcId="{0D7F9231-6DC5-4640-BE21-82BA72E4825A}" destId="{B7C993DC-FB79-4374-9376-BD3F3A27D67C}" srcOrd="41" destOrd="0" presId="urn:microsoft.com/office/officeart/2008/layout/CircleAccentTimeline"/>
    <dgm:cxn modelId="{41DD10AD-B008-478B-BD78-0DD5A66A77A3}" type="presParOf" srcId="{0D7F9231-6DC5-4640-BE21-82BA72E4825A}" destId="{5E74BBA2-2CCC-469A-A7F0-2DC675D14B2E}" srcOrd="42" destOrd="0" presId="urn:microsoft.com/office/officeart/2008/layout/CircleAccentTimeline"/>
    <dgm:cxn modelId="{B47B9B37-37F1-42C9-A74B-5CBBDE46C959}" type="presParOf" srcId="{5E74BBA2-2CCC-469A-A7F0-2DC675D14B2E}" destId="{8F8622C8-7F63-474F-BEE8-1172C3AA8660}" srcOrd="0" destOrd="0" presId="urn:microsoft.com/office/officeart/2008/layout/CircleAccentTimeline"/>
    <dgm:cxn modelId="{C34D5FFC-4D95-4EBC-808F-21D21A51C216}" type="presParOf" srcId="{5E74BBA2-2CCC-469A-A7F0-2DC675D14B2E}" destId="{1984B059-BB4A-40A6-800B-B354F7897767}" srcOrd="1" destOrd="0" presId="urn:microsoft.com/office/officeart/2008/layout/CircleAccentTimeline"/>
    <dgm:cxn modelId="{113423B9-2EEE-4A8C-A5FC-6FA0AFA9B351}" type="presParOf" srcId="{5E74BBA2-2CCC-469A-A7F0-2DC675D14B2E}" destId="{1376A8B4-1887-4961-8FB2-824A6C884F85}" srcOrd="2" destOrd="0" presId="urn:microsoft.com/office/officeart/2008/layout/CircleAccentTimeline"/>
    <dgm:cxn modelId="{6A83A3DD-60E2-4609-92A0-895F71A620FE}" type="presParOf" srcId="{0D7F9231-6DC5-4640-BE21-82BA72E4825A}" destId="{482EB5B5-A825-4749-A00C-6D292E7D1828}" srcOrd="43" destOrd="0" presId="urn:microsoft.com/office/officeart/2008/layout/CircleAccentTimeline"/>
    <dgm:cxn modelId="{C78E30C4-4E06-4288-8799-BA925277D899}" type="presParOf" srcId="{0D7F9231-6DC5-4640-BE21-82BA72E4825A}" destId="{0355F899-0641-47F9-8A76-117A281AF885}" srcOrd="44" destOrd="0" presId="urn:microsoft.com/office/officeart/2008/layout/CircleAccentTimeline"/>
    <dgm:cxn modelId="{E160E878-5C1C-4C94-9D52-8B3C73C889DB}" type="presParOf" srcId="{0D7F9231-6DC5-4640-BE21-82BA72E4825A}" destId="{D0D5BCF0-9E8B-443F-A74A-A6820C38EAEA}" srcOrd="45" destOrd="0" presId="urn:microsoft.com/office/officeart/2008/layout/CircleAccentTimeline"/>
    <dgm:cxn modelId="{A1EA9C0B-9713-4D4D-B64C-EB28148E04AA}" type="presParOf" srcId="{0D7F9231-6DC5-4640-BE21-82BA72E4825A}" destId="{1D8BEB2E-B4C3-483F-B28C-065188AF3157}" srcOrd="46" destOrd="0" presId="urn:microsoft.com/office/officeart/2008/layout/CircleAccentTimeline"/>
    <dgm:cxn modelId="{0DF1B17F-DE28-42BC-AF24-420FA4B1766B}" type="presParOf" srcId="{1D8BEB2E-B4C3-483F-B28C-065188AF3157}" destId="{8D437106-CFE3-4322-9A6C-B4893BB6ECBA}" srcOrd="0" destOrd="0" presId="urn:microsoft.com/office/officeart/2008/layout/CircleAccentTimeline"/>
    <dgm:cxn modelId="{1BCD7E15-2E60-4681-BF19-561E16E64835}" type="presParOf" srcId="{1D8BEB2E-B4C3-483F-B28C-065188AF3157}" destId="{A552E6EC-DF1F-417E-9390-C064123AA1BC}" srcOrd="1" destOrd="0" presId="urn:microsoft.com/office/officeart/2008/layout/CircleAccentTimeline"/>
    <dgm:cxn modelId="{3A5D6A96-F7F1-4933-A483-C1BC017109B5}" type="presParOf" srcId="{1D8BEB2E-B4C3-483F-B28C-065188AF3157}" destId="{33B43A93-9C89-4D8F-8B2A-6FAE74417285}" srcOrd="2" destOrd="0" presId="urn:microsoft.com/office/officeart/2008/layout/CircleAccentTimeline"/>
    <dgm:cxn modelId="{71AB8719-1226-4811-A0EA-1B7B8BD58998}" type="presParOf" srcId="{0D7F9231-6DC5-4640-BE21-82BA72E4825A}" destId="{4E260D5D-5D8C-4504-B849-EFA59FD7580B}" srcOrd="47" destOrd="0" presId="urn:microsoft.com/office/officeart/2008/layout/CircleAccentTimeline"/>
    <dgm:cxn modelId="{CF1E6C84-0F6C-4DD1-A0E1-67208D5588A6}" type="presParOf" srcId="{0D7F9231-6DC5-4640-BE21-82BA72E4825A}" destId="{E1584193-E34C-4DA8-B182-8DD93EF0F8DA}" srcOrd="48" destOrd="0" presId="urn:microsoft.com/office/officeart/2008/layout/CircleAccentTimeline"/>
    <dgm:cxn modelId="{A5F46AA5-12B1-4B52-874E-D5B68616C775}" type="presParOf" srcId="{0D7F9231-6DC5-4640-BE21-82BA72E4825A}" destId="{EB14374E-8339-406C-A0FC-FA1CFC5A0453}" srcOrd="49" destOrd="0" presId="urn:microsoft.com/office/officeart/2008/layout/CircleAccentTimeline"/>
    <dgm:cxn modelId="{04382F1A-F1D4-4798-8C38-326DAD07CE03}" type="presParOf" srcId="{EB14374E-8339-406C-A0FC-FA1CFC5A0453}" destId="{DC3D314C-05C9-4E44-B0F4-175D987C2E2A}" srcOrd="0" destOrd="0" presId="urn:microsoft.com/office/officeart/2008/layout/CircleAccentTimeline"/>
    <dgm:cxn modelId="{9384E6E4-25C1-410A-ACEA-157BCFA8370D}" type="presParOf" srcId="{EB14374E-8339-406C-A0FC-FA1CFC5A0453}" destId="{C1B38B4C-D0DC-4BD0-B06E-615768650FF3}" srcOrd="1" destOrd="0" presId="urn:microsoft.com/office/officeart/2008/layout/CircleAccentTimeline"/>
    <dgm:cxn modelId="{5B368CBA-3D31-4109-B411-01AC3D21485E}" type="presParOf" srcId="{EB14374E-8339-406C-A0FC-FA1CFC5A0453}" destId="{17CB67E0-BBBD-4B54-A948-45E57251094C}" srcOrd="2" destOrd="0" presId="urn:microsoft.com/office/officeart/2008/layout/CircleAccentTimeline"/>
    <dgm:cxn modelId="{97E25C22-5388-4D06-A1B3-ACFEF1DF5C00}" type="presParOf" srcId="{0D7F9231-6DC5-4640-BE21-82BA72E4825A}" destId="{302B61FE-573C-45DA-A351-9620B70F11EE}" srcOrd="50" destOrd="0" presId="urn:microsoft.com/office/officeart/2008/layout/CircleAccentTimeline"/>
    <dgm:cxn modelId="{8286BF7D-9797-491F-AA30-A7B7795FBCFC}" type="presParOf" srcId="{0D7F9231-6DC5-4640-BE21-82BA72E4825A}" destId="{8DDE2916-B35F-4073-BA0F-F7AFFEE00A88}" srcOrd="51" destOrd="0" presId="urn:microsoft.com/office/officeart/2008/layout/CircleAccentTimeline"/>
    <dgm:cxn modelId="{CB39DBDB-616A-4AF9-AE13-D9218BB8117A}" type="presParOf" srcId="{0D7F9231-6DC5-4640-BE21-82BA72E4825A}" destId="{887D67F0-0D10-4CBE-9A96-B097444C43B4}" srcOrd="52" destOrd="0" presId="urn:microsoft.com/office/officeart/2008/layout/CircleAccentTimeline"/>
    <dgm:cxn modelId="{960B77DF-8EA2-488C-8BC8-90F86934722D}" type="presParOf" srcId="{0D7F9231-6DC5-4640-BE21-82BA72E4825A}" destId="{8E920585-A11C-4D8F-8B98-799898EE3A9D}" srcOrd="53" destOrd="0" presId="urn:microsoft.com/office/officeart/2008/layout/CircleAccentTimeline"/>
    <dgm:cxn modelId="{CE49CE48-BFAE-4F57-9A4D-3780061A2568}" type="presParOf" srcId="{8E920585-A11C-4D8F-8B98-799898EE3A9D}" destId="{3B5E9431-A7E4-4AD2-8F21-CADAF09E6350}" srcOrd="0" destOrd="0" presId="urn:microsoft.com/office/officeart/2008/layout/CircleAccentTimeline"/>
    <dgm:cxn modelId="{4E10D969-C4CA-444E-A637-253546A0BCD6}" type="presParOf" srcId="{8E920585-A11C-4D8F-8B98-799898EE3A9D}" destId="{3DF81ABF-AEAE-4424-A4AA-4CD6567B3775}" srcOrd="1" destOrd="0" presId="urn:microsoft.com/office/officeart/2008/layout/CircleAccentTimeline"/>
    <dgm:cxn modelId="{D84A5D5A-E897-408E-B32B-1283AC9B58F4}" type="presParOf" srcId="{8E920585-A11C-4D8F-8B98-799898EE3A9D}" destId="{E741D9F4-E166-4C18-A453-5E1D92983155}" srcOrd="2" destOrd="0" presId="urn:microsoft.com/office/officeart/2008/layout/CircleAccentTimeline"/>
    <dgm:cxn modelId="{24FC935D-F09B-4D9E-B0A1-9F0A1C623D37}" type="presParOf" srcId="{0D7F9231-6DC5-4640-BE21-82BA72E4825A}" destId="{20409098-69BE-4D71-86D2-14C513486C14}" srcOrd="54" destOrd="0" presId="urn:microsoft.com/office/officeart/2008/layout/CircleAccentTimeline"/>
    <dgm:cxn modelId="{4F654E90-8C68-4883-81C0-34FF3197234D}" type="presParOf" srcId="{0D7F9231-6DC5-4640-BE21-82BA72E4825A}" destId="{997CCEAE-F2BD-4738-AE38-579D2E11C575}" srcOrd="55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40E7DA-B7F8-401E-B6C5-4298FD995A1A}" type="doc">
      <dgm:prSet loTypeId="urn:microsoft.com/office/officeart/2005/8/layout/cycle8" loCatId="cycle" qsTypeId="urn:microsoft.com/office/officeart/2005/8/quickstyle/3d3" qsCatId="3D" csTypeId="urn:microsoft.com/office/officeart/2005/8/colors/colorful5" csCatId="colorful" phldr="1"/>
      <dgm:spPr/>
    </dgm:pt>
    <dgm:pt modelId="{F0ED0DED-A4B9-406C-A8E3-C00422A9F08B}">
      <dgm:prSet phldrT="[Texto]" custT="1"/>
      <dgm:spPr/>
      <dgm:t>
        <a:bodyPr/>
        <a:lstStyle/>
        <a:p>
          <a:r>
            <a:rPr lang="pt-BR" sz="2000" dirty="0"/>
            <a:t>35,54%</a:t>
          </a:r>
        </a:p>
        <a:p>
          <a:r>
            <a:rPr lang="pt-BR" sz="2000" dirty="0"/>
            <a:t>428</a:t>
          </a:r>
        </a:p>
        <a:p>
          <a:r>
            <a:rPr lang="pt-BR" sz="1800" dirty="0"/>
            <a:t>*Egressos sem êxito</a:t>
          </a:r>
        </a:p>
      </dgm:t>
    </dgm:pt>
    <dgm:pt modelId="{EDE5347F-9627-4E58-A203-5E19589A98CB}" type="parTrans" cxnId="{63E68928-8160-4DD1-B3DA-0920208D6858}">
      <dgm:prSet/>
      <dgm:spPr/>
      <dgm:t>
        <a:bodyPr/>
        <a:lstStyle/>
        <a:p>
          <a:endParaRPr lang="pt-BR"/>
        </a:p>
      </dgm:t>
    </dgm:pt>
    <dgm:pt modelId="{2595F979-CFCE-4CEC-8064-543AB72A65EE}" type="sibTrans" cxnId="{63E68928-8160-4DD1-B3DA-0920208D6858}">
      <dgm:prSet/>
      <dgm:spPr/>
      <dgm:t>
        <a:bodyPr/>
        <a:lstStyle/>
        <a:p>
          <a:endParaRPr lang="pt-BR"/>
        </a:p>
      </dgm:t>
    </dgm:pt>
    <dgm:pt modelId="{E91A5BE4-BE9D-423B-A6AF-A4685DD74150}">
      <dgm:prSet phldrT="[Texto]"/>
      <dgm:spPr/>
      <dgm:t>
        <a:bodyPr/>
        <a:lstStyle/>
        <a:p>
          <a:r>
            <a:rPr lang="pt-BR" dirty="0"/>
            <a:t>59,05%</a:t>
          </a:r>
        </a:p>
        <a:p>
          <a:r>
            <a:rPr lang="pt-BR" dirty="0"/>
            <a:t>711</a:t>
          </a:r>
        </a:p>
        <a:p>
          <a:r>
            <a:rPr lang="pt-BR" dirty="0"/>
            <a:t>Em curso</a:t>
          </a:r>
        </a:p>
      </dgm:t>
    </dgm:pt>
    <dgm:pt modelId="{D3A82BB8-2572-413D-B6E0-F1B9E4A8A63E}" type="parTrans" cxnId="{1CC00499-DE72-4914-BDDA-4AB9EDFC7F78}">
      <dgm:prSet/>
      <dgm:spPr/>
      <dgm:t>
        <a:bodyPr/>
        <a:lstStyle/>
        <a:p>
          <a:endParaRPr lang="pt-BR"/>
        </a:p>
      </dgm:t>
    </dgm:pt>
    <dgm:pt modelId="{EF95F9AA-2310-45A7-98A6-7963EE529E50}" type="sibTrans" cxnId="{1CC00499-DE72-4914-BDDA-4AB9EDFC7F78}">
      <dgm:prSet/>
      <dgm:spPr/>
      <dgm:t>
        <a:bodyPr/>
        <a:lstStyle/>
        <a:p>
          <a:endParaRPr lang="pt-BR"/>
        </a:p>
      </dgm:t>
    </dgm:pt>
    <dgm:pt modelId="{9D58DA86-349B-40FB-8427-61C9FFDB9D97}">
      <dgm:prSet phldrT="[Texto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dirty="0"/>
            <a:t>5,39%</a:t>
          </a:r>
          <a:endParaRPr lang="pt-BR" sz="1800" dirty="0"/>
        </a:p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dirty="0"/>
            <a:t>65</a:t>
          </a:r>
        </a:p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dirty="0"/>
            <a:t>Egressos com êxito</a:t>
          </a:r>
          <a:endParaRPr lang="pt-BR" sz="2000" dirty="0"/>
        </a:p>
        <a:p>
          <a:pPr marL="0" lvl="0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dirty="0"/>
        </a:p>
      </dgm:t>
    </dgm:pt>
    <dgm:pt modelId="{84F39070-2942-47FE-B894-72D245E53F46}" type="parTrans" cxnId="{76D94DE6-846D-4C3D-89A0-0E0BA8B1A365}">
      <dgm:prSet/>
      <dgm:spPr/>
      <dgm:t>
        <a:bodyPr/>
        <a:lstStyle/>
        <a:p>
          <a:endParaRPr lang="pt-BR"/>
        </a:p>
      </dgm:t>
    </dgm:pt>
    <dgm:pt modelId="{4B3A71A9-923B-46FD-BE8C-1BA3E587B616}" type="sibTrans" cxnId="{76D94DE6-846D-4C3D-89A0-0E0BA8B1A365}">
      <dgm:prSet/>
      <dgm:spPr/>
      <dgm:t>
        <a:bodyPr/>
        <a:lstStyle/>
        <a:p>
          <a:endParaRPr lang="pt-BR"/>
        </a:p>
      </dgm:t>
    </dgm:pt>
    <dgm:pt modelId="{FC8BC60D-71B5-42C7-BB7D-1E6C7CBBF970}" type="pres">
      <dgm:prSet presAssocID="{BB40E7DA-B7F8-401E-B6C5-4298FD995A1A}" presName="compositeShape" presStyleCnt="0">
        <dgm:presLayoutVars>
          <dgm:chMax val="7"/>
          <dgm:dir/>
          <dgm:resizeHandles val="exact"/>
        </dgm:presLayoutVars>
      </dgm:prSet>
      <dgm:spPr/>
    </dgm:pt>
    <dgm:pt modelId="{4AA0973E-9959-403B-8EC8-505679ECB249}" type="pres">
      <dgm:prSet presAssocID="{BB40E7DA-B7F8-401E-B6C5-4298FD995A1A}" presName="wedge1" presStyleLbl="node1" presStyleIdx="0" presStyleCnt="3"/>
      <dgm:spPr/>
    </dgm:pt>
    <dgm:pt modelId="{5199ACED-F2A5-4620-BD1B-53A23D214D30}" type="pres">
      <dgm:prSet presAssocID="{BB40E7DA-B7F8-401E-B6C5-4298FD995A1A}" presName="dummy1a" presStyleCnt="0"/>
      <dgm:spPr/>
    </dgm:pt>
    <dgm:pt modelId="{1C377517-3C87-41D8-A381-3A55FF009580}" type="pres">
      <dgm:prSet presAssocID="{BB40E7DA-B7F8-401E-B6C5-4298FD995A1A}" presName="dummy1b" presStyleCnt="0"/>
      <dgm:spPr/>
    </dgm:pt>
    <dgm:pt modelId="{99F1DC0A-7B27-4BD9-9298-4E1E807DA92B}" type="pres">
      <dgm:prSet presAssocID="{BB40E7DA-B7F8-401E-B6C5-4298FD995A1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FED9F5C-1DD6-4054-8A97-F541CFFBED0F}" type="pres">
      <dgm:prSet presAssocID="{BB40E7DA-B7F8-401E-B6C5-4298FD995A1A}" presName="wedge2" presStyleLbl="node1" presStyleIdx="1" presStyleCnt="3"/>
      <dgm:spPr/>
    </dgm:pt>
    <dgm:pt modelId="{3D7FD39F-AE05-4CF3-AB9C-2ECF8B3A02BC}" type="pres">
      <dgm:prSet presAssocID="{BB40E7DA-B7F8-401E-B6C5-4298FD995A1A}" presName="dummy2a" presStyleCnt="0"/>
      <dgm:spPr/>
    </dgm:pt>
    <dgm:pt modelId="{2C1B3DFD-CCD0-48D0-A28C-BD7F33E084BB}" type="pres">
      <dgm:prSet presAssocID="{BB40E7DA-B7F8-401E-B6C5-4298FD995A1A}" presName="dummy2b" presStyleCnt="0"/>
      <dgm:spPr/>
    </dgm:pt>
    <dgm:pt modelId="{D4FF9012-1E7F-4DF7-BA41-41E51D8E87CB}" type="pres">
      <dgm:prSet presAssocID="{BB40E7DA-B7F8-401E-B6C5-4298FD995A1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6D8BDD4-B954-402B-AFFC-C4432662B1D3}" type="pres">
      <dgm:prSet presAssocID="{BB40E7DA-B7F8-401E-B6C5-4298FD995A1A}" presName="wedge3" presStyleLbl="node1" presStyleIdx="2" presStyleCnt="3"/>
      <dgm:spPr/>
    </dgm:pt>
    <dgm:pt modelId="{2D76E78F-970B-4774-9A3C-CFF8388B3FE2}" type="pres">
      <dgm:prSet presAssocID="{BB40E7DA-B7F8-401E-B6C5-4298FD995A1A}" presName="dummy3a" presStyleCnt="0"/>
      <dgm:spPr/>
    </dgm:pt>
    <dgm:pt modelId="{7768B3D2-A6C3-4A5F-BC4E-073B0B3D7A76}" type="pres">
      <dgm:prSet presAssocID="{BB40E7DA-B7F8-401E-B6C5-4298FD995A1A}" presName="dummy3b" presStyleCnt="0"/>
      <dgm:spPr/>
    </dgm:pt>
    <dgm:pt modelId="{7F0DEB3B-30DD-4FC3-B2F5-B615C79BC08B}" type="pres">
      <dgm:prSet presAssocID="{BB40E7DA-B7F8-401E-B6C5-4298FD995A1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3AE0ADF9-93D3-4293-BBE3-0AB470A008E2}" type="pres">
      <dgm:prSet presAssocID="{2595F979-CFCE-4CEC-8064-543AB72A65EE}" presName="arrowWedge1" presStyleLbl="fgSibTrans2D1" presStyleIdx="0" presStyleCnt="3"/>
      <dgm:spPr/>
    </dgm:pt>
    <dgm:pt modelId="{DA3E018E-949C-4806-9DDD-1B7F7DED6354}" type="pres">
      <dgm:prSet presAssocID="{EF95F9AA-2310-45A7-98A6-7963EE529E50}" presName="arrowWedge2" presStyleLbl="fgSibTrans2D1" presStyleIdx="1" presStyleCnt="3"/>
      <dgm:spPr/>
    </dgm:pt>
    <dgm:pt modelId="{9602DB5B-CEA9-44DA-AFC5-A82E62AD3F0B}" type="pres">
      <dgm:prSet presAssocID="{4B3A71A9-923B-46FD-BE8C-1BA3E587B616}" presName="arrowWedge3" presStyleLbl="fgSibTrans2D1" presStyleIdx="2" presStyleCnt="3"/>
      <dgm:spPr/>
    </dgm:pt>
  </dgm:ptLst>
  <dgm:cxnLst>
    <dgm:cxn modelId="{63E68928-8160-4DD1-B3DA-0920208D6858}" srcId="{BB40E7DA-B7F8-401E-B6C5-4298FD995A1A}" destId="{F0ED0DED-A4B9-406C-A8E3-C00422A9F08B}" srcOrd="0" destOrd="0" parTransId="{EDE5347F-9627-4E58-A203-5E19589A98CB}" sibTransId="{2595F979-CFCE-4CEC-8064-543AB72A65EE}"/>
    <dgm:cxn modelId="{D857BA55-3076-4780-A909-1A1041A0555A}" type="presOf" srcId="{F0ED0DED-A4B9-406C-A8E3-C00422A9F08B}" destId="{4AA0973E-9959-403B-8EC8-505679ECB249}" srcOrd="0" destOrd="0" presId="urn:microsoft.com/office/officeart/2005/8/layout/cycle8"/>
    <dgm:cxn modelId="{3DAE6476-8CCB-46E9-8FE8-F915282FDBE6}" type="presOf" srcId="{E91A5BE4-BE9D-423B-A6AF-A4685DD74150}" destId="{CFED9F5C-1DD6-4054-8A97-F541CFFBED0F}" srcOrd="0" destOrd="0" presId="urn:microsoft.com/office/officeart/2005/8/layout/cycle8"/>
    <dgm:cxn modelId="{54D07E7E-C1C6-462B-B7CA-E650CE69AD13}" type="presOf" srcId="{9D58DA86-349B-40FB-8427-61C9FFDB9D97}" destId="{7F0DEB3B-30DD-4FC3-B2F5-B615C79BC08B}" srcOrd="1" destOrd="0" presId="urn:microsoft.com/office/officeart/2005/8/layout/cycle8"/>
    <dgm:cxn modelId="{C95B428A-88CF-4536-8D02-CF436200B5B1}" type="presOf" srcId="{E91A5BE4-BE9D-423B-A6AF-A4685DD74150}" destId="{D4FF9012-1E7F-4DF7-BA41-41E51D8E87CB}" srcOrd="1" destOrd="0" presId="urn:microsoft.com/office/officeart/2005/8/layout/cycle8"/>
    <dgm:cxn modelId="{ECB5F18D-F85D-429A-B15F-F9780DD78095}" type="presOf" srcId="{9D58DA86-349B-40FB-8427-61C9FFDB9D97}" destId="{A6D8BDD4-B954-402B-AFFC-C4432662B1D3}" srcOrd="0" destOrd="0" presId="urn:microsoft.com/office/officeart/2005/8/layout/cycle8"/>
    <dgm:cxn modelId="{1CC00499-DE72-4914-BDDA-4AB9EDFC7F78}" srcId="{BB40E7DA-B7F8-401E-B6C5-4298FD995A1A}" destId="{E91A5BE4-BE9D-423B-A6AF-A4685DD74150}" srcOrd="1" destOrd="0" parTransId="{D3A82BB8-2572-413D-B6E0-F1B9E4A8A63E}" sibTransId="{EF95F9AA-2310-45A7-98A6-7963EE529E50}"/>
    <dgm:cxn modelId="{0181B7B2-616E-4721-AC12-A9BE9803DDF8}" type="presOf" srcId="{BB40E7DA-B7F8-401E-B6C5-4298FD995A1A}" destId="{FC8BC60D-71B5-42C7-BB7D-1E6C7CBBF970}" srcOrd="0" destOrd="0" presId="urn:microsoft.com/office/officeart/2005/8/layout/cycle8"/>
    <dgm:cxn modelId="{76D94DE6-846D-4C3D-89A0-0E0BA8B1A365}" srcId="{BB40E7DA-B7F8-401E-B6C5-4298FD995A1A}" destId="{9D58DA86-349B-40FB-8427-61C9FFDB9D97}" srcOrd="2" destOrd="0" parTransId="{84F39070-2942-47FE-B894-72D245E53F46}" sibTransId="{4B3A71A9-923B-46FD-BE8C-1BA3E587B616}"/>
    <dgm:cxn modelId="{8C5F4CF5-E794-40A8-AF44-E6F39637075D}" type="presOf" srcId="{F0ED0DED-A4B9-406C-A8E3-C00422A9F08B}" destId="{99F1DC0A-7B27-4BD9-9298-4E1E807DA92B}" srcOrd="1" destOrd="0" presId="urn:microsoft.com/office/officeart/2005/8/layout/cycle8"/>
    <dgm:cxn modelId="{248639EB-B1F8-436D-AD01-5AC45A87C69D}" type="presParOf" srcId="{FC8BC60D-71B5-42C7-BB7D-1E6C7CBBF970}" destId="{4AA0973E-9959-403B-8EC8-505679ECB249}" srcOrd="0" destOrd="0" presId="urn:microsoft.com/office/officeart/2005/8/layout/cycle8"/>
    <dgm:cxn modelId="{5394EB93-E7AF-407F-AFA9-DE75887FD7C5}" type="presParOf" srcId="{FC8BC60D-71B5-42C7-BB7D-1E6C7CBBF970}" destId="{5199ACED-F2A5-4620-BD1B-53A23D214D30}" srcOrd="1" destOrd="0" presId="urn:microsoft.com/office/officeart/2005/8/layout/cycle8"/>
    <dgm:cxn modelId="{89CF7493-5441-4B5C-87DB-59034FC16AC2}" type="presParOf" srcId="{FC8BC60D-71B5-42C7-BB7D-1E6C7CBBF970}" destId="{1C377517-3C87-41D8-A381-3A55FF009580}" srcOrd="2" destOrd="0" presId="urn:microsoft.com/office/officeart/2005/8/layout/cycle8"/>
    <dgm:cxn modelId="{6ABCA912-A85A-4190-A016-465A0A0DB486}" type="presParOf" srcId="{FC8BC60D-71B5-42C7-BB7D-1E6C7CBBF970}" destId="{99F1DC0A-7B27-4BD9-9298-4E1E807DA92B}" srcOrd="3" destOrd="0" presId="urn:microsoft.com/office/officeart/2005/8/layout/cycle8"/>
    <dgm:cxn modelId="{6B05278F-2C50-48D8-8806-12B2E0D1094E}" type="presParOf" srcId="{FC8BC60D-71B5-42C7-BB7D-1E6C7CBBF970}" destId="{CFED9F5C-1DD6-4054-8A97-F541CFFBED0F}" srcOrd="4" destOrd="0" presId="urn:microsoft.com/office/officeart/2005/8/layout/cycle8"/>
    <dgm:cxn modelId="{AB2BFB7A-9125-4DA1-82D6-3A8E3FC1F104}" type="presParOf" srcId="{FC8BC60D-71B5-42C7-BB7D-1E6C7CBBF970}" destId="{3D7FD39F-AE05-4CF3-AB9C-2ECF8B3A02BC}" srcOrd="5" destOrd="0" presId="urn:microsoft.com/office/officeart/2005/8/layout/cycle8"/>
    <dgm:cxn modelId="{DB1E828F-12F4-4783-814B-A840F50BB14C}" type="presParOf" srcId="{FC8BC60D-71B5-42C7-BB7D-1E6C7CBBF970}" destId="{2C1B3DFD-CCD0-48D0-A28C-BD7F33E084BB}" srcOrd="6" destOrd="0" presId="urn:microsoft.com/office/officeart/2005/8/layout/cycle8"/>
    <dgm:cxn modelId="{4A0ECE6E-75A1-4025-B57E-B055B8F990D8}" type="presParOf" srcId="{FC8BC60D-71B5-42C7-BB7D-1E6C7CBBF970}" destId="{D4FF9012-1E7F-4DF7-BA41-41E51D8E87CB}" srcOrd="7" destOrd="0" presId="urn:microsoft.com/office/officeart/2005/8/layout/cycle8"/>
    <dgm:cxn modelId="{A7DCBB41-5E82-455D-B679-022B3EC9BD05}" type="presParOf" srcId="{FC8BC60D-71B5-42C7-BB7D-1E6C7CBBF970}" destId="{A6D8BDD4-B954-402B-AFFC-C4432662B1D3}" srcOrd="8" destOrd="0" presId="urn:microsoft.com/office/officeart/2005/8/layout/cycle8"/>
    <dgm:cxn modelId="{820A1DFA-0172-4308-8285-EA344E2CED55}" type="presParOf" srcId="{FC8BC60D-71B5-42C7-BB7D-1E6C7CBBF970}" destId="{2D76E78F-970B-4774-9A3C-CFF8388B3FE2}" srcOrd="9" destOrd="0" presId="urn:microsoft.com/office/officeart/2005/8/layout/cycle8"/>
    <dgm:cxn modelId="{8573C2E6-AE64-4C59-9B48-F94EFE0A2B89}" type="presParOf" srcId="{FC8BC60D-71B5-42C7-BB7D-1E6C7CBBF970}" destId="{7768B3D2-A6C3-4A5F-BC4E-073B0B3D7A76}" srcOrd="10" destOrd="0" presId="urn:microsoft.com/office/officeart/2005/8/layout/cycle8"/>
    <dgm:cxn modelId="{F91C7BBE-3AD2-4D25-8A70-9B77C6B5AD3B}" type="presParOf" srcId="{FC8BC60D-71B5-42C7-BB7D-1E6C7CBBF970}" destId="{7F0DEB3B-30DD-4FC3-B2F5-B615C79BC08B}" srcOrd="11" destOrd="0" presId="urn:microsoft.com/office/officeart/2005/8/layout/cycle8"/>
    <dgm:cxn modelId="{97CD47B6-A1D7-4A87-B16D-861567C9CC23}" type="presParOf" srcId="{FC8BC60D-71B5-42C7-BB7D-1E6C7CBBF970}" destId="{3AE0ADF9-93D3-4293-BBE3-0AB470A008E2}" srcOrd="12" destOrd="0" presId="urn:microsoft.com/office/officeart/2005/8/layout/cycle8"/>
    <dgm:cxn modelId="{EC161AFE-D30F-464C-B838-C8EC4F9CFC1D}" type="presParOf" srcId="{FC8BC60D-71B5-42C7-BB7D-1E6C7CBBF970}" destId="{DA3E018E-949C-4806-9DDD-1B7F7DED6354}" srcOrd="13" destOrd="0" presId="urn:microsoft.com/office/officeart/2005/8/layout/cycle8"/>
    <dgm:cxn modelId="{A01922B4-0D3F-4535-9195-93B5BB8C568E}" type="presParOf" srcId="{FC8BC60D-71B5-42C7-BB7D-1E6C7CBBF970}" destId="{9602DB5B-CEA9-44DA-AFC5-A82E62AD3F0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754BA6-688A-404D-BCEB-67F37BFB7E7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E65DC2-27B1-4E10-9308-8C58B8CF2439}">
      <dgm:prSet custT="1"/>
      <dgm:spPr/>
      <dgm:t>
        <a:bodyPr/>
        <a:lstStyle/>
        <a:p>
          <a:pPr algn="ctr"/>
          <a:endParaRPr lang="pt-BR" sz="2000" dirty="0"/>
        </a:p>
        <a:p>
          <a:pPr algn="ctr"/>
          <a:endParaRPr lang="pt-BR" sz="2000" dirty="0"/>
        </a:p>
        <a:p>
          <a:pPr algn="ctr"/>
          <a:endParaRPr lang="pt-BR" sz="2000" dirty="0"/>
        </a:p>
        <a:p>
          <a:pPr algn="ctr"/>
          <a:endParaRPr lang="pt-BR" sz="2000" dirty="0"/>
        </a:p>
        <a:p>
          <a:pPr algn="ctr"/>
          <a:endParaRPr lang="pt-BR" sz="2000" dirty="0"/>
        </a:p>
        <a:p>
          <a:pPr algn="ctr"/>
          <a:r>
            <a:rPr lang="pt-BR" sz="2000" dirty="0">
              <a:solidFill>
                <a:schemeClr val="bg1"/>
              </a:solidFill>
            </a:rPr>
            <a:t>Documentos que evidenciem a execução das atividades que têm relação direta ou indireta com o incentivo à permanência e êxito discente:</a:t>
          </a:r>
          <a:endParaRPr lang="en-US" sz="2000" dirty="0">
            <a:solidFill>
              <a:schemeClr val="bg1"/>
            </a:solidFill>
          </a:endParaRPr>
        </a:p>
      </dgm:t>
    </dgm:pt>
    <dgm:pt modelId="{A6BF4380-711C-442D-AEB0-45588A0D8D96}" type="parTrans" cxnId="{B2F925B7-7B4A-4209-83D5-D4D7284A5E2C}">
      <dgm:prSet/>
      <dgm:spPr/>
      <dgm:t>
        <a:bodyPr/>
        <a:lstStyle/>
        <a:p>
          <a:endParaRPr lang="en-US"/>
        </a:p>
      </dgm:t>
    </dgm:pt>
    <dgm:pt modelId="{DCF1B288-FE77-4D0C-8A1B-27FAD5E1710C}" type="sibTrans" cxnId="{B2F925B7-7B4A-4209-83D5-D4D7284A5E2C}">
      <dgm:prSet/>
      <dgm:spPr/>
      <dgm:t>
        <a:bodyPr/>
        <a:lstStyle/>
        <a:p>
          <a:endParaRPr lang="en-US"/>
        </a:p>
      </dgm:t>
    </dgm:pt>
    <dgm:pt modelId="{65262769-B1DE-42C9-84D1-3385CF77B175}">
      <dgm:prSet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Listas de frequências, vídeos, fotos, atas e outros comprovantes pertinentes;</a:t>
          </a:r>
          <a:endParaRPr lang="en-US" dirty="0">
            <a:solidFill>
              <a:schemeClr val="bg1"/>
            </a:solidFill>
          </a:endParaRPr>
        </a:p>
      </dgm:t>
    </dgm:pt>
    <dgm:pt modelId="{204A5C5D-E299-4994-BA56-435C66E3ADD1}" type="parTrans" cxnId="{613CC4DF-9AA1-44E3-BCD4-DA48A3F74C3A}">
      <dgm:prSet/>
      <dgm:spPr/>
      <dgm:t>
        <a:bodyPr/>
        <a:lstStyle/>
        <a:p>
          <a:endParaRPr lang="en-US"/>
        </a:p>
      </dgm:t>
    </dgm:pt>
    <dgm:pt modelId="{806DA5AB-DAA9-4FAB-BECC-3AA9C3340B28}" type="sibTrans" cxnId="{613CC4DF-9AA1-44E3-BCD4-DA48A3F74C3A}">
      <dgm:prSet/>
      <dgm:spPr/>
      <dgm:t>
        <a:bodyPr/>
        <a:lstStyle/>
        <a:p>
          <a:endParaRPr lang="en-US"/>
        </a:p>
      </dgm:t>
    </dgm:pt>
    <dgm:pt modelId="{DC46E562-7C52-4CDB-84D9-308B30EE862A}">
      <dgm:prSet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Registros atualizados das metas alcançadas e ações realizadas;</a:t>
          </a:r>
          <a:endParaRPr lang="en-US" dirty="0">
            <a:solidFill>
              <a:schemeClr val="bg1"/>
            </a:solidFill>
          </a:endParaRPr>
        </a:p>
      </dgm:t>
    </dgm:pt>
    <dgm:pt modelId="{02844B79-8606-4E54-8657-2A95E862E77E}" type="parTrans" cxnId="{CFE80E91-343B-4D4F-8C26-093B1D2BB5CB}">
      <dgm:prSet/>
      <dgm:spPr/>
      <dgm:t>
        <a:bodyPr/>
        <a:lstStyle/>
        <a:p>
          <a:endParaRPr lang="en-US"/>
        </a:p>
      </dgm:t>
    </dgm:pt>
    <dgm:pt modelId="{D0D2C73C-964A-4900-B289-0FEE5B8330D9}" type="sibTrans" cxnId="{CFE80E91-343B-4D4F-8C26-093B1D2BB5CB}">
      <dgm:prSet/>
      <dgm:spPr/>
      <dgm:t>
        <a:bodyPr/>
        <a:lstStyle/>
        <a:p>
          <a:endParaRPr lang="en-US"/>
        </a:p>
      </dgm:t>
    </dgm:pt>
    <dgm:pt modelId="{7FD20FC3-A5E7-499C-86E0-8E1E00059E4C}">
      <dgm:prSet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Atas das reuniões de planejamento e avaliação referente à temática da permanência e êxito;</a:t>
          </a:r>
          <a:endParaRPr lang="en-US" dirty="0">
            <a:solidFill>
              <a:schemeClr val="bg1"/>
            </a:solidFill>
          </a:endParaRPr>
        </a:p>
      </dgm:t>
    </dgm:pt>
    <dgm:pt modelId="{18662927-2BB3-4B63-9AAF-EFB1192B8E1F}" type="parTrans" cxnId="{9269EBEC-0C79-41EC-85A6-2CE62697B00D}">
      <dgm:prSet/>
      <dgm:spPr/>
      <dgm:t>
        <a:bodyPr/>
        <a:lstStyle/>
        <a:p>
          <a:endParaRPr lang="en-US"/>
        </a:p>
      </dgm:t>
    </dgm:pt>
    <dgm:pt modelId="{8A5A35BE-6D10-4BD5-8024-41CDB0DAD785}" type="sibTrans" cxnId="{9269EBEC-0C79-41EC-85A6-2CE62697B00D}">
      <dgm:prSet/>
      <dgm:spPr/>
      <dgm:t>
        <a:bodyPr/>
        <a:lstStyle/>
        <a:p>
          <a:endParaRPr lang="en-US"/>
        </a:p>
      </dgm:t>
    </dgm:pt>
    <dgm:pt modelId="{0C2941CB-43C0-4E81-B1BD-1BCE5D029C48}">
      <dgm:prSet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Relatos informados nos relatórios anuais;</a:t>
          </a:r>
          <a:endParaRPr lang="en-US" dirty="0">
            <a:solidFill>
              <a:schemeClr val="bg1"/>
            </a:solidFill>
          </a:endParaRPr>
        </a:p>
      </dgm:t>
    </dgm:pt>
    <dgm:pt modelId="{420B510B-1FE8-476A-B6C3-432458844AAF}" type="parTrans" cxnId="{779F2F4D-A4BA-4C8B-8D34-8FB48036431E}">
      <dgm:prSet/>
      <dgm:spPr/>
      <dgm:t>
        <a:bodyPr/>
        <a:lstStyle/>
        <a:p>
          <a:endParaRPr lang="en-US"/>
        </a:p>
      </dgm:t>
    </dgm:pt>
    <dgm:pt modelId="{FDF286B5-C20A-49A3-B237-38DD9F1E2C58}" type="sibTrans" cxnId="{779F2F4D-A4BA-4C8B-8D34-8FB48036431E}">
      <dgm:prSet/>
      <dgm:spPr/>
      <dgm:t>
        <a:bodyPr/>
        <a:lstStyle/>
        <a:p>
          <a:endParaRPr lang="en-US"/>
        </a:p>
      </dgm:t>
    </dgm:pt>
    <dgm:pt modelId="{3D27CCEA-6176-4586-9901-76E77C2DD73A}">
      <dgm:prSet/>
      <dgm:spPr/>
      <dgm:t>
        <a:bodyPr/>
        <a:lstStyle/>
        <a:p>
          <a:r>
            <a:rPr lang="pt-BR" dirty="0">
              <a:solidFill>
                <a:schemeClr val="bg1"/>
              </a:solidFill>
            </a:rPr>
            <a:t>Atas do processo de revisão das metas e das ações, e do processo de  replanejamento para o PPE seguinte.</a:t>
          </a:r>
          <a:endParaRPr lang="en-US" dirty="0">
            <a:solidFill>
              <a:schemeClr val="bg1"/>
            </a:solidFill>
          </a:endParaRPr>
        </a:p>
      </dgm:t>
    </dgm:pt>
    <dgm:pt modelId="{A77C1E09-2962-40BD-95D7-FD18885F4910}" type="parTrans" cxnId="{19362011-789A-42A6-BC3B-9B87A196F310}">
      <dgm:prSet/>
      <dgm:spPr/>
      <dgm:t>
        <a:bodyPr/>
        <a:lstStyle/>
        <a:p>
          <a:endParaRPr lang="en-US"/>
        </a:p>
      </dgm:t>
    </dgm:pt>
    <dgm:pt modelId="{F8E3EAB8-E683-4D40-9010-EACF3034CD68}" type="sibTrans" cxnId="{19362011-789A-42A6-BC3B-9B87A196F310}">
      <dgm:prSet/>
      <dgm:spPr/>
      <dgm:t>
        <a:bodyPr/>
        <a:lstStyle/>
        <a:p>
          <a:endParaRPr lang="en-US"/>
        </a:p>
      </dgm:t>
    </dgm:pt>
    <dgm:pt modelId="{57C3C085-D0A2-4317-BB87-EA602802E513}" type="pres">
      <dgm:prSet presAssocID="{9D754BA6-688A-404D-BCEB-67F37BFB7E73}" presName="vert0" presStyleCnt="0">
        <dgm:presLayoutVars>
          <dgm:dir/>
          <dgm:animOne val="branch"/>
          <dgm:animLvl val="lvl"/>
        </dgm:presLayoutVars>
      </dgm:prSet>
      <dgm:spPr/>
    </dgm:pt>
    <dgm:pt modelId="{680D3024-2C89-46AE-9CCF-9777BA1A633C}" type="pres">
      <dgm:prSet presAssocID="{D0E65DC2-27B1-4E10-9308-8C58B8CF2439}" presName="thickLine" presStyleLbl="alignNode1" presStyleIdx="0" presStyleCnt="1"/>
      <dgm:spPr/>
    </dgm:pt>
    <dgm:pt modelId="{6B4F76F4-FA20-4863-B77B-71DE057208E2}" type="pres">
      <dgm:prSet presAssocID="{D0E65DC2-27B1-4E10-9308-8C58B8CF2439}" presName="horz1" presStyleCnt="0"/>
      <dgm:spPr/>
    </dgm:pt>
    <dgm:pt modelId="{B8D0B4E0-93BD-40EB-9BD6-B78E21F0DF35}" type="pres">
      <dgm:prSet presAssocID="{D0E65DC2-27B1-4E10-9308-8C58B8CF2439}" presName="tx1" presStyleLbl="revTx" presStyleIdx="0" presStyleCnt="6" custScaleX="193764"/>
      <dgm:spPr/>
    </dgm:pt>
    <dgm:pt modelId="{B82B7E3E-F79B-43CA-B402-B5FC7EBE8A9F}" type="pres">
      <dgm:prSet presAssocID="{D0E65DC2-27B1-4E10-9308-8C58B8CF2439}" presName="vert1" presStyleCnt="0"/>
      <dgm:spPr/>
    </dgm:pt>
    <dgm:pt modelId="{A228907A-038B-41A4-864F-ECE9A8EB04E5}" type="pres">
      <dgm:prSet presAssocID="{65262769-B1DE-42C9-84D1-3385CF77B175}" presName="vertSpace2a" presStyleCnt="0"/>
      <dgm:spPr/>
    </dgm:pt>
    <dgm:pt modelId="{1BCABB99-7702-4A14-AB48-FC685763AD84}" type="pres">
      <dgm:prSet presAssocID="{65262769-B1DE-42C9-84D1-3385CF77B175}" presName="horz2" presStyleCnt="0"/>
      <dgm:spPr/>
    </dgm:pt>
    <dgm:pt modelId="{260E164C-BB8B-445A-BF0B-B7595060D43B}" type="pres">
      <dgm:prSet presAssocID="{65262769-B1DE-42C9-84D1-3385CF77B175}" presName="horzSpace2" presStyleCnt="0"/>
      <dgm:spPr/>
    </dgm:pt>
    <dgm:pt modelId="{A6C93989-5C2D-4576-A1BD-D9D76796B46A}" type="pres">
      <dgm:prSet presAssocID="{65262769-B1DE-42C9-84D1-3385CF77B175}" presName="tx2" presStyleLbl="revTx" presStyleIdx="1" presStyleCnt="6"/>
      <dgm:spPr/>
    </dgm:pt>
    <dgm:pt modelId="{D5B5385A-33AA-4742-BD54-64808B8D0FA0}" type="pres">
      <dgm:prSet presAssocID="{65262769-B1DE-42C9-84D1-3385CF77B175}" presName="vert2" presStyleCnt="0"/>
      <dgm:spPr/>
    </dgm:pt>
    <dgm:pt modelId="{354B9687-68E6-4E34-A165-4786BF0AFF83}" type="pres">
      <dgm:prSet presAssocID="{65262769-B1DE-42C9-84D1-3385CF77B175}" presName="thinLine2b" presStyleLbl="callout" presStyleIdx="0" presStyleCnt="5"/>
      <dgm:spPr/>
    </dgm:pt>
    <dgm:pt modelId="{0A12586B-5A24-4351-B41B-7CACB9994B6E}" type="pres">
      <dgm:prSet presAssocID="{65262769-B1DE-42C9-84D1-3385CF77B175}" presName="vertSpace2b" presStyleCnt="0"/>
      <dgm:spPr/>
    </dgm:pt>
    <dgm:pt modelId="{1C7DDA58-73BD-4FD3-AB6F-F9451F5E3590}" type="pres">
      <dgm:prSet presAssocID="{DC46E562-7C52-4CDB-84D9-308B30EE862A}" presName="horz2" presStyleCnt="0"/>
      <dgm:spPr/>
    </dgm:pt>
    <dgm:pt modelId="{6E4DC761-74A0-40C3-84C2-C760287EE38A}" type="pres">
      <dgm:prSet presAssocID="{DC46E562-7C52-4CDB-84D9-308B30EE862A}" presName="horzSpace2" presStyleCnt="0"/>
      <dgm:spPr/>
    </dgm:pt>
    <dgm:pt modelId="{6779292F-1F81-45B5-88B2-91B0FD4B4C23}" type="pres">
      <dgm:prSet presAssocID="{DC46E562-7C52-4CDB-84D9-308B30EE862A}" presName="tx2" presStyleLbl="revTx" presStyleIdx="2" presStyleCnt="6"/>
      <dgm:spPr/>
    </dgm:pt>
    <dgm:pt modelId="{5085F4DE-F04B-4504-A395-6BF974BDBABD}" type="pres">
      <dgm:prSet presAssocID="{DC46E562-7C52-4CDB-84D9-308B30EE862A}" presName="vert2" presStyleCnt="0"/>
      <dgm:spPr/>
    </dgm:pt>
    <dgm:pt modelId="{26A1DCD2-4BCD-4EBF-AB04-CD1638180E77}" type="pres">
      <dgm:prSet presAssocID="{DC46E562-7C52-4CDB-84D9-308B30EE862A}" presName="thinLine2b" presStyleLbl="callout" presStyleIdx="1" presStyleCnt="5"/>
      <dgm:spPr/>
    </dgm:pt>
    <dgm:pt modelId="{687E765F-DF94-4F4C-814D-CDDBAD4515A6}" type="pres">
      <dgm:prSet presAssocID="{DC46E562-7C52-4CDB-84D9-308B30EE862A}" presName="vertSpace2b" presStyleCnt="0"/>
      <dgm:spPr/>
    </dgm:pt>
    <dgm:pt modelId="{1C294E6C-493D-4D3E-9FE5-2F63F31D54A7}" type="pres">
      <dgm:prSet presAssocID="{7FD20FC3-A5E7-499C-86E0-8E1E00059E4C}" presName="horz2" presStyleCnt="0"/>
      <dgm:spPr/>
    </dgm:pt>
    <dgm:pt modelId="{B4065028-F5C3-4ECC-B652-88527D7215B8}" type="pres">
      <dgm:prSet presAssocID="{7FD20FC3-A5E7-499C-86E0-8E1E00059E4C}" presName="horzSpace2" presStyleCnt="0"/>
      <dgm:spPr/>
    </dgm:pt>
    <dgm:pt modelId="{C8110091-89BA-4C3F-B2DE-5682B06EEF09}" type="pres">
      <dgm:prSet presAssocID="{7FD20FC3-A5E7-499C-86E0-8E1E00059E4C}" presName="tx2" presStyleLbl="revTx" presStyleIdx="3" presStyleCnt="6"/>
      <dgm:spPr/>
    </dgm:pt>
    <dgm:pt modelId="{CA8E7426-A4DA-4991-86FC-2FA2974182C5}" type="pres">
      <dgm:prSet presAssocID="{7FD20FC3-A5E7-499C-86E0-8E1E00059E4C}" presName="vert2" presStyleCnt="0"/>
      <dgm:spPr/>
    </dgm:pt>
    <dgm:pt modelId="{37F340AE-8DD6-4E19-BD00-D3E1E2025E74}" type="pres">
      <dgm:prSet presAssocID="{7FD20FC3-A5E7-499C-86E0-8E1E00059E4C}" presName="thinLine2b" presStyleLbl="callout" presStyleIdx="2" presStyleCnt="5"/>
      <dgm:spPr/>
    </dgm:pt>
    <dgm:pt modelId="{479731B9-911E-4E14-86D3-B08B30114835}" type="pres">
      <dgm:prSet presAssocID="{7FD20FC3-A5E7-499C-86E0-8E1E00059E4C}" presName="vertSpace2b" presStyleCnt="0"/>
      <dgm:spPr/>
    </dgm:pt>
    <dgm:pt modelId="{360C9ED3-C939-4D51-9CE8-74C926B92D59}" type="pres">
      <dgm:prSet presAssocID="{0C2941CB-43C0-4E81-B1BD-1BCE5D029C48}" presName="horz2" presStyleCnt="0"/>
      <dgm:spPr/>
    </dgm:pt>
    <dgm:pt modelId="{2080C3F5-A1F5-49EA-AB3D-9A0458E577DC}" type="pres">
      <dgm:prSet presAssocID="{0C2941CB-43C0-4E81-B1BD-1BCE5D029C48}" presName="horzSpace2" presStyleCnt="0"/>
      <dgm:spPr/>
    </dgm:pt>
    <dgm:pt modelId="{E1E6D5A4-ED5D-493B-8F95-4873F3788557}" type="pres">
      <dgm:prSet presAssocID="{0C2941CB-43C0-4E81-B1BD-1BCE5D029C48}" presName="tx2" presStyleLbl="revTx" presStyleIdx="4" presStyleCnt="6"/>
      <dgm:spPr/>
    </dgm:pt>
    <dgm:pt modelId="{9ADF012E-7FBC-479D-992B-B526073EFEE1}" type="pres">
      <dgm:prSet presAssocID="{0C2941CB-43C0-4E81-B1BD-1BCE5D029C48}" presName="vert2" presStyleCnt="0"/>
      <dgm:spPr/>
    </dgm:pt>
    <dgm:pt modelId="{1972EC35-1728-409F-8D23-569AC824D175}" type="pres">
      <dgm:prSet presAssocID="{0C2941CB-43C0-4E81-B1BD-1BCE5D029C48}" presName="thinLine2b" presStyleLbl="callout" presStyleIdx="3" presStyleCnt="5"/>
      <dgm:spPr/>
    </dgm:pt>
    <dgm:pt modelId="{03701C9B-2CB3-4176-9887-2CC2BE461ACE}" type="pres">
      <dgm:prSet presAssocID="{0C2941CB-43C0-4E81-B1BD-1BCE5D029C48}" presName="vertSpace2b" presStyleCnt="0"/>
      <dgm:spPr/>
    </dgm:pt>
    <dgm:pt modelId="{12ED0D00-960E-4B51-AD6F-2EDF1FDD7813}" type="pres">
      <dgm:prSet presAssocID="{3D27CCEA-6176-4586-9901-76E77C2DD73A}" presName="horz2" presStyleCnt="0"/>
      <dgm:spPr/>
    </dgm:pt>
    <dgm:pt modelId="{BCB9E9A9-2C4D-4ABD-AF71-DCE92250F776}" type="pres">
      <dgm:prSet presAssocID="{3D27CCEA-6176-4586-9901-76E77C2DD73A}" presName="horzSpace2" presStyleCnt="0"/>
      <dgm:spPr/>
    </dgm:pt>
    <dgm:pt modelId="{C28E51F0-8F1B-4C43-BFAB-638ABFECCF52}" type="pres">
      <dgm:prSet presAssocID="{3D27CCEA-6176-4586-9901-76E77C2DD73A}" presName="tx2" presStyleLbl="revTx" presStyleIdx="5" presStyleCnt="6"/>
      <dgm:spPr/>
    </dgm:pt>
    <dgm:pt modelId="{78AAFD91-0BD5-40A8-B636-4FF2FD6E5DBF}" type="pres">
      <dgm:prSet presAssocID="{3D27CCEA-6176-4586-9901-76E77C2DD73A}" presName="vert2" presStyleCnt="0"/>
      <dgm:spPr/>
    </dgm:pt>
    <dgm:pt modelId="{AC43AE75-B891-4C8B-8638-7BCEBC2EF18E}" type="pres">
      <dgm:prSet presAssocID="{3D27CCEA-6176-4586-9901-76E77C2DD73A}" presName="thinLine2b" presStyleLbl="callout" presStyleIdx="4" presStyleCnt="5"/>
      <dgm:spPr/>
    </dgm:pt>
    <dgm:pt modelId="{F4E65E91-941A-4BCA-B805-5A8F20229289}" type="pres">
      <dgm:prSet presAssocID="{3D27CCEA-6176-4586-9901-76E77C2DD73A}" presName="vertSpace2b" presStyleCnt="0"/>
      <dgm:spPr/>
    </dgm:pt>
  </dgm:ptLst>
  <dgm:cxnLst>
    <dgm:cxn modelId="{19362011-789A-42A6-BC3B-9B87A196F310}" srcId="{D0E65DC2-27B1-4E10-9308-8C58B8CF2439}" destId="{3D27CCEA-6176-4586-9901-76E77C2DD73A}" srcOrd="4" destOrd="0" parTransId="{A77C1E09-2962-40BD-95D7-FD18885F4910}" sibTransId="{F8E3EAB8-E683-4D40-9010-EACF3034CD68}"/>
    <dgm:cxn modelId="{0E6C971F-470E-4114-8489-83B0F8DEF05A}" type="presOf" srcId="{9D754BA6-688A-404D-BCEB-67F37BFB7E73}" destId="{57C3C085-D0A2-4317-BB87-EA602802E513}" srcOrd="0" destOrd="0" presId="urn:microsoft.com/office/officeart/2008/layout/LinedList"/>
    <dgm:cxn modelId="{1F8E252B-383D-427E-89C5-5C58C9C0B5C6}" type="presOf" srcId="{0C2941CB-43C0-4E81-B1BD-1BCE5D029C48}" destId="{E1E6D5A4-ED5D-493B-8F95-4873F3788557}" srcOrd="0" destOrd="0" presId="urn:microsoft.com/office/officeart/2008/layout/LinedList"/>
    <dgm:cxn modelId="{79E0052C-0F1D-4538-9B24-BF3DD24D608C}" type="presOf" srcId="{3D27CCEA-6176-4586-9901-76E77C2DD73A}" destId="{C28E51F0-8F1B-4C43-BFAB-638ABFECCF52}" srcOrd="0" destOrd="0" presId="urn:microsoft.com/office/officeart/2008/layout/LinedList"/>
    <dgm:cxn modelId="{779F2F4D-A4BA-4C8B-8D34-8FB48036431E}" srcId="{D0E65DC2-27B1-4E10-9308-8C58B8CF2439}" destId="{0C2941CB-43C0-4E81-B1BD-1BCE5D029C48}" srcOrd="3" destOrd="0" parTransId="{420B510B-1FE8-476A-B6C3-432458844AAF}" sibTransId="{FDF286B5-C20A-49A3-B237-38DD9F1E2C58}"/>
    <dgm:cxn modelId="{61B26352-3651-4558-AB0D-28F14781F119}" type="presOf" srcId="{DC46E562-7C52-4CDB-84D9-308B30EE862A}" destId="{6779292F-1F81-45B5-88B2-91B0FD4B4C23}" srcOrd="0" destOrd="0" presId="urn:microsoft.com/office/officeart/2008/layout/LinedList"/>
    <dgm:cxn modelId="{BE1D3857-A3F0-4D89-86C1-0F7BF6FD1536}" type="presOf" srcId="{D0E65DC2-27B1-4E10-9308-8C58B8CF2439}" destId="{B8D0B4E0-93BD-40EB-9BD6-B78E21F0DF35}" srcOrd="0" destOrd="0" presId="urn:microsoft.com/office/officeart/2008/layout/LinedList"/>
    <dgm:cxn modelId="{CFE80E91-343B-4D4F-8C26-093B1D2BB5CB}" srcId="{D0E65DC2-27B1-4E10-9308-8C58B8CF2439}" destId="{DC46E562-7C52-4CDB-84D9-308B30EE862A}" srcOrd="1" destOrd="0" parTransId="{02844B79-8606-4E54-8657-2A95E862E77E}" sibTransId="{D0D2C73C-964A-4900-B289-0FEE5B8330D9}"/>
    <dgm:cxn modelId="{871C7CA3-F3F6-42B0-87D9-3BB79B017153}" type="presOf" srcId="{7FD20FC3-A5E7-499C-86E0-8E1E00059E4C}" destId="{C8110091-89BA-4C3F-B2DE-5682B06EEF09}" srcOrd="0" destOrd="0" presId="urn:microsoft.com/office/officeart/2008/layout/LinedList"/>
    <dgm:cxn modelId="{B2F925B7-7B4A-4209-83D5-D4D7284A5E2C}" srcId="{9D754BA6-688A-404D-BCEB-67F37BFB7E73}" destId="{D0E65DC2-27B1-4E10-9308-8C58B8CF2439}" srcOrd="0" destOrd="0" parTransId="{A6BF4380-711C-442D-AEB0-45588A0D8D96}" sibTransId="{DCF1B288-FE77-4D0C-8A1B-27FAD5E1710C}"/>
    <dgm:cxn modelId="{AA2D2CCA-E341-40D9-95A7-DD71B586EE85}" type="presOf" srcId="{65262769-B1DE-42C9-84D1-3385CF77B175}" destId="{A6C93989-5C2D-4576-A1BD-D9D76796B46A}" srcOrd="0" destOrd="0" presId="urn:microsoft.com/office/officeart/2008/layout/LinedList"/>
    <dgm:cxn modelId="{613CC4DF-9AA1-44E3-BCD4-DA48A3F74C3A}" srcId="{D0E65DC2-27B1-4E10-9308-8C58B8CF2439}" destId="{65262769-B1DE-42C9-84D1-3385CF77B175}" srcOrd="0" destOrd="0" parTransId="{204A5C5D-E299-4994-BA56-435C66E3ADD1}" sibTransId="{806DA5AB-DAA9-4FAB-BECC-3AA9C3340B28}"/>
    <dgm:cxn modelId="{9269EBEC-0C79-41EC-85A6-2CE62697B00D}" srcId="{D0E65DC2-27B1-4E10-9308-8C58B8CF2439}" destId="{7FD20FC3-A5E7-499C-86E0-8E1E00059E4C}" srcOrd="2" destOrd="0" parTransId="{18662927-2BB3-4B63-9AAF-EFB1192B8E1F}" sibTransId="{8A5A35BE-6D10-4BD5-8024-41CDB0DAD785}"/>
    <dgm:cxn modelId="{F547E15D-6742-41AE-AF45-EEE88F76F650}" type="presParOf" srcId="{57C3C085-D0A2-4317-BB87-EA602802E513}" destId="{680D3024-2C89-46AE-9CCF-9777BA1A633C}" srcOrd="0" destOrd="0" presId="urn:microsoft.com/office/officeart/2008/layout/LinedList"/>
    <dgm:cxn modelId="{22DAEE02-2609-4799-B29F-7F8D43D7CE16}" type="presParOf" srcId="{57C3C085-D0A2-4317-BB87-EA602802E513}" destId="{6B4F76F4-FA20-4863-B77B-71DE057208E2}" srcOrd="1" destOrd="0" presId="urn:microsoft.com/office/officeart/2008/layout/LinedList"/>
    <dgm:cxn modelId="{9975D2E7-BB67-4B37-9B3C-100E9D92737B}" type="presParOf" srcId="{6B4F76F4-FA20-4863-B77B-71DE057208E2}" destId="{B8D0B4E0-93BD-40EB-9BD6-B78E21F0DF35}" srcOrd="0" destOrd="0" presId="urn:microsoft.com/office/officeart/2008/layout/LinedList"/>
    <dgm:cxn modelId="{FC15018B-BDA8-4316-8AC7-E019C81CC97C}" type="presParOf" srcId="{6B4F76F4-FA20-4863-B77B-71DE057208E2}" destId="{B82B7E3E-F79B-43CA-B402-B5FC7EBE8A9F}" srcOrd="1" destOrd="0" presId="urn:microsoft.com/office/officeart/2008/layout/LinedList"/>
    <dgm:cxn modelId="{46459927-C9A2-420E-AEEC-3B55824EE23D}" type="presParOf" srcId="{B82B7E3E-F79B-43CA-B402-B5FC7EBE8A9F}" destId="{A228907A-038B-41A4-864F-ECE9A8EB04E5}" srcOrd="0" destOrd="0" presId="urn:microsoft.com/office/officeart/2008/layout/LinedList"/>
    <dgm:cxn modelId="{066DA401-121B-4121-8D32-C621AA43CB87}" type="presParOf" srcId="{B82B7E3E-F79B-43CA-B402-B5FC7EBE8A9F}" destId="{1BCABB99-7702-4A14-AB48-FC685763AD84}" srcOrd="1" destOrd="0" presId="urn:microsoft.com/office/officeart/2008/layout/LinedList"/>
    <dgm:cxn modelId="{884763D9-1674-4F5D-8CE0-22C8E934F02B}" type="presParOf" srcId="{1BCABB99-7702-4A14-AB48-FC685763AD84}" destId="{260E164C-BB8B-445A-BF0B-B7595060D43B}" srcOrd="0" destOrd="0" presId="urn:microsoft.com/office/officeart/2008/layout/LinedList"/>
    <dgm:cxn modelId="{CEADD823-32D5-4A7A-9E30-1BAB80FF3ACA}" type="presParOf" srcId="{1BCABB99-7702-4A14-AB48-FC685763AD84}" destId="{A6C93989-5C2D-4576-A1BD-D9D76796B46A}" srcOrd="1" destOrd="0" presId="urn:microsoft.com/office/officeart/2008/layout/LinedList"/>
    <dgm:cxn modelId="{989316E4-7B3A-425A-A685-75E0A2745E97}" type="presParOf" srcId="{1BCABB99-7702-4A14-AB48-FC685763AD84}" destId="{D5B5385A-33AA-4742-BD54-64808B8D0FA0}" srcOrd="2" destOrd="0" presId="urn:microsoft.com/office/officeart/2008/layout/LinedList"/>
    <dgm:cxn modelId="{D401BF56-3508-4008-8E61-6839BAA3C15A}" type="presParOf" srcId="{B82B7E3E-F79B-43CA-B402-B5FC7EBE8A9F}" destId="{354B9687-68E6-4E34-A165-4786BF0AFF83}" srcOrd="2" destOrd="0" presId="urn:microsoft.com/office/officeart/2008/layout/LinedList"/>
    <dgm:cxn modelId="{EDEA284E-4577-42B0-B470-1B907C67839D}" type="presParOf" srcId="{B82B7E3E-F79B-43CA-B402-B5FC7EBE8A9F}" destId="{0A12586B-5A24-4351-B41B-7CACB9994B6E}" srcOrd="3" destOrd="0" presId="urn:microsoft.com/office/officeart/2008/layout/LinedList"/>
    <dgm:cxn modelId="{F7F0203D-7055-48AC-8497-B20EBA74729E}" type="presParOf" srcId="{B82B7E3E-F79B-43CA-B402-B5FC7EBE8A9F}" destId="{1C7DDA58-73BD-4FD3-AB6F-F9451F5E3590}" srcOrd="4" destOrd="0" presId="urn:microsoft.com/office/officeart/2008/layout/LinedList"/>
    <dgm:cxn modelId="{A29D0DBD-ACD9-401C-BC63-9E3E09EC8B15}" type="presParOf" srcId="{1C7DDA58-73BD-4FD3-AB6F-F9451F5E3590}" destId="{6E4DC761-74A0-40C3-84C2-C760287EE38A}" srcOrd="0" destOrd="0" presId="urn:microsoft.com/office/officeart/2008/layout/LinedList"/>
    <dgm:cxn modelId="{2A3006DC-3E44-410A-ABD0-DB8E640131D9}" type="presParOf" srcId="{1C7DDA58-73BD-4FD3-AB6F-F9451F5E3590}" destId="{6779292F-1F81-45B5-88B2-91B0FD4B4C23}" srcOrd="1" destOrd="0" presId="urn:microsoft.com/office/officeart/2008/layout/LinedList"/>
    <dgm:cxn modelId="{254B47B4-5BD4-460C-8A85-A6ADDB4E1612}" type="presParOf" srcId="{1C7DDA58-73BD-4FD3-AB6F-F9451F5E3590}" destId="{5085F4DE-F04B-4504-A395-6BF974BDBABD}" srcOrd="2" destOrd="0" presId="urn:microsoft.com/office/officeart/2008/layout/LinedList"/>
    <dgm:cxn modelId="{E9344C7D-1A57-4FF5-9EE1-3812E0181383}" type="presParOf" srcId="{B82B7E3E-F79B-43CA-B402-B5FC7EBE8A9F}" destId="{26A1DCD2-4BCD-4EBF-AB04-CD1638180E77}" srcOrd="5" destOrd="0" presId="urn:microsoft.com/office/officeart/2008/layout/LinedList"/>
    <dgm:cxn modelId="{96E7F424-67F1-49D2-A53A-050FC98EA445}" type="presParOf" srcId="{B82B7E3E-F79B-43CA-B402-B5FC7EBE8A9F}" destId="{687E765F-DF94-4F4C-814D-CDDBAD4515A6}" srcOrd="6" destOrd="0" presId="urn:microsoft.com/office/officeart/2008/layout/LinedList"/>
    <dgm:cxn modelId="{A3B1E165-176C-4EBC-9926-C93BD846843D}" type="presParOf" srcId="{B82B7E3E-F79B-43CA-B402-B5FC7EBE8A9F}" destId="{1C294E6C-493D-4D3E-9FE5-2F63F31D54A7}" srcOrd="7" destOrd="0" presId="urn:microsoft.com/office/officeart/2008/layout/LinedList"/>
    <dgm:cxn modelId="{A5BE0D4C-D001-4129-863F-71F90C411859}" type="presParOf" srcId="{1C294E6C-493D-4D3E-9FE5-2F63F31D54A7}" destId="{B4065028-F5C3-4ECC-B652-88527D7215B8}" srcOrd="0" destOrd="0" presId="urn:microsoft.com/office/officeart/2008/layout/LinedList"/>
    <dgm:cxn modelId="{A2203574-73F0-4D34-8172-CD3E098F6D70}" type="presParOf" srcId="{1C294E6C-493D-4D3E-9FE5-2F63F31D54A7}" destId="{C8110091-89BA-4C3F-B2DE-5682B06EEF09}" srcOrd="1" destOrd="0" presId="urn:microsoft.com/office/officeart/2008/layout/LinedList"/>
    <dgm:cxn modelId="{06035ED5-CAE4-4BA4-85A9-8D6A0A362221}" type="presParOf" srcId="{1C294E6C-493D-4D3E-9FE5-2F63F31D54A7}" destId="{CA8E7426-A4DA-4991-86FC-2FA2974182C5}" srcOrd="2" destOrd="0" presId="urn:microsoft.com/office/officeart/2008/layout/LinedList"/>
    <dgm:cxn modelId="{E1B0F6D0-B9DB-47DB-A152-C542E375EDE1}" type="presParOf" srcId="{B82B7E3E-F79B-43CA-B402-B5FC7EBE8A9F}" destId="{37F340AE-8DD6-4E19-BD00-D3E1E2025E74}" srcOrd="8" destOrd="0" presId="urn:microsoft.com/office/officeart/2008/layout/LinedList"/>
    <dgm:cxn modelId="{3FA164CA-3E53-4A73-BF1A-D258F6EDBA42}" type="presParOf" srcId="{B82B7E3E-F79B-43CA-B402-B5FC7EBE8A9F}" destId="{479731B9-911E-4E14-86D3-B08B30114835}" srcOrd="9" destOrd="0" presId="urn:microsoft.com/office/officeart/2008/layout/LinedList"/>
    <dgm:cxn modelId="{6220E2E2-668D-43F6-8E4A-12C88052D561}" type="presParOf" srcId="{B82B7E3E-F79B-43CA-B402-B5FC7EBE8A9F}" destId="{360C9ED3-C939-4D51-9CE8-74C926B92D59}" srcOrd="10" destOrd="0" presId="urn:microsoft.com/office/officeart/2008/layout/LinedList"/>
    <dgm:cxn modelId="{0ABF1E08-876B-44E5-823D-2F3771C57D6E}" type="presParOf" srcId="{360C9ED3-C939-4D51-9CE8-74C926B92D59}" destId="{2080C3F5-A1F5-49EA-AB3D-9A0458E577DC}" srcOrd="0" destOrd="0" presId="urn:microsoft.com/office/officeart/2008/layout/LinedList"/>
    <dgm:cxn modelId="{56DCAE98-D6B1-4B48-9A99-10945C8EABF9}" type="presParOf" srcId="{360C9ED3-C939-4D51-9CE8-74C926B92D59}" destId="{E1E6D5A4-ED5D-493B-8F95-4873F3788557}" srcOrd="1" destOrd="0" presId="urn:microsoft.com/office/officeart/2008/layout/LinedList"/>
    <dgm:cxn modelId="{C68F46C1-BF66-46D5-B6D5-41E4DC29EF8C}" type="presParOf" srcId="{360C9ED3-C939-4D51-9CE8-74C926B92D59}" destId="{9ADF012E-7FBC-479D-992B-B526073EFEE1}" srcOrd="2" destOrd="0" presId="urn:microsoft.com/office/officeart/2008/layout/LinedList"/>
    <dgm:cxn modelId="{05EE18B3-F126-4942-8B42-C145BD3F3E9E}" type="presParOf" srcId="{B82B7E3E-F79B-43CA-B402-B5FC7EBE8A9F}" destId="{1972EC35-1728-409F-8D23-569AC824D175}" srcOrd="11" destOrd="0" presId="urn:microsoft.com/office/officeart/2008/layout/LinedList"/>
    <dgm:cxn modelId="{2C8024A6-95BC-4CA1-AF9C-B4BB826F205D}" type="presParOf" srcId="{B82B7E3E-F79B-43CA-B402-B5FC7EBE8A9F}" destId="{03701C9B-2CB3-4176-9887-2CC2BE461ACE}" srcOrd="12" destOrd="0" presId="urn:microsoft.com/office/officeart/2008/layout/LinedList"/>
    <dgm:cxn modelId="{5AD85FE3-5D0B-4F8A-84F5-855B79CC941A}" type="presParOf" srcId="{B82B7E3E-F79B-43CA-B402-B5FC7EBE8A9F}" destId="{12ED0D00-960E-4B51-AD6F-2EDF1FDD7813}" srcOrd="13" destOrd="0" presId="urn:microsoft.com/office/officeart/2008/layout/LinedList"/>
    <dgm:cxn modelId="{E284BDAA-69F9-4400-A88B-4BAB3381E70A}" type="presParOf" srcId="{12ED0D00-960E-4B51-AD6F-2EDF1FDD7813}" destId="{BCB9E9A9-2C4D-4ABD-AF71-DCE92250F776}" srcOrd="0" destOrd="0" presId="urn:microsoft.com/office/officeart/2008/layout/LinedList"/>
    <dgm:cxn modelId="{57E9BFDE-0BCB-4F28-8E7F-1604F28A3782}" type="presParOf" srcId="{12ED0D00-960E-4B51-AD6F-2EDF1FDD7813}" destId="{C28E51F0-8F1B-4C43-BFAB-638ABFECCF52}" srcOrd="1" destOrd="0" presId="urn:microsoft.com/office/officeart/2008/layout/LinedList"/>
    <dgm:cxn modelId="{7048D522-9A38-467D-8F74-DBAE5C8B5C60}" type="presParOf" srcId="{12ED0D00-960E-4B51-AD6F-2EDF1FDD7813}" destId="{78AAFD91-0BD5-40A8-B636-4FF2FD6E5DBF}" srcOrd="2" destOrd="0" presId="urn:microsoft.com/office/officeart/2008/layout/LinedList"/>
    <dgm:cxn modelId="{12F480CD-6DDF-4CAF-99A1-B0EC74951765}" type="presParOf" srcId="{B82B7E3E-F79B-43CA-B402-B5FC7EBE8A9F}" destId="{AC43AE75-B891-4C8B-8638-7BCEBC2EF18E}" srcOrd="14" destOrd="0" presId="urn:microsoft.com/office/officeart/2008/layout/LinedList"/>
    <dgm:cxn modelId="{DE71D10C-F32D-481D-979A-9589694AEB09}" type="presParOf" srcId="{B82B7E3E-F79B-43CA-B402-B5FC7EBE8A9F}" destId="{F4E65E91-941A-4BCA-B805-5A8F20229289}" srcOrd="15" destOrd="0" presId="urn:microsoft.com/office/officeart/2008/layout/LinedList"/>
  </dgm:cxnLst>
  <dgm:bg>
    <a:solidFill>
      <a:schemeClr val="tx1">
        <a:lumMod val="6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79C1C-D367-490C-ABB6-813966B99173}">
      <dsp:nvSpPr>
        <dsp:cNvPr id="0" name=""/>
        <dsp:cNvSpPr/>
      </dsp:nvSpPr>
      <dsp:spPr>
        <a:xfrm>
          <a:off x="0" y="273585"/>
          <a:ext cx="5889686" cy="144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105" tIns="354076" rIns="457105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sz="1700" kern="1200">
              <a:latin typeface="Corbel" panose="020B0503020204020204"/>
              <a:ea typeface="+mn-ea"/>
              <a:cs typeface="+mn-cs"/>
            </a:rPr>
            <a:t>Elevar </a:t>
          </a:r>
          <a:r>
            <a:rPr lang="pt-BR" sz="1700" b="1" kern="1200">
              <a:latin typeface="Corbel" panose="020B0503020204020204"/>
              <a:ea typeface="+mn-ea"/>
              <a:cs typeface="+mn-cs"/>
            </a:rPr>
            <a:t>gradualmente</a:t>
          </a:r>
          <a:r>
            <a:rPr lang="pt-BR" sz="1700" kern="1200">
              <a:latin typeface="Corbel" panose="020B0503020204020204"/>
              <a:ea typeface="+mn-ea"/>
              <a:cs typeface="+mn-cs"/>
            </a:rPr>
            <a:t> a taxa de conclusão média dos cursos técnicos de nível médio na Rede Federal de Educação Profissional, Científica e Tecnológica para 90% (noventa por cento) [...]. ”</a:t>
          </a:r>
        </a:p>
      </dsp:txBody>
      <dsp:txXfrm>
        <a:off x="0" y="273585"/>
        <a:ext cx="5889686" cy="1445850"/>
      </dsp:txXfrm>
    </dsp:sp>
    <dsp:sp modelId="{F7F6F021-1104-47F3-B761-FCB60B344C06}">
      <dsp:nvSpPr>
        <dsp:cNvPr id="0" name=""/>
        <dsp:cNvSpPr/>
      </dsp:nvSpPr>
      <dsp:spPr>
        <a:xfrm>
          <a:off x="294484" y="22665"/>
          <a:ext cx="412278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831" tIns="0" rIns="15583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PNE</a:t>
          </a:r>
        </a:p>
      </dsp:txBody>
      <dsp:txXfrm>
        <a:off x="318982" y="47163"/>
        <a:ext cx="4073784" cy="452844"/>
      </dsp:txXfrm>
    </dsp:sp>
    <dsp:sp modelId="{0209F4F9-F705-4F20-A669-B391E54383E1}">
      <dsp:nvSpPr>
        <dsp:cNvPr id="0" name=""/>
        <dsp:cNvSpPr/>
      </dsp:nvSpPr>
      <dsp:spPr>
        <a:xfrm>
          <a:off x="0" y="2062155"/>
          <a:ext cx="5889686" cy="1204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105" tIns="354076" rIns="457105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sz="1700" kern="1200">
              <a:latin typeface="Corbel" panose="020B0503020204020204"/>
              <a:ea typeface="+mn-ea"/>
              <a:cs typeface="+mn-cs"/>
            </a:rPr>
            <a:t>“Elevar </a:t>
          </a:r>
          <a:r>
            <a:rPr lang="pt-BR" sz="1700" b="1" kern="1200">
              <a:latin typeface="Corbel" panose="020B0503020204020204"/>
              <a:ea typeface="+mn-ea"/>
              <a:cs typeface="+mn-cs"/>
            </a:rPr>
            <a:t>gradualmente</a:t>
          </a:r>
          <a:r>
            <a:rPr lang="pt-BR" sz="1700" kern="1200">
              <a:latin typeface="Corbel" panose="020B0503020204020204"/>
              <a:ea typeface="+mn-ea"/>
              <a:cs typeface="+mn-cs"/>
            </a:rPr>
            <a:t> a taxa de conclusão média dos cursos de graduação presenciais nas universidades públicas para 90% (noventa por cento) [...]”. </a:t>
          </a:r>
          <a:endParaRPr lang="pt-BR" sz="1700" kern="1200"/>
        </a:p>
      </dsp:txBody>
      <dsp:txXfrm>
        <a:off x="0" y="2062155"/>
        <a:ext cx="5889686" cy="1204875"/>
      </dsp:txXfrm>
    </dsp:sp>
    <dsp:sp modelId="{1CE05077-1265-46DD-9976-B8A2ED25AA25}">
      <dsp:nvSpPr>
        <dsp:cNvPr id="0" name=""/>
        <dsp:cNvSpPr/>
      </dsp:nvSpPr>
      <dsp:spPr>
        <a:xfrm>
          <a:off x="294484" y="1811235"/>
          <a:ext cx="4122780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>
            <a:latin typeface="Arial"/>
            <a:ea typeface="+mn-ea"/>
            <a:cs typeface="+mn-cs"/>
          </a:endParaRPr>
        </a:p>
      </dsp:txBody>
      <dsp:txXfrm>
        <a:off x="318982" y="1835733"/>
        <a:ext cx="4073784" cy="452844"/>
      </dsp:txXfrm>
    </dsp:sp>
    <dsp:sp modelId="{C6F0DC09-9E40-4639-95F3-2300DF6F907C}">
      <dsp:nvSpPr>
        <dsp:cNvPr id="0" name=""/>
        <dsp:cNvSpPr/>
      </dsp:nvSpPr>
      <dsp:spPr>
        <a:xfrm>
          <a:off x="0" y="3609750"/>
          <a:ext cx="5889686" cy="1686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105" tIns="354076" rIns="457105" bIns="12090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BR" sz="1700" kern="1200">
              <a:latin typeface="Corbel" panose="020B0503020204020204"/>
              <a:ea typeface="+mn-ea"/>
              <a:cs typeface="+mn-cs"/>
            </a:rPr>
            <a:t>Elevar </a:t>
          </a:r>
          <a:r>
            <a:rPr lang="pt-BR" sz="1700" b="1" kern="1200">
              <a:latin typeface="Corbel" panose="020B0503020204020204"/>
              <a:ea typeface="+mn-ea"/>
              <a:cs typeface="+mn-cs"/>
            </a:rPr>
            <a:t>gradualmente</a:t>
          </a:r>
          <a:r>
            <a:rPr lang="pt-BR" sz="1700" kern="1200">
              <a:latin typeface="Corbel" panose="020B0503020204020204"/>
              <a:ea typeface="+mn-ea"/>
              <a:cs typeface="+mn-cs"/>
            </a:rPr>
            <a:t> até 2024, a taxa de conclusão média dos cursos técnicos de nível médio e de graduação para 90% (noventa por cento) ofertados nas formas presencial e a distância. </a:t>
          </a:r>
        </a:p>
        <a:p>
          <a:pPr marL="57150" lvl="1" indent="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700" kern="1200"/>
        </a:p>
      </dsp:txBody>
      <dsp:txXfrm>
        <a:off x="0" y="3609750"/>
        <a:ext cx="5889686" cy="1686825"/>
      </dsp:txXfrm>
    </dsp:sp>
    <dsp:sp modelId="{B2412084-683B-41CD-BE94-E735222B6670}">
      <dsp:nvSpPr>
        <dsp:cNvPr id="0" name=""/>
        <dsp:cNvSpPr/>
      </dsp:nvSpPr>
      <dsp:spPr>
        <a:xfrm>
          <a:off x="294484" y="3358830"/>
          <a:ext cx="4122780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>
              <a:latin typeface="Arial"/>
              <a:ea typeface="+mn-ea"/>
              <a:cs typeface="+mn-cs"/>
            </a:rPr>
            <a:t>IFCE</a:t>
          </a:r>
        </a:p>
      </dsp:txBody>
      <dsp:txXfrm>
        <a:off x="318982" y="3383328"/>
        <a:ext cx="407378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04836-A113-4965-9CAE-FFBED67BD2D6}">
      <dsp:nvSpPr>
        <dsp:cNvPr id="0" name=""/>
        <dsp:cNvSpPr/>
      </dsp:nvSpPr>
      <dsp:spPr>
        <a:xfrm>
          <a:off x="541369" y="846624"/>
          <a:ext cx="702258" cy="702258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3E85E-52E5-477B-B715-14D5084A276B}">
      <dsp:nvSpPr>
        <dsp:cNvPr id="0" name=""/>
        <dsp:cNvSpPr/>
      </dsp:nvSpPr>
      <dsp:spPr>
        <a:xfrm rot="17700000">
          <a:off x="788813" y="274141"/>
          <a:ext cx="872985" cy="42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bg1"/>
              </a:solidFill>
            </a:rPr>
            <a:t>2017</a:t>
          </a:r>
        </a:p>
      </dsp:txBody>
      <dsp:txXfrm>
        <a:off x="788813" y="274141"/>
        <a:ext cx="872985" cy="420711"/>
      </dsp:txXfrm>
    </dsp:sp>
    <dsp:sp modelId="{89591DE8-EAFA-4EB4-B203-6EF82D4A76EC}">
      <dsp:nvSpPr>
        <dsp:cNvPr id="0" name=""/>
        <dsp:cNvSpPr/>
      </dsp:nvSpPr>
      <dsp:spPr>
        <a:xfrm>
          <a:off x="1296524" y="1015495"/>
          <a:ext cx="364516" cy="364516"/>
        </a:xfrm>
        <a:prstGeom prst="ellipse">
          <a:avLst/>
        </a:prstGeom>
        <a:solidFill>
          <a:srgbClr val="FF0000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7681E-93C8-4DED-8B21-D2542104A07F}">
      <dsp:nvSpPr>
        <dsp:cNvPr id="0" name=""/>
        <dsp:cNvSpPr/>
      </dsp:nvSpPr>
      <dsp:spPr>
        <a:xfrm rot="17700000">
          <a:off x="864804" y="1522845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>
              <a:solidFill>
                <a:schemeClr val="bg1"/>
              </a:solidFill>
            </a:rPr>
            <a:t>40%</a:t>
          </a:r>
          <a:endParaRPr lang="pt-BR" sz="1600" kern="1200" dirty="0">
            <a:solidFill>
              <a:schemeClr val="bg1"/>
            </a:solidFill>
          </a:endParaRPr>
        </a:p>
      </dsp:txBody>
      <dsp:txXfrm>
        <a:off x="864804" y="1522845"/>
        <a:ext cx="755173" cy="364116"/>
      </dsp:txXfrm>
    </dsp:sp>
    <dsp:sp modelId="{2C7E32F0-B610-4801-B063-B212684BB522}">
      <dsp:nvSpPr>
        <dsp:cNvPr id="0" name=""/>
        <dsp:cNvSpPr/>
      </dsp:nvSpPr>
      <dsp:spPr>
        <a:xfrm rot="17700000">
          <a:off x="1337587" y="508546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F013B-B84F-4575-B7F8-F8A4BB18F277}">
      <dsp:nvSpPr>
        <dsp:cNvPr id="0" name=""/>
        <dsp:cNvSpPr/>
      </dsp:nvSpPr>
      <dsp:spPr>
        <a:xfrm>
          <a:off x="1713937" y="846624"/>
          <a:ext cx="702258" cy="702258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E6DA9-386D-4B49-8026-167D867A4F5E}">
      <dsp:nvSpPr>
        <dsp:cNvPr id="0" name=""/>
        <dsp:cNvSpPr/>
      </dsp:nvSpPr>
      <dsp:spPr>
        <a:xfrm rot="17700000">
          <a:off x="1961381" y="274141"/>
          <a:ext cx="872985" cy="42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bg1"/>
              </a:solidFill>
            </a:rPr>
            <a:t>2018</a:t>
          </a:r>
        </a:p>
      </dsp:txBody>
      <dsp:txXfrm>
        <a:off x="1961381" y="274141"/>
        <a:ext cx="872985" cy="420711"/>
      </dsp:txXfrm>
    </dsp:sp>
    <dsp:sp modelId="{0A66F317-6FA1-4665-A678-0D3B9B3115E6}">
      <dsp:nvSpPr>
        <dsp:cNvPr id="0" name=""/>
        <dsp:cNvSpPr/>
      </dsp:nvSpPr>
      <dsp:spPr>
        <a:xfrm>
          <a:off x="2469092" y="1015495"/>
          <a:ext cx="364516" cy="364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E4B37-B028-43C5-B7F0-661DB1FABF48}">
      <dsp:nvSpPr>
        <dsp:cNvPr id="0" name=""/>
        <dsp:cNvSpPr/>
      </dsp:nvSpPr>
      <dsp:spPr>
        <a:xfrm rot="17700000">
          <a:off x="2037372" y="1522845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47,15%</a:t>
          </a:r>
        </a:p>
      </dsp:txBody>
      <dsp:txXfrm>
        <a:off x="2037372" y="1522845"/>
        <a:ext cx="755173" cy="364116"/>
      </dsp:txXfrm>
    </dsp:sp>
    <dsp:sp modelId="{9556A470-8317-4A11-A40A-CBB881C15172}">
      <dsp:nvSpPr>
        <dsp:cNvPr id="0" name=""/>
        <dsp:cNvSpPr/>
      </dsp:nvSpPr>
      <dsp:spPr>
        <a:xfrm rot="17700000">
          <a:off x="2510155" y="508546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2CB5C-652C-4042-A92E-6EC69C02951D}">
      <dsp:nvSpPr>
        <dsp:cNvPr id="0" name=""/>
        <dsp:cNvSpPr/>
      </dsp:nvSpPr>
      <dsp:spPr>
        <a:xfrm>
          <a:off x="2886505" y="846624"/>
          <a:ext cx="702258" cy="702258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D455D5-98E1-4A41-9047-C9100E696FCA}">
      <dsp:nvSpPr>
        <dsp:cNvPr id="0" name=""/>
        <dsp:cNvSpPr/>
      </dsp:nvSpPr>
      <dsp:spPr>
        <a:xfrm rot="17700000">
          <a:off x="3133949" y="274141"/>
          <a:ext cx="872985" cy="42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bg1"/>
              </a:solidFill>
            </a:rPr>
            <a:t>2019</a:t>
          </a:r>
        </a:p>
      </dsp:txBody>
      <dsp:txXfrm>
        <a:off x="3133949" y="274141"/>
        <a:ext cx="872985" cy="420711"/>
      </dsp:txXfrm>
    </dsp:sp>
    <dsp:sp modelId="{6382CB55-816E-4DF8-9499-636E34D7E366}">
      <dsp:nvSpPr>
        <dsp:cNvPr id="0" name=""/>
        <dsp:cNvSpPr/>
      </dsp:nvSpPr>
      <dsp:spPr>
        <a:xfrm>
          <a:off x="3641660" y="1015495"/>
          <a:ext cx="364516" cy="364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A757C-CDBB-44AB-8530-6918A7EDA992}">
      <dsp:nvSpPr>
        <dsp:cNvPr id="0" name=""/>
        <dsp:cNvSpPr/>
      </dsp:nvSpPr>
      <dsp:spPr>
        <a:xfrm rot="17700000">
          <a:off x="3209940" y="1522845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54,30%</a:t>
          </a:r>
        </a:p>
      </dsp:txBody>
      <dsp:txXfrm>
        <a:off x="3209940" y="1522845"/>
        <a:ext cx="755173" cy="364116"/>
      </dsp:txXfrm>
    </dsp:sp>
    <dsp:sp modelId="{F2461042-DF73-42DB-AF60-5EA761835D0D}">
      <dsp:nvSpPr>
        <dsp:cNvPr id="0" name=""/>
        <dsp:cNvSpPr/>
      </dsp:nvSpPr>
      <dsp:spPr>
        <a:xfrm rot="17700000">
          <a:off x="3682723" y="508546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45476-C51A-401A-ABF2-A07C680555B3}">
      <dsp:nvSpPr>
        <dsp:cNvPr id="0" name=""/>
        <dsp:cNvSpPr/>
      </dsp:nvSpPr>
      <dsp:spPr>
        <a:xfrm>
          <a:off x="4059073" y="846624"/>
          <a:ext cx="702258" cy="702258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32931-A718-425F-8BBA-E6D40CF321DB}">
      <dsp:nvSpPr>
        <dsp:cNvPr id="0" name=""/>
        <dsp:cNvSpPr/>
      </dsp:nvSpPr>
      <dsp:spPr>
        <a:xfrm rot="17700000">
          <a:off x="4306517" y="274141"/>
          <a:ext cx="872985" cy="42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bg1"/>
              </a:solidFill>
            </a:rPr>
            <a:t>2020</a:t>
          </a:r>
        </a:p>
      </dsp:txBody>
      <dsp:txXfrm>
        <a:off x="4306517" y="274141"/>
        <a:ext cx="872985" cy="420711"/>
      </dsp:txXfrm>
    </dsp:sp>
    <dsp:sp modelId="{46FE347D-38E9-43BA-A90F-7B7ED608BDE7}">
      <dsp:nvSpPr>
        <dsp:cNvPr id="0" name=""/>
        <dsp:cNvSpPr/>
      </dsp:nvSpPr>
      <dsp:spPr>
        <a:xfrm>
          <a:off x="4814228" y="1015495"/>
          <a:ext cx="364516" cy="364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90B7C-8864-4FAD-B756-A9C088632DD1}">
      <dsp:nvSpPr>
        <dsp:cNvPr id="0" name=""/>
        <dsp:cNvSpPr/>
      </dsp:nvSpPr>
      <dsp:spPr>
        <a:xfrm rot="17700000">
          <a:off x="4382508" y="1522845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61,45%</a:t>
          </a:r>
        </a:p>
      </dsp:txBody>
      <dsp:txXfrm>
        <a:off x="4382508" y="1522845"/>
        <a:ext cx="755173" cy="364116"/>
      </dsp:txXfrm>
    </dsp:sp>
    <dsp:sp modelId="{72082CA7-1F38-42D9-AA4B-ADBA458B6112}">
      <dsp:nvSpPr>
        <dsp:cNvPr id="0" name=""/>
        <dsp:cNvSpPr/>
      </dsp:nvSpPr>
      <dsp:spPr>
        <a:xfrm rot="17700000">
          <a:off x="4855291" y="508546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DCD0DE-C040-408C-8E0B-202424D50B9C}">
      <dsp:nvSpPr>
        <dsp:cNvPr id="0" name=""/>
        <dsp:cNvSpPr/>
      </dsp:nvSpPr>
      <dsp:spPr>
        <a:xfrm>
          <a:off x="5231641" y="846624"/>
          <a:ext cx="702258" cy="702258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5594A-C4F3-4C9D-BAC1-9F9C1789B905}">
      <dsp:nvSpPr>
        <dsp:cNvPr id="0" name=""/>
        <dsp:cNvSpPr/>
      </dsp:nvSpPr>
      <dsp:spPr>
        <a:xfrm rot="17700000">
          <a:off x="5479085" y="274141"/>
          <a:ext cx="872985" cy="42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bg1"/>
              </a:solidFill>
            </a:rPr>
            <a:t>2021</a:t>
          </a:r>
        </a:p>
      </dsp:txBody>
      <dsp:txXfrm>
        <a:off x="5479085" y="274141"/>
        <a:ext cx="872985" cy="420711"/>
      </dsp:txXfrm>
    </dsp:sp>
    <dsp:sp modelId="{CC131984-9302-4318-BA6C-047195E628E7}">
      <dsp:nvSpPr>
        <dsp:cNvPr id="0" name=""/>
        <dsp:cNvSpPr/>
      </dsp:nvSpPr>
      <dsp:spPr>
        <a:xfrm>
          <a:off x="5986796" y="1015495"/>
          <a:ext cx="364516" cy="364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50649-7F5F-485F-A401-B962D4672622}">
      <dsp:nvSpPr>
        <dsp:cNvPr id="0" name=""/>
        <dsp:cNvSpPr/>
      </dsp:nvSpPr>
      <dsp:spPr>
        <a:xfrm rot="17700000">
          <a:off x="5555076" y="1522845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68,60%</a:t>
          </a:r>
        </a:p>
      </dsp:txBody>
      <dsp:txXfrm>
        <a:off x="5555076" y="1522845"/>
        <a:ext cx="755173" cy="364116"/>
      </dsp:txXfrm>
    </dsp:sp>
    <dsp:sp modelId="{98E938A5-5BB4-4C5E-B0D2-3374E2A46D00}">
      <dsp:nvSpPr>
        <dsp:cNvPr id="0" name=""/>
        <dsp:cNvSpPr/>
      </dsp:nvSpPr>
      <dsp:spPr>
        <a:xfrm rot="17700000">
          <a:off x="6027859" y="508546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176C9-3FBD-4119-B524-E2218FBDD3F3}">
      <dsp:nvSpPr>
        <dsp:cNvPr id="0" name=""/>
        <dsp:cNvSpPr/>
      </dsp:nvSpPr>
      <dsp:spPr>
        <a:xfrm>
          <a:off x="6404209" y="846624"/>
          <a:ext cx="702258" cy="702258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61F3F-4CFA-4AC7-BACE-325CD0D40C3E}">
      <dsp:nvSpPr>
        <dsp:cNvPr id="0" name=""/>
        <dsp:cNvSpPr/>
      </dsp:nvSpPr>
      <dsp:spPr>
        <a:xfrm rot="17700000">
          <a:off x="6651653" y="274141"/>
          <a:ext cx="872985" cy="42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bg1"/>
              </a:solidFill>
            </a:rPr>
            <a:t>2022</a:t>
          </a:r>
        </a:p>
      </dsp:txBody>
      <dsp:txXfrm>
        <a:off x="6651653" y="274141"/>
        <a:ext cx="872985" cy="420711"/>
      </dsp:txXfrm>
    </dsp:sp>
    <dsp:sp modelId="{356BBF12-FF03-4011-B65E-42A56F7D8FBB}">
      <dsp:nvSpPr>
        <dsp:cNvPr id="0" name=""/>
        <dsp:cNvSpPr/>
      </dsp:nvSpPr>
      <dsp:spPr>
        <a:xfrm>
          <a:off x="7159364" y="1015495"/>
          <a:ext cx="364516" cy="364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0C28A-39CC-4B04-8A94-44F9D05CC150}">
      <dsp:nvSpPr>
        <dsp:cNvPr id="0" name=""/>
        <dsp:cNvSpPr/>
      </dsp:nvSpPr>
      <dsp:spPr>
        <a:xfrm rot="17700000">
          <a:off x="6727644" y="1522845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75,75%</a:t>
          </a:r>
        </a:p>
      </dsp:txBody>
      <dsp:txXfrm>
        <a:off x="6727644" y="1522845"/>
        <a:ext cx="755173" cy="364116"/>
      </dsp:txXfrm>
    </dsp:sp>
    <dsp:sp modelId="{57E0A079-4F58-4C08-8DC8-3A5DAAF3DA70}">
      <dsp:nvSpPr>
        <dsp:cNvPr id="0" name=""/>
        <dsp:cNvSpPr/>
      </dsp:nvSpPr>
      <dsp:spPr>
        <a:xfrm rot="17700000">
          <a:off x="7200427" y="508546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622C8-7F63-474F-BEE8-1172C3AA8660}">
      <dsp:nvSpPr>
        <dsp:cNvPr id="0" name=""/>
        <dsp:cNvSpPr/>
      </dsp:nvSpPr>
      <dsp:spPr>
        <a:xfrm>
          <a:off x="7576777" y="846624"/>
          <a:ext cx="702258" cy="702258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4B059-BB4A-40A6-800B-B354F7897767}">
      <dsp:nvSpPr>
        <dsp:cNvPr id="0" name=""/>
        <dsp:cNvSpPr/>
      </dsp:nvSpPr>
      <dsp:spPr>
        <a:xfrm rot="17700000">
          <a:off x="7824221" y="274141"/>
          <a:ext cx="872985" cy="42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bg1"/>
              </a:solidFill>
            </a:rPr>
            <a:t>2023</a:t>
          </a:r>
        </a:p>
      </dsp:txBody>
      <dsp:txXfrm>
        <a:off x="7824221" y="274141"/>
        <a:ext cx="872985" cy="420711"/>
      </dsp:txXfrm>
    </dsp:sp>
    <dsp:sp modelId="{8D437106-CFE3-4322-9A6C-B4893BB6ECBA}">
      <dsp:nvSpPr>
        <dsp:cNvPr id="0" name=""/>
        <dsp:cNvSpPr/>
      </dsp:nvSpPr>
      <dsp:spPr>
        <a:xfrm>
          <a:off x="8331931" y="1015495"/>
          <a:ext cx="364516" cy="3645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2E6EC-DF1F-417E-9390-C064123AA1BC}">
      <dsp:nvSpPr>
        <dsp:cNvPr id="0" name=""/>
        <dsp:cNvSpPr/>
      </dsp:nvSpPr>
      <dsp:spPr>
        <a:xfrm rot="17700000">
          <a:off x="7900212" y="1522845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82,90%</a:t>
          </a:r>
        </a:p>
      </dsp:txBody>
      <dsp:txXfrm>
        <a:off x="7900212" y="1522845"/>
        <a:ext cx="755173" cy="364116"/>
      </dsp:txXfrm>
    </dsp:sp>
    <dsp:sp modelId="{33B43A93-9C89-4D8F-8B2A-6FAE74417285}">
      <dsp:nvSpPr>
        <dsp:cNvPr id="0" name=""/>
        <dsp:cNvSpPr/>
      </dsp:nvSpPr>
      <dsp:spPr>
        <a:xfrm rot="17700000">
          <a:off x="8372995" y="508546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D314C-05C9-4E44-B0F4-175D987C2E2A}">
      <dsp:nvSpPr>
        <dsp:cNvPr id="0" name=""/>
        <dsp:cNvSpPr/>
      </dsp:nvSpPr>
      <dsp:spPr>
        <a:xfrm>
          <a:off x="8749345" y="846624"/>
          <a:ext cx="702258" cy="702258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B38B4C-D0DC-4BD0-B06E-615768650FF3}">
      <dsp:nvSpPr>
        <dsp:cNvPr id="0" name=""/>
        <dsp:cNvSpPr/>
      </dsp:nvSpPr>
      <dsp:spPr>
        <a:xfrm rot="17700000">
          <a:off x="8996789" y="274141"/>
          <a:ext cx="872985" cy="420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0" rIns="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solidFill>
                <a:schemeClr val="bg1"/>
              </a:solidFill>
            </a:rPr>
            <a:t>2024</a:t>
          </a:r>
        </a:p>
      </dsp:txBody>
      <dsp:txXfrm>
        <a:off x="8996789" y="274141"/>
        <a:ext cx="872985" cy="420711"/>
      </dsp:txXfrm>
    </dsp:sp>
    <dsp:sp modelId="{3B5E9431-A7E4-4AD2-8F21-CADAF09E6350}">
      <dsp:nvSpPr>
        <dsp:cNvPr id="0" name=""/>
        <dsp:cNvSpPr/>
      </dsp:nvSpPr>
      <dsp:spPr>
        <a:xfrm>
          <a:off x="9504499" y="1015495"/>
          <a:ext cx="364516" cy="364516"/>
        </a:xfrm>
        <a:prstGeom prst="ellipse">
          <a:avLst/>
        </a:prstGeom>
        <a:solidFill>
          <a:schemeClr val="accent3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81ABF-AEAE-4424-A4AA-4CD6567B3775}">
      <dsp:nvSpPr>
        <dsp:cNvPr id="0" name=""/>
        <dsp:cNvSpPr/>
      </dsp:nvSpPr>
      <dsp:spPr>
        <a:xfrm rot="17700000">
          <a:off x="9072779" y="1522845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bg1"/>
              </a:solidFill>
            </a:rPr>
            <a:t>90%</a:t>
          </a:r>
        </a:p>
      </dsp:txBody>
      <dsp:txXfrm>
        <a:off x="9072779" y="1522845"/>
        <a:ext cx="755173" cy="364116"/>
      </dsp:txXfrm>
    </dsp:sp>
    <dsp:sp modelId="{E741D9F4-E166-4C18-A453-5E1D92983155}">
      <dsp:nvSpPr>
        <dsp:cNvPr id="0" name=""/>
        <dsp:cNvSpPr/>
      </dsp:nvSpPr>
      <dsp:spPr>
        <a:xfrm rot="17700000">
          <a:off x="9545563" y="508546"/>
          <a:ext cx="755173" cy="364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0973E-9959-403B-8EC8-505679ECB249}">
      <dsp:nvSpPr>
        <dsp:cNvPr id="0" name=""/>
        <dsp:cNvSpPr/>
      </dsp:nvSpPr>
      <dsp:spPr>
        <a:xfrm>
          <a:off x="1881902" y="352213"/>
          <a:ext cx="4551680" cy="4551680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35,54%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428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*Egressos sem êxito</a:t>
          </a:r>
        </a:p>
      </dsp:txBody>
      <dsp:txXfrm>
        <a:off x="4280746" y="1316736"/>
        <a:ext cx="1625600" cy="1354666"/>
      </dsp:txXfrm>
    </dsp:sp>
    <dsp:sp modelId="{CFED9F5C-1DD6-4054-8A97-F541CFFBED0F}">
      <dsp:nvSpPr>
        <dsp:cNvPr id="0" name=""/>
        <dsp:cNvSpPr/>
      </dsp:nvSpPr>
      <dsp:spPr>
        <a:xfrm>
          <a:off x="1788159" y="514773"/>
          <a:ext cx="4551680" cy="4551680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4367846"/>
            <a:satOff val="-22820"/>
            <a:lumOff val="539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59,05%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711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/>
            <a:t>Em curso</a:t>
          </a:r>
        </a:p>
      </dsp:txBody>
      <dsp:txXfrm>
        <a:off x="2871893" y="3467946"/>
        <a:ext cx="2438400" cy="1192106"/>
      </dsp:txXfrm>
    </dsp:sp>
    <dsp:sp modelId="{A6D8BDD4-B954-402B-AFFC-C4432662B1D3}">
      <dsp:nvSpPr>
        <dsp:cNvPr id="0" name=""/>
        <dsp:cNvSpPr/>
      </dsp:nvSpPr>
      <dsp:spPr>
        <a:xfrm>
          <a:off x="1694416" y="352213"/>
          <a:ext cx="4551680" cy="4551680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8735693"/>
            <a:satOff val="-45639"/>
            <a:lumOff val="107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800" kern="1200" dirty="0"/>
            <a:t>5,39%</a:t>
          </a:r>
          <a:endParaRPr lang="pt-BR" sz="1800" kern="1200" dirty="0"/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65</a:t>
          </a:r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Egressos com êxito</a:t>
          </a:r>
          <a:endParaRPr lang="pt-BR" sz="2000" kern="1200" dirty="0"/>
        </a:p>
        <a:p>
          <a:pPr marL="0"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800" kern="1200" dirty="0"/>
        </a:p>
      </dsp:txBody>
      <dsp:txXfrm>
        <a:off x="2221653" y="1316736"/>
        <a:ext cx="1625600" cy="1354666"/>
      </dsp:txXfrm>
    </dsp:sp>
    <dsp:sp modelId="{3AE0ADF9-93D3-4293-BBE3-0AB470A008E2}">
      <dsp:nvSpPr>
        <dsp:cNvPr id="0" name=""/>
        <dsp:cNvSpPr/>
      </dsp:nvSpPr>
      <dsp:spPr>
        <a:xfrm>
          <a:off x="1600507" y="70442"/>
          <a:ext cx="5115221" cy="51152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3E018E-949C-4806-9DDD-1B7F7DED6354}">
      <dsp:nvSpPr>
        <dsp:cNvPr id="0" name=""/>
        <dsp:cNvSpPr/>
      </dsp:nvSpPr>
      <dsp:spPr>
        <a:xfrm>
          <a:off x="1506389" y="232714"/>
          <a:ext cx="5115221" cy="51152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4367846"/>
            <a:satOff val="-22820"/>
            <a:lumOff val="539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02DB5B-CEA9-44DA-AFC5-A82E62AD3F0B}">
      <dsp:nvSpPr>
        <dsp:cNvPr id="0" name=""/>
        <dsp:cNvSpPr/>
      </dsp:nvSpPr>
      <dsp:spPr>
        <a:xfrm>
          <a:off x="1412270" y="70442"/>
          <a:ext cx="5115221" cy="51152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8735693"/>
            <a:satOff val="-45639"/>
            <a:lumOff val="107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D3024-2C89-46AE-9CCF-9777BA1A633C}">
      <dsp:nvSpPr>
        <dsp:cNvPr id="0" name=""/>
        <dsp:cNvSpPr/>
      </dsp:nvSpPr>
      <dsp:spPr>
        <a:xfrm>
          <a:off x="0" y="0"/>
          <a:ext cx="5812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0B4E0-93BD-40EB-9BD6-B78E21F0DF35}">
      <dsp:nvSpPr>
        <dsp:cNvPr id="0" name=""/>
        <dsp:cNvSpPr/>
      </dsp:nvSpPr>
      <dsp:spPr>
        <a:xfrm>
          <a:off x="0" y="0"/>
          <a:ext cx="1896272" cy="6385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bg1"/>
              </a:solidFill>
            </a:rPr>
            <a:t>Documentos que evidenciem a execução das atividades que têm relação direta ou indireta com o incentivo à permanência e êxito discente: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0" y="0"/>
        <a:ext cx="1896272" cy="6385604"/>
      </dsp:txXfrm>
    </dsp:sp>
    <dsp:sp modelId="{A6C93989-5C2D-4576-A1BD-D9D76796B46A}">
      <dsp:nvSpPr>
        <dsp:cNvPr id="0" name=""/>
        <dsp:cNvSpPr/>
      </dsp:nvSpPr>
      <dsp:spPr>
        <a:xfrm>
          <a:off x="1969671" y="60176"/>
          <a:ext cx="3841203" cy="1203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solidFill>
                <a:schemeClr val="bg1"/>
              </a:solidFill>
            </a:rPr>
            <a:t>Listas de frequências, vídeos, fotos, atas e outros comprovantes pertinentes;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1969671" y="60176"/>
        <a:ext cx="3841203" cy="1203536"/>
      </dsp:txXfrm>
    </dsp:sp>
    <dsp:sp modelId="{354B9687-68E6-4E34-A165-4786BF0AFF83}">
      <dsp:nvSpPr>
        <dsp:cNvPr id="0" name=""/>
        <dsp:cNvSpPr/>
      </dsp:nvSpPr>
      <dsp:spPr>
        <a:xfrm>
          <a:off x="1896272" y="1263713"/>
          <a:ext cx="39146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9292F-1F81-45B5-88B2-91B0FD4B4C23}">
      <dsp:nvSpPr>
        <dsp:cNvPr id="0" name=""/>
        <dsp:cNvSpPr/>
      </dsp:nvSpPr>
      <dsp:spPr>
        <a:xfrm>
          <a:off x="1969671" y="1323890"/>
          <a:ext cx="3841203" cy="1203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solidFill>
                <a:schemeClr val="bg1"/>
              </a:solidFill>
            </a:rPr>
            <a:t>Registros atualizados das metas alcançadas e ações realizadas;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1969671" y="1323890"/>
        <a:ext cx="3841203" cy="1203536"/>
      </dsp:txXfrm>
    </dsp:sp>
    <dsp:sp modelId="{26A1DCD2-4BCD-4EBF-AB04-CD1638180E77}">
      <dsp:nvSpPr>
        <dsp:cNvPr id="0" name=""/>
        <dsp:cNvSpPr/>
      </dsp:nvSpPr>
      <dsp:spPr>
        <a:xfrm>
          <a:off x="1896272" y="2527427"/>
          <a:ext cx="39146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10091-89BA-4C3F-B2DE-5682B06EEF09}">
      <dsp:nvSpPr>
        <dsp:cNvPr id="0" name=""/>
        <dsp:cNvSpPr/>
      </dsp:nvSpPr>
      <dsp:spPr>
        <a:xfrm>
          <a:off x="1969671" y="2587603"/>
          <a:ext cx="3841203" cy="1203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solidFill>
                <a:schemeClr val="bg1"/>
              </a:solidFill>
            </a:rPr>
            <a:t>Atas das reuniões de planejamento e avaliação referente à temática da permanência e êxito;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1969671" y="2587603"/>
        <a:ext cx="3841203" cy="1203536"/>
      </dsp:txXfrm>
    </dsp:sp>
    <dsp:sp modelId="{37F340AE-8DD6-4E19-BD00-D3E1E2025E74}">
      <dsp:nvSpPr>
        <dsp:cNvPr id="0" name=""/>
        <dsp:cNvSpPr/>
      </dsp:nvSpPr>
      <dsp:spPr>
        <a:xfrm>
          <a:off x="1896272" y="3791140"/>
          <a:ext cx="39146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6D5A4-ED5D-493B-8F95-4873F3788557}">
      <dsp:nvSpPr>
        <dsp:cNvPr id="0" name=""/>
        <dsp:cNvSpPr/>
      </dsp:nvSpPr>
      <dsp:spPr>
        <a:xfrm>
          <a:off x="1969671" y="3851317"/>
          <a:ext cx="3841203" cy="1203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solidFill>
                <a:schemeClr val="bg1"/>
              </a:solidFill>
            </a:rPr>
            <a:t>Relatos informados nos relatórios anuais;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1969671" y="3851317"/>
        <a:ext cx="3841203" cy="1203536"/>
      </dsp:txXfrm>
    </dsp:sp>
    <dsp:sp modelId="{1972EC35-1728-409F-8D23-569AC824D175}">
      <dsp:nvSpPr>
        <dsp:cNvPr id="0" name=""/>
        <dsp:cNvSpPr/>
      </dsp:nvSpPr>
      <dsp:spPr>
        <a:xfrm>
          <a:off x="1896272" y="5054854"/>
          <a:ext cx="39146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E51F0-8F1B-4C43-BFAB-638ABFECCF52}">
      <dsp:nvSpPr>
        <dsp:cNvPr id="0" name=""/>
        <dsp:cNvSpPr/>
      </dsp:nvSpPr>
      <dsp:spPr>
        <a:xfrm>
          <a:off x="1969671" y="5115030"/>
          <a:ext cx="3841203" cy="1203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solidFill>
                <a:schemeClr val="bg1"/>
              </a:solidFill>
            </a:rPr>
            <a:t>Atas do processo de revisão das metas e das ações, e do processo de  replanejamento para o PPE seguinte.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1969671" y="5115030"/>
        <a:ext cx="3841203" cy="1203536"/>
      </dsp:txXfrm>
    </dsp:sp>
    <dsp:sp modelId="{AC43AE75-B891-4C8B-8638-7BCEBC2EF18E}">
      <dsp:nvSpPr>
        <dsp:cNvPr id="0" name=""/>
        <dsp:cNvSpPr/>
      </dsp:nvSpPr>
      <dsp:spPr>
        <a:xfrm>
          <a:off x="1896272" y="6318567"/>
          <a:ext cx="39146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EFEDB-6E64-4EFE-AA72-A74E25CD9729}" type="datetimeFigureOut">
              <a:rPr lang="pt-BR" smtClean="0"/>
              <a:t>25/07/2021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5CEED-C8DC-465F-AD38-97BC8F95F1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40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Os</a:t>
            </a:r>
            <a:r>
              <a:rPr lang="pt-BR" baseline="0" dirty="0"/>
              <a:t> fatores motivadores para a evasão relacionados pelos Campi do IFCE foram categorizados em 3 grupos distintos. Neste slide, apenas parte dos fatores institucionais listados estão colocados. Os demais estão aqui: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Auxílios (transporte, material didático e outros) financeiros insuficientes para atender a demanda de todos os estudantes com o perfil adequado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Estudantes que recebem mais de uma bolsa e outros nenhuma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Falta de flexibilidade de alguns professores que reprovam por décimos;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Pouca ou nenhuma demanda por estágio em alguns cursos ofertados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err="1"/>
              <a:t>Inassiduidade</a:t>
            </a:r>
            <a:r>
              <a:rPr lang="pt-BR" dirty="0"/>
              <a:t> e impontualidade por parte de alguns docentes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Pouca oferta de cursos de nivelamento para os estudantes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Poucas oportunidades para recuperar a aprendizagem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Dificuldade de comunicação no </a:t>
            </a:r>
            <a:r>
              <a:rPr lang="pt-BR" i="1" dirty="0"/>
              <a:t>campus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Despreparo no atendimento ao público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Dificuldade em ofertar disciplinas pendentes aos alunos reprovados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Demonstração de despreparo de alguns professores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Acompanhamento pedagógico e multidisciplinar frágil principalmente no turno noturno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Atitudes de desrespeito relativas à gênero, etnia, a situação socioeconômica e a pessoas com necessidades específicas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Intolerância por parte de alguns professores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Falta de estrutura para atender às necessidades de permanência do estudante de tempo integral - espaço e alimentação adequados, espaço para descanso e estudo nos intervalos entre turnos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/>
              <a:t>Relação professor - aluno (que  em parte é ruim)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pt-BR" sz="3800" dirty="0"/>
              <a:t>Acompanhamento frágil dos estudantes monitores e com dificuldade de aprendizagem;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3800" dirty="0"/>
              <a:t>Poucas iniciativas no estímulo à </a:t>
            </a:r>
            <a:r>
              <a:rPr lang="pt-BR" sz="3800" dirty="0" err="1"/>
              <a:t>realizaçãDeficiência</a:t>
            </a:r>
            <a:r>
              <a:rPr lang="pt-BR" sz="3800" dirty="0"/>
              <a:t> no atendimento de pessoas com necessidades específicas;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pt-BR" sz="3800" dirty="0"/>
              <a:t>o de pesquisa e extensão;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pt-BR" sz="3800" dirty="0"/>
              <a:t>Dificuldade em ofertar disciplinas pendentes aos alunos reprovados;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pt-BR" sz="3800" dirty="0"/>
              <a:t>Material de estudo desatualizado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1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55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7154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Nas duas visões </a:t>
            </a:r>
            <a:r>
              <a:rPr lang="pt-BR" baseline="0" dirty="0"/>
              <a:t>estão </a:t>
            </a:r>
            <a:r>
              <a:rPr lang="pt-BR" baseline="0" dirty="0" err="1"/>
              <a:t>incluidos</a:t>
            </a:r>
            <a:r>
              <a:rPr lang="pt-BR" baseline="0" dirty="0"/>
              <a:t> os cursos presenciais e a distancia em todos os níveis de ensino</a:t>
            </a:r>
          </a:p>
          <a:p>
            <a:r>
              <a:rPr lang="pt-BR" baseline="0" dirty="0"/>
              <a:t>Na visão à direita estão incluídos os cursos presenciais e a distância separados nos dois níveis onde se tem mais alunos: técnicos e de graduação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233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74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09600" y="5875079"/>
            <a:ext cx="109728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480"/>
              </a:spcBef>
              <a:buSzPct val="100000"/>
              <a:buNone/>
              <a:defRPr sz="2400"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dirty="0"/>
          </a:p>
        </p:txBody>
      </p:sp>
      <p:sp>
        <p:nvSpPr>
          <p:cNvPr id="71" name="Shape 71"/>
          <p:cNvSpPr/>
          <p:nvPr/>
        </p:nvSpPr>
        <p:spPr>
          <a:xfrm>
            <a:off x="0" y="1"/>
            <a:ext cx="329600" cy="707599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114454"/>
              </a:solidFill>
            </a:endParaRPr>
          </a:p>
        </p:txBody>
      </p:sp>
      <p:sp>
        <p:nvSpPr>
          <p:cNvPr id="72" name="Shape 72"/>
          <p:cNvSpPr/>
          <p:nvPr/>
        </p:nvSpPr>
        <p:spPr>
          <a:xfrm>
            <a:off x="0" y="667501"/>
            <a:ext cx="329600" cy="1411599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3" name="Shape 73"/>
          <p:cNvSpPr/>
          <p:nvPr/>
        </p:nvSpPr>
        <p:spPr>
          <a:xfrm>
            <a:off x="0" y="2071207"/>
            <a:ext cx="329600" cy="20436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4" name="Shape 74"/>
          <p:cNvSpPr/>
          <p:nvPr/>
        </p:nvSpPr>
        <p:spPr>
          <a:xfrm>
            <a:off x="0" y="4114800"/>
            <a:ext cx="329600" cy="807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75" name="Shape 75"/>
          <p:cNvSpPr/>
          <p:nvPr/>
        </p:nvSpPr>
        <p:spPr>
          <a:xfrm>
            <a:off x="0" y="4922001"/>
            <a:ext cx="329600" cy="1935999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233801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563716" y="1402736"/>
            <a:ext cx="5270400" cy="520454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1333"/>
              </a:spcBef>
              <a:buSzPct val="100000"/>
              <a:defRPr sz="2667">
                <a:latin typeface="+mj-lt"/>
              </a:defRPr>
            </a:lvl1pPr>
            <a:lvl2pPr lvl="1">
              <a:spcBef>
                <a:spcPts val="0"/>
              </a:spcBef>
              <a:buSzPct val="100000"/>
              <a:defRPr sz="2667"/>
            </a:lvl2pPr>
            <a:lvl3pPr lvl="2">
              <a:spcBef>
                <a:spcPts val="0"/>
              </a:spcBef>
              <a:buSzPct val="100000"/>
              <a:defRPr sz="2667"/>
            </a:lvl3pPr>
            <a:lvl4pPr lvl="3">
              <a:spcBef>
                <a:spcPts val="0"/>
              </a:spcBef>
              <a:buSzPct val="100000"/>
              <a:defRPr sz="2667"/>
            </a:lvl4pPr>
            <a:lvl5pPr lvl="4">
              <a:spcBef>
                <a:spcPts val="0"/>
              </a:spcBef>
              <a:buSzPct val="100000"/>
              <a:defRPr sz="2667"/>
            </a:lvl5pPr>
            <a:lvl6pPr lvl="5">
              <a:spcBef>
                <a:spcPts val="0"/>
              </a:spcBef>
              <a:buSzPct val="100000"/>
              <a:defRPr sz="2667"/>
            </a:lvl6pPr>
            <a:lvl7pPr lvl="6">
              <a:spcBef>
                <a:spcPts val="0"/>
              </a:spcBef>
              <a:buSzPct val="100000"/>
              <a:defRPr sz="2667"/>
            </a:lvl7pPr>
            <a:lvl8pPr lvl="7">
              <a:spcBef>
                <a:spcPts val="0"/>
              </a:spcBef>
              <a:buSzPct val="100000"/>
              <a:defRPr sz="2667"/>
            </a:lvl8pPr>
            <a:lvl9pPr lvl="8">
              <a:spcBef>
                <a:spcPts val="0"/>
              </a:spcBef>
              <a:buSzPct val="100000"/>
              <a:defRPr sz="2667"/>
            </a:lvl9pPr>
          </a:lstStyle>
          <a:p>
            <a:endParaRPr dirty="0"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279537" y="1402736"/>
            <a:ext cx="5269500" cy="520454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1333"/>
              </a:spcBef>
              <a:buSzPct val="100000"/>
              <a:defRPr sz="2667">
                <a:latin typeface="+mj-lt"/>
              </a:defRPr>
            </a:lvl1pPr>
            <a:lvl2pPr lvl="1">
              <a:spcBef>
                <a:spcPts val="0"/>
              </a:spcBef>
              <a:buSzPct val="100000"/>
              <a:defRPr sz="2667"/>
            </a:lvl2pPr>
            <a:lvl3pPr lvl="2">
              <a:spcBef>
                <a:spcPts val="0"/>
              </a:spcBef>
              <a:buSzPct val="100000"/>
              <a:defRPr sz="2667"/>
            </a:lvl3pPr>
            <a:lvl4pPr lvl="3">
              <a:spcBef>
                <a:spcPts val="0"/>
              </a:spcBef>
              <a:buSzPct val="100000"/>
              <a:defRPr sz="2667"/>
            </a:lvl4pPr>
            <a:lvl5pPr lvl="4">
              <a:spcBef>
                <a:spcPts val="0"/>
              </a:spcBef>
              <a:buSzPct val="100000"/>
              <a:defRPr sz="2667"/>
            </a:lvl5pPr>
            <a:lvl6pPr lvl="5">
              <a:spcBef>
                <a:spcPts val="0"/>
              </a:spcBef>
              <a:buSzPct val="100000"/>
              <a:defRPr sz="2667"/>
            </a:lvl6pPr>
            <a:lvl7pPr lvl="6">
              <a:spcBef>
                <a:spcPts val="0"/>
              </a:spcBef>
              <a:buSzPct val="100000"/>
              <a:defRPr sz="2667"/>
            </a:lvl7pPr>
            <a:lvl8pPr lvl="7">
              <a:spcBef>
                <a:spcPts val="0"/>
              </a:spcBef>
              <a:buSzPct val="100000"/>
              <a:defRPr sz="2667"/>
            </a:lvl8pPr>
            <a:lvl9pPr lvl="8">
              <a:spcBef>
                <a:spcPts val="0"/>
              </a:spcBef>
              <a:buSzPct val="100000"/>
              <a:defRPr sz="2667"/>
            </a:lvl9pPr>
          </a:lstStyle>
          <a:p>
            <a:endParaRPr dirty="0"/>
          </a:p>
        </p:txBody>
      </p:sp>
      <p:sp>
        <p:nvSpPr>
          <p:cNvPr id="11" name="Shape 32"/>
          <p:cNvSpPr/>
          <p:nvPr userDrawn="1"/>
        </p:nvSpPr>
        <p:spPr>
          <a:xfrm>
            <a:off x="0" y="0"/>
            <a:ext cx="329600" cy="1402736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114454"/>
              </a:solidFill>
            </a:endParaRPr>
          </a:p>
        </p:txBody>
      </p:sp>
      <p:sp>
        <p:nvSpPr>
          <p:cNvPr id="12" name="Shape 33"/>
          <p:cNvSpPr/>
          <p:nvPr userDrawn="1"/>
        </p:nvSpPr>
        <p:spPr>
          <a:xfrm>
            <a:off x="0" y="221769"/>
            <a:ext cx="5978013" cy="964535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" name="Shape 34"/>
          <p:cNvSpPr/>
          <p:nvPr userDrawn="1"/>
        </p:nvSpPr>
        <p:spPr>
          <a:xfrm>
            <a:off x="0" y="1402738"/>
            <a:ext cx="329600" cy="1546941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" name="Shape 35"/>
          <p:cNvSpPr/>
          <p:nvPr userDrawn="1"/>
        </p:nvSpPr>
        <p:spPr>
          <a:xfrm>
            <a:off x="0" y="2949678"/>
            <a:ext cx="329600" cy="1683909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" name="Shape 36"/>
          <p:cNvSpPr/>
          <p:nvPr userDrawn="1"/>
        </p:nvSpPr>
        <p:spPr>
          <a:xfrm>
            <a:off x="0" y="4633587"/>
            <a:ext cx="329600" cy="2224412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cxnSp>
        <p:nvCxnSpPr>
          <p:cNvPr id="16" name="Shape 37"/>
          <p:cNvCxnSpPr/>
          <p:nvPr userDrawn="1"/>
        </p:nvCxnSpPr>
        <p:spPr>
          <a:xfrm>
            <a:off x="386925" y="332380"/>
            <a:ext cx="0" cy="6276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7" name="Shape 38"/>
          <p:cNvSpPr txBox="1">
            <a:spLocks noGrp="1"/>
          </p:cNvSpPr>
          <p:nvPr>
            <p:ph type="title"/>
          </p:nvPr>
        </p:nvSpPr>
        <p:spPr>
          <a:xfrm>
            <a:off x="563717" y="384819"/>
            <a:ext cx="5242716" cy="627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5636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329600" cy="1402736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114454"/>
              </a:solidFill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221769"/>
            <a:ext cx="5978013" cy="964535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4" name="Shape 34"/>
          <p:cNvSpPr/>
          <p:nvPr/>
        </p:nvSpPr>
        <p:spPr>
          <a:xfrm>
            <a:off x="0" y="1402738"/>
            <a:ext cx="329600" cy="1546941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5" name="Shape 35"/>
          <p:cNvSpPr/>
          <p:nvPr/>
        </p:nvSpPr>
        <p:spPr>
          <a:xfrm>
            <a:off x="0" y="2949678"/>
            <a:ext cx="329600" cy="1683909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6" name="Shape 36"/>
          <p:cNvSpPr/>
          <p:nvPr/>
        </p:nvSpPr>
        <p:spPr>
          <a:xfrm>
            <a:off x="0" y="4633587"/>
            <a:ext cx="329600" cy="2224412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cxnSp>
        <p:nvCxnSpPr>
          <p:cNvPr id="37" name="Shape 37"/>
          <p:cNvCxnSpPr/>
          <p:nvPr/>
        </p:nvCxnSpPr>
        <p:spPr>
          <a:xfrm>
            <a:off x="386925" y="332380"/>
            <a:ext cx="0" cy="6276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563717" y="384819"/>
            <a:ext cx="5242716" cy="627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body" idx="1" hasCustomPrompt="1"/>
          </p:nvPr>
        </p:nvSpPr>
        <p:spPr>
          <a:xfrm>
            <a:off x="563716" y="1658255"/>
            <a:ext cx="11018717" cy="4909712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1333"/>
              </a:spcBef>
              <a:buSzPct val="100000"/>
              <a:defRPr sz="3733">
                <a:latin typeface="+mj-lt"/>
              </a:defRPr>
            </a:lvl1pPr>
            <a:lvl2pPr lvl="1">
              <a:spcBef>
                <a:spcPts val="0"/>
              </a:spcBef>
              <a:buSzPct val="100000"/>
              <a:defRPr sz="3733"/>
            </a:lvl2pPr>
            <a:lvl3pPr lvl="2">
              <a:spcBef>
                <a:spcPts val="0"/>
              </a:spcBef>
              <a:buSzPct val="100000"/>
              <a:defRPr sz="3733"/>
            </a:lvl3pPr>
            <a:lvl4pPr lvl="3">
              <a:spcBef>
                <a:spcPts val="0"/>
              </a:spcBef>
              <a:buSzPct val="100000"/>
              <a:defRPr sz="3733"/>
            </a:lvl4pPr>
            <a:lvl5pPr lvl="4">
              <a:spcBef>
                <a:spcPts val="0"/>
              </a:spcBef>
              <a:buSzPct val="100000"/>
              <a:defRPr sz="3733"/>
            </a:lvl5pPr>
            <a:lvl6pPr lvl="5">
              <a:spcBef>
                <a:spcPts val="0"/>
              </a:spcBef>
              <a:buSzPct val="100000"/>
              <a:defRPr sz="3733"/>
            </a:lvl6pPr>
            <a:lvl7pPr lvl="6">
              <a:spcBef>
                <a:spcPts val="0"/>
              </a:spcBef>
              <a:buSzPct val="100000"/>
              <a:defRPr sz="3733"/>
            </a:lvl7pPr>
            <a:lvl8pPr lvl="7">
              <a:spcBef>
                <a:spcPts val="0"/>
              </a:spcBef>
              <a:buSzPct val="100000"/>
              <a:defRPr sz="3733"/>
            </a:lvl8pPr>
            <a:lvl9pPr lvl="8">
              <a:spcBef>
                <a:spcPts val="0"/>
              </a:spcBef>
              <a:buSzPct val="100000"/>
              <a:defRPr sz="3733"/>
            </a:lvl9pPr>
          </a:lstStyle>
          <a:p>
            <a:r>
              <a:rPr lang="pt-BR" dirty="0"/>
              <a:t>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1312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3 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573320" y="1402735"/>
            <a:ext cx="3600000" cy="528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1333"/>
              </a:spcBef>
              <a:buSzPct val="100000"/>
              <a:defRPr sz="2400">
                <a:latin typeface="+mj-lt"/>
              </a:defRPr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447335" y="1402735"/>
            <a:ext cx="3600000" cy="528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1333"/>
              </a:spcBef>
              <a:buSzPct val="100000"/>
              <a:defRPr sz="2400">
                <a:latin typeface="+mj-lt"/>
              </a:defRPr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8307163" y="1402735"/>
            <a:ext cx="3600000" cy="528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1333"/>
              </a:spcBef>
              <a:buSzPct val="100000"/>
              <a:defRPr sz="2400">
                <a:latin typeface="+mj-lt"/>
              </a:defRPr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2" name="Shape 32"/>
          <p:cNvSpPr/>
          <p:nvPr userDrawn="1"/>
        </p:nvSpPr>
        <p:spPr>
          <a:xfrm>
            <a:off x="0" y="0"/>
            <a:ext cx="329600" cy="1402736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114454"/>
              </a:solidFill>
            </a:endParaRPr>
          </a:p>
        </p:txBody>
      </p:sp>
      <p:sp>
        <p:nvSpPr>
          <p:cNvPr id="13" name="Shape 33"/>
          <p:cNvSpPr/>
          <p:nvPr userDrawn="1"/>
        </p:nvSpPr>
        <p:spPr>
          <a:xfrm>
            <a:off x="0" y="221769"/>
            <a:ext cx="5978013" cy="964535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" name="Shape 34"/>
          <p:cNvSpPr/>
          <p:nvPr userDrawn="1"/>
        </p:nvSpPr>
        <p:spPr>
          <a:xfrm>
            <a:off x="0" y="1402738"/>
            <a:ext cx="329600" cy="1546941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5" name="Shape 35"/>
          <p:cNvSpPr/>
          <p:nvPr userDrawn="1"/>
        </p:nvSpPr>
        <p:spPr>
          <a:xfrm>
            <a:off x="0" y="2949678"/>
            <a:ext cx="329600" cy="1683909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6" name="Shape 36"/>
          <p:cNvSpPr/>
          <p:nvPr userDrawn="1"/>
        </p:nvSpPr>
        <p:spPr>
          <a:xfrm>
            <a:off x="0" y="4633587"/>
            <a:ext cx="329600" cy="2224412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cxnSp>
        <p:nvCxnSpPr>
          <p:cNvPr id="17" name="Shape 37"/>
          <p:cNvCxnSpPr/>
          <p:nvPr userDrawn="1"/>
        </p:nvCxnSpPr>
        <p:spPr>
          <a:xfrm>
            <a:off x="386925" y="332380"/>
            <a:ext cx="0" cy="6276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8" name="Shape 38"/>
          <p:cNvSpPr txBox="1">
            <a:spLocks noGrp="1"/>
          </p:cNvSpPr>
          <p:nvPr>
            <p:ph type="title"/>
          </p:nvPr>
        </p:nvSpPr>
        <p:spPr>
          <a:xfrm>
            <a:off x="563717" y="384819"/>
            <a:ext cx="5242716" cy="627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4626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32"/>
          <p:cNvSpPr/>
          <p:nvPr userDrawn="1"/>
        </p:nvSpPr>
        <p:spPr>
          <a:xfrm>
            <a:off x="0" y="0"/>
            <a:ext cx="329600" cy="1402736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114454"/>
              </a:solidFill>
            </a:endParaRPr>
          </a:p>
        </p:txBody>
      </p:sp>
      <p:sp>
        <p:nvSpPr>
          <p:cNvPr id="10" name="Shape 33"/>
          <p:cNvSpPr/>
          <p:nvPr userDrawn="1"/>
        </p:nvSpPr>
        <p:spPr>
          <a:xfrm>
            <a:off x="0" y="221769"/>
            <a:ext cx="5978013" cy="964535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" name="Shape 34"/>
          <p:cNvSpPr/>
          <p:nvPr userDrawn="1"/>
        </p:nvSpPr>
        <p:spPr>
          <a:xfrm>
            <a:off x="0" y="1402738"/>
            <a:ext cx="329600" cy="1546941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2" name="Shape 35"/>
          <p:cNvSpPr/>
          <p:nvPr userDrawn="1"/>
        </p:nvSpPr>
        <p:spPr>
          <a:xfrm>
            <a:off x="0" y="2949678"/>
            <a:ext cx="329600" cy="1683909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3" name="Shape 36"/>
          <p:cNvSpPr/>
          <p:nvPr userDrawn="1"/>
        </p:nvSpPr>
        <p:spPr>
          <a:xfrm>
            <a:off x="0" y="4633587"/>
            <a:ext cx="329600" cy="2224412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cxnSp>
        <p:nvCxnSpPr>
          <p:cNvPr id="14" name="Shape 37"/>
          <p:cNvCxnSpPr/>
          <p:nvPr userDrawn="1"/>
        </p:nvCxnSpPr>
        <p:spPr>
          <a:xfrm>
            <a:off x="386925" y="332380"/>
            <a:ext cx="0" cy="6276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5" name="Shape 38"/>
          <p:cNvSpPr txBox="1">
            <a:spLocks noGrp="1"/>
          </p:cNvSpPr>
          <p:nvPr>
            <p:ph type="title"/>
          </p:nvPr>
        </p:nvSpPr>
        <p:spPr>
          <a:xfrm>
            <a:off x="563717" y="384819"/>
            <a:ext cx="5242716" cy="627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257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  <p:sldLayoutId id="2147483665" r:id="rId15"/>
    <p:sldLayoutId id="2147483666" r:id="rId16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proen.ifce.edu.br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53BF8D-D24F-4E1C-8268-D12E8EBD1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6967" y="135383"/>
            <a:ext cx="5518066" cy="2268559"/>
          </a:xfrm>
        </p:spPr>
        <p:txBody>
          <a:bodyPr>
            <a:normAutofit fontScale="90000"/>
          </a:bodyPr>
          <a:lstStyle/>
          <a:p>
            <a:r>
              <a:rPr lang="pt-BR" sz="6000" dirty="0"/>
              <a:t>Plano de Permanência</a:t>
            </a:r>
            <a:br>
              <a:rPr lang="pt-BR" sz="6000" dirty="0"/>
            </a:br>
            <a:r>
              <a:rPr lang="pt-BR" sz="6000" dirty="0"/>
              <a:t>e Êxito de Estudantes </a:t>
            </a:r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3622940-0859-4146-8791-369F07D1600D}"/>
              </a:ext>
            </a:extLst>
          </p:cNvPr>
          <p:cNvSpPr txBox="1">
            <a:spLocks/>
          </p:cNvSpPr>
          <p:nvPr/>
        </p:nvSpPr>
        <p:spPr>
          <a:xfrm>
            <a:off x="1855433" y="5392870"/>
            <a:ext cx="6445188" cy="14651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4500" dirty="0"/>
              <a:t>Uma construção coletiva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2834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  <a:solidFill>
            <a:srgbClr val="506F77"/>
          </a:solidFill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32D5FF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B3AD2FE-1870-405F-BE36-6DF033DD5BEA}"/>
              </a:ext>
            </a:extLst>
          </p:cNvPr>
          <p:cNvPicPr/>
          <p:nvPr/>
        </p:nvPicPr>
        <p:blipFill rotWithShape="1">
          <a:blip r:embed="rId3"/>
          <a:srcRect l="1903" t="13360" r="1495" b="8308"/>
          <a:stretch/>
        </p:blipFill>
        <p:spPr bwMode="auto">
          <a:xfrm>
            <a:off x="310557" y="292231"/>
            <a:ext cx="11633204" cy="6334812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65940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3"/>
            <a:r>
              <a:rPr lang="pt-BR" dirty="0">
                <a:solidFill>
                  <a:srgbClr val="124057"/>
                </a:solidFill>
                <a:latin typeface="+mj-lt"/>
              </a:rPr>
              <a:t>As atividades planejadas devem ser  executadas e evidenciadas por meio documentação comprobatória. </a:t>
            </a:r>
          </a:p>
          <a:p>
            <a:pPr lvl="3"/>
            <a:endParaRPr lang="pt-BR" sz="2133" dirty="0">
              <a:solidFill>
                <a:schemeClr val="accent6"/>
              </a:solidFill>
              <a:latin typeface="+mj-lt"/>
            </a:endParaRPr>
          </a:p>
          <a:p>
            <a:pPr lvl="3"/>
            <a:r>
              <a:rPr lang="pt-BR" sz="2133" dirty="0">
                <a:solidFill>
                  <a:schemeClr val="bg1"/>
                </a:solidFill>
                <a:latin typeface="+mj-lt"/>
              </a:rPr>
              <a:t>Recomenda-se que o  material a ser evidenciado seja catalogado sistematicamente e devidamente arquivado em meio digital e físico.</a:t>
            </a:r>
          </a:p>
          <a:p>
            <a:pPr lvl="3"/>
            <a:endParaRPr lang="pt-BR" dirty="0">
              <a:solidFill>
                <a:srgbClr val="124057"/>
              </a:solidFill>
              <a:latin typeface="+mj-lt"/>
            </a:endParaRPr>
          </a:p>
          <a:p>
            <a:pPr marL="685783" lvl="3" indent="-685783">
              <a:buFont typeface="+mj-lt"/>
              <a:buAutoNum type="arabicPeriod"/>
            </a:pPr>
            <a:endParaRPr lang="pt-BR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2800" dirty="0"/>
              <a:t> Acompanhamento e Avaliação das Metas e Ações</a:t>
            </a:r>
          </a:p>
        </p:txBody>
      </p:sp>
      <p:graphicFrame>
        <p:nvGraphicFramePr>
          <p:cNvPr id="6" name="Espaço Reservado para Texto 2">
            <a:extLst>
              <a:ext uri="{FF2B5EF4-FFF2-40B4-BE49-F238E27FC236}">
                <a16:creationId xmlns:a16="http://schemas.microsoft.com/office/drawing/2014/main" id="{580C6187-33B8-4052-A766-9EED06AE5E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2142382"/>
              </p:ext>
            </p:extLst>
          </p:nvPr>
        </p:nvGraphicFramePr>
        <p:xfrm>
          <a:off x="6083212" y="236198"/>
          <a:ext cx="5812866" cy="6385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982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2800" dirty="0"/>
              <a:t>Acompanhamento e Avaliação das Metas e Ações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069743" y="1563469"/>
            <a:ext cx="11018717" cy="4909712"/>
          </a:xfrm>
        </p:spPr>
        <p:txBody>
          <a:bodyPr>
            <a:normAutofit fontScale="92500" lnSpcReduction="20000"/>
          </a:bodyPr>
          <a:lstStyle/>
          <a:p>
            <a:pPr lvl="3"/>
            <a:r>
              <a:rPr lang="pt-BR" sz="3200" dirty="0">
                <a:solidFill>
                  <a:schemeClr val="bg1"/>
                </a:solidFill>
                <a:latin typeface="+mj-lt"/>
              </a:rPr>
              <a:t>O material arquivado servirá de subsídio para várias iniciativas, tais como:</a:t>
            </a:r>
          </a:p>
          <a:p>
            <a:pPr marL="685783" lvl="3" indent="-685783">
              <a:spcBef>
                <a:spcPts val="1600"/>
              </a:spcBef>
              <a:buFont typeface="+mj-lt"/>
              <a:buAutoNum type="arabicPeriod"/>
            </a:pPr>
            <a:r>
              <a:rPr lang="pt-BR" sz="3200" dirty="0">
                <a:solidFill>
                  <a:schemeClr val="bg1"/>
                </a:solidFill>
                <a:latin typeface="+mj-lt"/>
              </a:rPr>
              <a:t>evidenciar e analisar junto à comunidade acadêmica, o processo realizado e os resultados alcançados no PPE vigente;</a:t>
            </a:r>
          </a:p>
          <a:p>
            <a:pPr marL="685783" lvl="3" indent="-685783">
              <a:spcBef>
                <a:spcPts val="1600"/>
              </a:spcBef>
              <a:buFont typeface="+mj-lt"/>
              <a:buAutoNum type="arabicPeriod"/>
            </a:pPr>
            <a:r>
              <a:rPr lang="pt-BR" sz="3200" dirty="0">
                <a:solidFill>
                  <a:schemeClr val="bg1"/>
                </a:solidFill>
                <a:latin typeface="+mj-lt"/>
              </a:rPr>
              <a:t>subsidiar o planejamento do próximo PPE; e </a:t>
            </a:r>
          </a:p>
          <a:p>
            <a:pPr marL="685783" lvl="3" indent="-685783">
              <a:spcBef>
                <a:spcPts val="1600"/>
              </a:spcBef>
              <a:buFont typeface="+mj-lt"/>
              <a:buAutoNum type="arabicPeriod"/>
            </a:pPr>
            <a:r>
              <a:rPr lang="pt-BR" sz="3200" dirty="0">
                <a:solidFill>
                  <a:schemeClr val="bg1"/>
                </a:solidFill>
                <a:latin typeface="+mj-lt"/>
              </a:rPr>
              <a:t>atender as demandas de auditorias internas e dos órgãos de controle.</a:t>
            </a:r>
          </a:p>
          <a:p>
            <a:pPr lvl="3"/>
            <a:endParaRPr lang="pt-BR" sz="3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0281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6701216" y="337455"/>
            <a:ext cx="4881184" cy="6230423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pPr algn="l"/>
            <a:r>
              <a:rPr lang="pt-BR" sz="3733" dirty="0">
                <a:solidFill>
                  <a:schemeClr val="bg1"/>
                </a:solidFill>
              </a:rPr>
              <a:t>Você nunca sabe que resultados virão da sua ação. </a:t>
            </a:r>
          </a:p>
          <a:p>
            <a:pPr algn="l"/>
            <a:r>
              <a:rPr lang="pt-BR" sz="3733" dirty="0">
                <a:solidFill>
                  <a:schemeClr val="bg1"/>
                </a:solidFill>
              </a:rPr>
              <a:t>Mas se você não fizer nada, não existirão resultados.</a:t>
            </a:r>
          </a:p>
          <a:p>
            <a:pPr algn="r"/>
            <a:r>
              <a:rPr lang="pt-BR" sz="3733" i="1" dirty="0">
                <a:solidFill>
                  <a:schemeClr val="bg1"/>
                </a:solidFill>
              </a:rPr>
              <a:t>Gandhi</a:t>
            </a:r>
            <a:endParaRPr lang="pt-BR" sz="4800" i="1" dirty="0">
              <a:solidFill>
                <a:schemeClr val="bg1"/>
              </a:solidFill>
            </a:endParaRPr>
          </a:p>
          <a:p>
            <a:endParaRPr lang="pt-BR" sz="2667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25" y="337455"/>
            <a:ext cx="5355075" cy="623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/>
          <p:nvPr/>
        </p:nvSpPr>
        <p:spPr>
          <a:xfrm>
            <a:off x="8307163" y="1402733"/>
            <a:ext cx="3488400" cy="565600"/>
          </a:xfrm>
          <a:prstGeom prst="roundRect">
            <a:avLst>
              <a:gd name="adj" fmla="val 16667"/>
            </a:avLst>
          </a:prstGeom>
          <a:solidFill>
            <a:srgbClr val="BBD187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Shape 422"/>
          <p:cNvSpPr txBox="1">
            <a:spLocks noGrp="1"/>
          </p:cNvSpPr>
          <p:nvPr>
            <p:ph type="body" idx="3"/>
          </p:nvPr>
        </p:nvSpPr>
        <p:spPr>
          <a:xfrm>
            <a:off x="8307163" y="1402735"/>
            <a:ext cx="3488400" cy="5280000"/>
          </a:xfrm>
          <a:prstGeom prst="rect">
            <a:avLst/>
          </a:prstGeom>
          <a:noFill/>
          <a:ln w="9525" cap="flat" cmpd="sng">
            <a:solidFill>
              <a:srgbClr val="BBD18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121900" tIns="121900" rIns="121900" bIns="121900" rtlCol="0" anchor="t" anchorCtr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dirty="0">
                <a:solidFill>
                  <a:schemeClr val="dk1"/>
                </a:solidFill>
              </a:rPr>
              <a:t>EXTERNOS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Vulnerabilidade social, cultural e econômica do estudante 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Indisponibilidade de transporte para ida ao Campus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Falta de oportunidade de trabalho na área dos cursos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Dificuldade de registro nos conselhos profissionais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Desvalorização das profissões pela sociedade</a:t>
            </a:r>
          </a:p>
        </p:txBody>
      </p:sp>
      <p:sp>
        <p:nvSpPr>
          <p:cNvPr id="423" name="Shape 423"/>
          <p:cNvSpPr/>
          <p:nvPr/>
        </p:nvSpPr>
        <p:spPr>
          <a:xfrm>
            <a:off x="4447335" y="1402735"/>
            <a:ext cx="3600000" cy="565600"/>
          </a:xfrm>
          <a:prstGeom prst="roundRect">
            <a:avLst>
              <a:gd name="adj" fmla="val 16667"/>
            </a:avLst>
          </a:prstGeom>
          <a:solidFill>
            <a:srgbClr val="BBD187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sz="1867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Shape 424"/>
          <p:cNvSpPr txBox="1">
            <a:spLocks noGrp="1"/>
          </p:cNvSpPr>
          <p:nvPr>
            <p:ph type="body" idx="2"/>
          </p:nvPr>
        </p:nvSpPr>
        <p:spPr>
          <a:xfrm>
            <a:off x="4447335" y="1402735"/>
            <a:ext cx="3600000" cy="5280000"/>
          </a:xfrm>
          <a:prstGeom prst="rect">
            <a:avLst/>
          </a:prstGeom>
          <a:noFill/>
          <a:ln w="9525" cap="flat" cmpd="sng">
            <a:solidFill>
              <a:srgbClr val="BBD18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121900" tIns="121900" rIns="121900" bIns="121900" rtlCol="0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dirty="0">
                <a:solidFill>
                  <a:schemeClr val="dk1"/>
                </a:solidFill>
              </a:rPr>
              <a:t>INSTITUCIONAIS</a:t>
            </a:r>
          </a:p>
          <a:p>
            <a:pPr marL="228594" indent="-21166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Sobrecarga de disciplinas nos cursos técnicos integrados e concomitantes</a:t>
            </a:r>
          </a:p>
          <a:p>
            <a:pPr marL="228594" indent="-21166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Currículos que não priorizam as práticas profissionais </a:t>
            </a:r>
          </a:p>
          <a:p>
            <a:pPr marL="228594" indent="-21166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Pouca ou nenhuma  articulação entre teoria e prática nos currículos dos cursos</a:t>
            </a:r>
          </a:p>
          <a:p>
            <a:pPr marL="228594" indent="-21166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Cursos com laboratórios deficientes</a:t>
            </a:r>
          </a:p>
          <a:p>
            <a:pPr marL="228594" indent="-21166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Fragilidade didática, dificuldade na relação professor-aluno, aulas pouco atrativas, inassiduidade.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  <a:buSzPct val="25000"/>
              <a:buNone/>
            </a:pPr>
            <a:endParaRPr sz="1867" dirty="0"/>
          </a:p>
        </p:txBody>
      </p:sp>
      <p:sp>
        <p:nvSpPr>
          <p:cNvPr id="425" name="Shape 425"/>
          <p:cNvSpPr/>
          <p:nvPr/>
        </p:nvSpPr>
        <p:spPr>
          <a:xfrm>
            <a:off x="563715" y="1402733"/>
            <a:ext cx="3488400" cy="565600"/>
          </a:xfrm>
          <a:prstGeom prst="roundRect">
            <a:avLst>
              <a:gd name="adj" fmla="val 16667"/>
            </a:avLst>
          </a:prstGeom>
          <a:solidFill>
            <a:srgbClr val="BBD187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</a:pPr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Shape 426"/>
          <p:cNvSpPr txBox="1">
            <a:spLocks noGrp="1"/>
          </p:cNvSpPr>
          <p:nvPr>
            <p:ph type="body" idx="1"/>
          </p:nvPr>
        </p:nvSpPr>
        <p:spPr>
          <a:xfrm>
            <a:off x="573320" y="1402735"/>
            <a:ext cx="3478800" cy="5280000"/>
          </a:xfrm>
          <a:prstGeom prst="rect">
            <a:avLst/>
          </a:prstGeom>
          <a:solidFill>
            <a:schemeClr val="lt1">
              <a:alpha val="0"/>
            </a:schemeClr>
          </a:solidFill>
          <a:ln w="9525" cap="flat" cmpd="sng">
            <a:solidFill>
              <a:srgbClr val="BBD18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121900" tIns="121900" rIns="121900" bIns="121900" rtlCol="0" anchor="t" anchorCtr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BR" dirty="0">
                <a:solidFill>
                  <a:schemeClr val="dk1"/>
                </a:solidFill>
              </a:rPr>
              <a:t>INDIVIDUAIS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Déficit de aprendizagem dos nossos estudantes 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Falta de identificação com o curso 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Dificuldade em conciliar estudo e trabalho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Dificuldade em conciliar E.M. com técnicos concomitantes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Alto grau de complexidade do curso</a:t>
            </a:r>
          </a:p>
          <a:p>
            <a:pPr marL="228594" indent="-228594">
              <a:lnSpc>
                <a:spcPct val="100000"/>
              </a:lnSpc>
              <a:spcAft>
                <a:spcPts val="0"/>
              </a:spcAft>
            </a:pPr>
            <a:r>
              <a:rPr lang="pt-BR" sz="1867" dirty="0">
                <a:solidFill>
                  <a:schemeClr val="bg1"/>
                </a:solidFill>
              </a:rPr>
              <a:t>Sucessivas repetências</a:t>
            </a:r>
          </a:p>
        </p:txBody>
      </p:sp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563715" y="384817"/>
            <a:ext cx="5242800" cy="627600"/>
          </a:xfrm>
          <a:prstGeom prst="rect">
            <a:avLst/>
          </a:prstGeom>
          <a:noFill/>
          <a:ln>
            <a:noFill/>
          </a:ln>
        </p:spPr>
        <p:txBody>
          <a:bodyPr vert="horz" lIns="121900" tIns="121900" rIns="121900" bIns="121900" rtlCol="0" anchor="ctr" anchorCtr="0">
            <a:noAutofit/>
          </a:bodyPr>
          <a:lstStyle/>
          <a:p>
            <a:pPr algn="l">
              <a:lnSpc>
                <a:spcPct val="100000"/>
              </a:lnSpc>
              <a:buSzPct val="25000"/>
            </a:pPr>
            <a:r>
              <a:rPr lang="pt-BR"/>
              <a:t>Fatores Motivadores para Evasão</a:t>
            </a:r>
          </a:p>
        </p:txBody>
      </p:sp>
    </p:spTree>
    <p:extLst>
      <p:ext uri="{BB962C8B-B14F-4D97-AF65-F5344CB8AC3E}">
        <p14:creationId xmlns:p14="http://schemas.microsoft.com/office/powerpoint/2010/main" val="104280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24423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spcBef>
                <a:spcPct val="0"/>
              </a:spcBef>
            </a:pPr>
            <a:r>
              <a:rPr lang="pt-BR" sz="3600" dirty="0">
                <a:solidFill>
                  <a:schemeClr val="bg1"/>
                </a:solidFill>
              </a:rPr>
              <a:t>Lei Nº 13.005, de 25 de junho de 2014.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a 2"/>
          <p:cNvGraphicFramePr/>
          <p:nvPr/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6771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34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36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Oval 38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40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4F285C7-756A-490F-8191-DCDACF4DC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100">
                <a:solidFill>
                  <a:srgbClr val="1F2D29"/>
                </a:solidFill>
              </a:rPr>
              <a:t>Ano 2021 – Elaboração do plano de ação do campus Aracati</a:t>
            </a:r>
          </a:p>
        </p:txBody>
      </p:sp>
      <p:sp>
        <p:nvSpPr>
          <p:cNvPr id="53" name="Título 1">
            <a:extLst>
              <a:ext uri="{FF2B5EF4-FFF2-40B4-BE49-F238E27FC236}">
                <a16:creationId xmlns:a16="http://schemas.microsoft.com/office/drawing/2014/main" id="{BEF605B3-ED92-4B5A-82D1-C38F3F828B36}"/>
              </a:ext>
            </a:extLst>
          </p:cNvPr>
          <p:cNvSpPr txBox="1">
            <a:spLocks/>
          </p:cNvSpPr>
          <p:nvPr/>
        </p:nvSpPr>
        <p:spPr>
          <a:xfrm>
            <a:off x="2302933" y="2641604"/>
            <a:ext cx="7621606" cy="34431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400">
                <a:solidFill>
                  <a:srgbClr val="1F2D29"/>
                </a:solidFill>
                <a:latin typeface="+mn-lt"/>
                <a:ea typeface="+mn-ea"/>
                <a:cs typeface="+mn-cs"/>
              </a:rPr>
              <a:t>Reuniões regulares para atendimento à demanda da PROEN;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400">
                <a:solidFill>
                  <a:srgbClr val="1F2D29"/>
                </a:solidFill>
                <a:latin typeface="+mn-lt"/>
                <a:ea typeface="+mn-ea"/>
                <a:cs typeface="+mn-cs"/>
              </a:rPr>
              <a:t>Atualização da Comissão local de monitoramento e acompanhamento dos indicadores de acesso, permanência e êxito dos estudantes do IFCE no âmbito do campus Aracati;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400">
                <a:solidFill>
                  <a:srgbClr val="1F2D29"/>
                </a:solidFill>
                <a:latin typeface="+mn-lt"/>
                <a:ea typeface="+mn-ea"/>
                <a:cs typeface="+mn-cs"/>
              </a:rPr>
              <a:t>Estudo das medidas de intervenção constantes no documento oficial;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400">
                <a:solidFill>
                  <a:srgbClr val="1F2D29"/>
                </a:solidFill>
                <a:latin typeface="+mn-lt"/>
                <a:ea typeface="+mn-ea"/>
                <a:cs typeface="+mn-cs"/>
              </a:rPr>
              <a:t>Elaboração das ações e medidas de intervenção pelos setores pelos setores;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400">
                <a:solidFill>
                  <a:srgbClr val="1F2D29"/>
                </a:solidFill>
                <a:latin typeface="+mn-lt"/>
                <a:ea typeface="+mn-ea"/>
                <a:cs typeface="+mn-cs"/>
              </a:rPr>
              <a:t>Lançamento das ações na plataforma PPE;</a:t>
            </a:r>
          </a:p>
          <a:p>
            <a:pPr algn="l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endParaRPr lang="en-US" sz="1400">
              <a:solidFill>
                <a:srgbClr val="1F2D29"/>
              </a:solidFill>
              <a:latin typeface="+mn-lt"/>
              <a:ea typeface="+mn-ea"/>
              <a:cs typeface="+mn-cs"/>
            </a:endParaRPr>
          </a:p>
          <a:p>
            <a:pPr algn="l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400" b="1" i="1">
                <a:solidFill>
                  <a:srgbClr val="1F2D29"/>
                </a:solidFill>
                <a:latin typeface="+mn-lt"/>
                <a:ea typeface="+mn-ea"/>
                <a:cs typeface="+mn-cs"/>
              </a:rPr>
              <a:t>Próximos passos...</a:t>
            </a:r>
          </a:p>
          <a:p>
            <a:pPr algn="l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endParaRPr lang="en-US" sz="1400">
              <a:solidFill>
                <a:srgbClr val="1F2D29"/>
              </a:solidFill>
              <a:latin typeface="+mn-lt"/>
              <a:ea typeface="+mn-ea"/>
              <a:cs typeface="+mn-cs"/>
            </a:endParaRP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400">
                <a:solidFill>
                  <a:srgbClr val="1F2D29"/>
                </a:solidFill>
                <a:latin typeface="+mn-lt"/>
                <a:ea typeface="+mn-ea"/>
                <a:cs typeface="+mn-cs"/>
              </a:rPr>
              <a:t>Acompanhamento da execução das ações e alimentação do sistema das atividades realizadas.</a:t>
            </a:r>
          </a:p>
        </p:txBody>
      </p:sp>
    </p:spTree>
    <p:extLst>
      <p:ext uri="{BB962C8B-B14F-4D97-AF65-F5344CB8AC3E}">
        <p14:creationId xmlns:p14="http://schemas.microsoft.com/office/powerpoint/2010/main" val="1071940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>
                <a:solidFill>
                  <a:schemeClr val="bg1"/>
                </a:solidFill>
              </a:rPr>
              <a:t>Para  alcance da meta prevista, o IFCE define que as taxas de conclusão para cada campus e curso ofertado deverá aumentar em 7,15% ao ano, a contar de 2017.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>
                <a:solidFill>
                  <a:schemeClr val="bg1"/>
                </a:solidFill>
              </a:rPr>
              <a:t>A referência inicial de </a:t>
            </a:r>
            <a:r>
              <a:rPr lang="pt-BR" b="1" dirty="0">
                <a:solidFill>
                  <a:schemeClr val="bg1"/>
                </a:solidFill>
              </a:rPr>
              <a:t>40%</a:t>
            </a:r>
            <a:r>
              <a:rPr lang="pt-BR" dirty="0">
                <a:solidFill>
                  <a:schemeClr val="bg1"/>
                </a:solidFill>
              </a:rPr>
              <a:t> foi obtida a partir da taxa de conclusão média dos cursos presenciais do IFCE nos últimos 5 anos.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Metas de Conclusão dos Cursos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759942" y="4483223"/>
          <a:ext cx="10789095" cy="2124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374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1008254" y="5189256"/>
            <a:ext cx="10972800" cy="1229129"/>
          </a:xfrm>
        </p:spPr>
        <p:txBody>
          <a:bodyPr>
            <a:normAutofit fontScale="25000" lnSpcReduction="20000"/>
          </a:bodyPr>
          <a:lstStyle/>
          <a:p>
            <a:r>
              <a:rPr lang="pt-BR" sz="11200" dirty="0"/>
              <a:t>Situação das matrículas no IFCE, desde o período letivo 2020.2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pt-BR" sz="7200" dirty="0"/>
              <a:t>Destes, 417 são trancamentos de matrícula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pt-BR" sz="7200" b="1" dirty="0">
                <a:solidFill>
                  <a:schemeClr val="bg1"/>
                </a:solidFill>
              </a:rPr>
              <a:t>Total de Estudantes: 1.204</a:t>
            </a:r>
          </a:p>
          <a:p>
            <a:endParaRPr lang="pt-BR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4822B911-9AF1-4651-8822-D499D50F06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0345311"/>
              </p:ext>
            </p:extLst>
          </p:nvPr>
        </p:nvGraphicFramePr>
        <p:xfrm>
          <a:off x="2105339" y="12178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9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71FD171B-CA6E-45E6-B608-A5823866BD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Uma imagem contendo Calendário&#10;&#10;Descrição gerada automaticamente">
            <a:extLst>
              <a:ext uri="{FF2B5EF4-FFF2-40B4-BE49-F238E27FC236}">
                <a16:creationId xmlns:a16="http://schemas.microsoft.com/office/drawing/2014/main" id="{EEE2319A-BDB5-49E6-B867-B384241F5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B43F-2CE7-4C6C-BABC-EE342B328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5459F07-63F9-48CF-B725-A873C4BC3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B83E1E-DAC1-4851-84FF-D6FE1649D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E60B620B-3E81-4075-BC12-D4FB3E299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err="1">
                <a:solidFill>
                  <a:srgbClr val="1F2D29"/>
                </a:solidFill>
              </a:rPr>
              <a:t>Planejamento</a:t>
            </a:r>
            <a:r>
              <a:rPr lang="en-US" sz="4400" dirty="0">
                <a:solidFill>
                  <a:srgbClr val="1F2D29"/>
                </a:solidFill>
              </a:rPr>
              <a:t> das </a:t>
            </a:r>
            <a:r>
              <a:rPr lang="en-US" sz="4400" dirty="0" err="1">
                <a:solidFill>
                  <a:srgbClr val="1F2D29"/>
                </a:solidFill>
              </a:rPr>
              <a:t>Ações</a:t>
            </a:r>
            <a:r>
              <a:rPr lang="en-US" sz="4400" dirty="0">
                <a:solidFill>
                  <a:srgbClr val="1F2D29"/>
                </a:solidFill>
              </a:rPr>
              <a:t> </a:t>
            </a:r>
            <a:r>
              <a:rPr lang="en-US" sz="4400" dirty="0" err="1">
                <a:solidFill>
                  <a:srgbClr val="1F2D29"/>
                </a:solidFill>
              </a:rPr>
              <a:t>nos</a:t>
            </a:r>
            <a:r>
              <a:rPr lang="en-US" sz="4400" dirty="0">
                <a:solidFill>
                  <a:srgbClr val="1F2D29"/>
                </a:solidFill>
              </a:rPr>
              <a:t> </a:t>
            </a:r>
            <a:r>
              <a:rPr lang="en-US" sz="4400" dirty="0" err="1">
                <a:solidFill>
                  <a:srgbClr val="1F2D29"/>
                </a:solidFill>
              </a:rPr>
              <a:t>Campi</a:t>
            </a:r>
            <a:endParaRPr lang="en-US" sz="4400" dirty="0">
              <a:solidFill>
                <a:srgbClr val="1F2D29"/>
              </a:solidFill>
            </a:endParaRP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302933" y="2641604"/>
            <a:ext cx="7621606" cy="34431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685783" indent="-685783">
              <a:buSzPct val="90000"/>
            </a:pPr>
            <a:r>
              <a:rPr lang="en-US" sz="2000" dirty="0" err="1">
                <a:solidFill>
                  <a:srgbClr val="1F2D29"/>
                </a:solidFill>
                <a:latin typeface="+mn-lt"/>
              </a:rPr>
              <a:t>Leitura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das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ações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específicas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e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suas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respectivas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medidas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de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intervenção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(MI),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presentes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na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Seção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8.2 </a:t>
            </a:r>
          </a:p>
          <a:p>
            <a:pPr marL="609585" indent="-609585">
              <a:buSzPct val="90000"/>
            </a:pP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Planejamento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de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atividades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para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cada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MI da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Seção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8.2 que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seja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aplicável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ao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campus,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indicando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para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cada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atividade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: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Título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descrição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, campus, data de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início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e data de final da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atividade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.</a:t>
            </a:r>
          </a:p>
          <a:p>
            <a:pPr marL="609585" indent="-609585">
              <a:buSzPct val="90000"/>
            </a:pP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Registro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das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atividades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mencionadas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na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ferramenta de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gestão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PROEN,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disponível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1F2D29"/>
                </a:solidFill>
                <a:latin typeface="+mn-lt"/>
              </a:rPr>
              <a:t>em</a:t>
            </a:r>
            <a:r>
              <a:rPr lang="en-US" sz="2000" dirty="0">
                <a:solidFill>
                  <a:srgbClr val="1F2D29"/>
                </a:solidFill>
                <a:latin typeface="+mn-lt"/>
              </a:rPr>
              <a:t>: </a:t>
            </a:r>
            <a:r>
              <a:rPr lang="en-US" sz="2000" dirty="0">
                <a:solidFill>
                  <a:srgbClr val="1F2D29"/>
                </a:solidFill>
                <a:latin typeface="+mn-lt"/>
                <a:hlinkClick r:id="rId4"/>
              </a:rPr>
              <a:t>http://proen.ifce.edu.br</a:t>
            </a:r>
            <a:endParaRPr lang="en-US" sz="2000" dirty="0">
              <a:solidFill>
                <a:srgbClr val="1F2D29"/>
              </a:solidFill>
              <a:latin typeface="+mn-lt"/>
            </a:endParaRPr>
          </a:p>
          <a:p>
            <a:pPr marL="685783" lvl="3" indent="-685783">
              <a:buSzPct val="90000"/>
            </a:pPr>
            <a:endParaRPr lang="en-US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45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/>
        </a:blipFill>
        <a:effectLst/>
      </p:bgPr>
    </p:bg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2F748897-22BA-4B08-ABF1-19AF0894C978}"/>
              </a:ext>
            </a:extLst>
          </p:cNvPr>
          <p:cNvPicPr/>
          <p:nvPr/>
        </p:nvPicPr>
        <p:blipFill rotWithShape="1">
          <a:blip r:embed="rId4"/>
          <a:srcRect l="2277" t="12852" r="1695" b="6144"/>
          <a:stretch/>
        </p:blipFill>
        <p:spPr bwMode="auto">
          <a:xfrm>
            <a:off x="998717" y="1063870"/>
            <a:ext cx="10360582" cy="565953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00" name="Shape 400"/>
          <p:cNvSpPr txBox="1">
            <a:spLocks noGrp="1"/>
          </p:cNvSpPr>
          <p:nvPr>
            <p:ph type="body" idx="4294967295"/>
          </p:nvPr>
        </p:nvSpPr>
        <p:spPr>
          <a:xfrm>
            <a:off x="998716" y="134594"/>
            <a:ext cx="9382301" cy="929276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b="1" dirty="0">
                <a:latin typeface="Roboto Slab"/>
                <a:ea typeface="Roboto Slab"/>
                <a:cs typeface="Roboto Slab"/>
                <a:sym typeface="Roboto Slab"/>
              </a:rPr>
              <a:t>Ferramenta GestãoProen: </a:t>
            </a:r>
            <a:r>
              <a:rPr lang="pt-BR" sz="1800" dirty="0"/>
              <a:t>Campos a serem preenchidos para pada atividade registrada pelo campus.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695194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670</TotalTime>
  <Words>1063</Words>
  <Application>Microsoft Office PowerPoint</Application>
  <PresentationFormat>Widescreen</PresentationFormat>
  <Paragraphs>122</Paragraphs>
  <Slides>13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Corbel</vt:lpstr>
      <vt:lpstr>MS Shell Dlg 2</vt:lpstr>
      <vt:lpstr>Roboto Slab</vt:lpstr>
      <vt:lpstr>Wingdings</vt:lpstr>
      <vt:lpstr>Wingdings 3</vt:lpstr>
      <vt:lpstr>Madison</vt:lpstr>
      <vt:lpstr>Plano de Permanência e Êxito de Estudantes </vt:lpstr>
      <vt:lpstr>Fatores Motivadores para Evasão</vt:lpstr>
      <vt:lpstr>Lei Nº 13.005, de 25 de junho de 2014.</vt:lpstr>
      <vt:lpstr>Ano 2021 – Elaboração do plano de ação do campus Aracati</vt:lpstr>
      <vt:lpstr>Metas de Conclusão dos Cursos</vt:lpstr>
      <vt:lpstr>Apresentação do PowerPoint</vt:lpstr>
      <vt:lpstr>Apresentação do PowerPoint</vt:lpstr>
      <vt:lpstr>Planejamento das Ações nos Campi</vt:lpstr>
      <vt:lpstr>Apresentação do PowerPoint</vt:lpstr>
      <vt:lpstr>Apresentação do PowerPoint</vt:lpstr>
      <vt:lpstr> Acompanhamento e Avaliação das Metas e Ações</vt:lpstr>
      <vt:lpstr>Acompanhamento e Avaliação das Metas e Ações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Permanência e Êxito de Estudantes </dc:title>
  <dc:creator>Joab Dantas</dc:creator>
  <cp:lastModifiedBy>Joab Dantas</cp:lastModifiedBy>
  <cp:revision>11</cp:revision>
  <dcterms:created xsi:type="dcterms:W3CDTF">2021-07-22T02:24:56Z</dcterms:created>
  <dcterms:modified xsi:type="dcterms:W3CDTF">2021-07-26T00:03:19Z</dcterms:modified>
</cp:coreProperties>
</file>