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810" y="-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c719e23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" name="Google Shape;110;gc719e23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019ced241b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019ced241b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1019ced241b_0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019ced241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019ced241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1019ced241b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019ced241b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019ced241b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1019ced241b_0_1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019ced241b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019ced241b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1019ced241b_0_1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019ced241b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019ced241b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1019ced241b_0_1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019ced241b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019ced241b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1019ced241b_0_1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019ced241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019ced241b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1019ced241b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019ced241b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019ced241b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1019ced241b_0_1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019ced241b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019ced241b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g1019ced241b_0_1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019ced241b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019ced241b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g1019ced241b_0_2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c72d88ef44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gc72d88ef44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" name="Google Shape;118;gc72d88ef44_0_1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019ced241b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019ced241b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1019ced241b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019ced241b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019ced241b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1019ced241b_0_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019ced241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019ced241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1019ced241b_0_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019ced241b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019ced241b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1019ced241b_0_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019ced241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019ced241b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g1019ced241b_0_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019ced241b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019ced241b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1019ced241b_0_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019ced241b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019ced241b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1019ced241b_0_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019ced241b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019ced241b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1019ced241b_0_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019ced241b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019ced241b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g1019ced241b_0_1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019ced241b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019ced241b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1019ced241b_0_1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c719e2398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" name="Google Shape;124;gc719e2398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019ced241b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019ced241b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g1019ced241b_0_1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019ced241b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019ced241b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g1019ced241b_0_1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019ced241b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019ced241b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g1019ced241b_0_1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019ced241b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1019ced241b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1019ced241b_0_1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019ced241b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019ced241b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g1019ced241b_0_1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019ced241b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019ced241b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g1019ced241b_0_2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019ced241b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019ced241b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g1019ced241b_0_2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019ced241b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019ced241b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g1019ced241b_0_2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019ced241b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019ced241b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g1019ced241b_0_2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019ced241b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1019ced241b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g1019ced241b_0_2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0196fa023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g10196fa023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19ced241b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019ced241b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g1019ced241b_0_2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40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019ced241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g1019ced241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019ced241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g1019ced241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0196fa023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8" name="Google Shape;158;g10196fa023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019ced241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g1019ced241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019ced241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019ced241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1019ced241b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ide de título" type="title">
  <p:cSld name="TITL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"/>
          <p:cNvSpPr/>
          <p:nvPr/>
        </p:nvSpPr>
        <p:spPr>
          <a:xfrm rot="10800000" flipH="1">
            <a:off x="5410182" y="2857415"/>
            <a:ext cx="3733800" cy="6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0" name="Google Shape;30;p2"/>
          <p:cNvSpPr/>
          <p:nvPr/>
        </p:nvSpPr>
        <p:spPr>
          <a:xfrm rot="10800000" flipH="1">
            <a:off x="5410200" y="2922775"/>
            <a:ext cx="3733800" cy="144000"/>
          </a:xfrm>
          <a:prstGeom prst="rect">
            <a:avLst/>
          </a:prstGeom>
          <a:solidFill>
            <a:schemeClr val="accent2">
              <a:alpha val="4862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" name="Google Shape;31;p2"/>
          <p:cNvSpPr/>
          <p:nvPr/>
        </p:nvSpPr>
        <p:spPr>
          <a:xfrm rot="10800000" flipH="1">
            <a:off x="5410200" y="3086333"/>
            <a:ext cx="3733800" cy="6900"/>
          </a:xfrm>
          <a:prstGeom prst="rect">
            <a:avLst/>
          </a:prstGeom>
          <a:solidFill>
            <a:schemeClr val="accent2">
              <a:alpha val="6352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2" name="Google Shape;32;p2"/>
          <p:cNvSpPr/>
          <p:nvPr/>
        </p:nvSpPr>
        <p:spPr>
          <a:xfrm rot="10800000" flipH="1">
            <a:off x="5410200" y="3123218"/>
            <a:ext cx="1965900" cy="13800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3" name="Google Shape;33;p2"/>
          <p:cNvSpPr/>
          <p:nvPr/>
        </p:nvSpPr>
        <p:spPr>
          <a:xfrm rot="10800000" flipH="1">
            <a:off x="5410200" y="3149637"/>
            <a:ext cx="1965900" cy="6900"/>
          </a:xfrm>
          <a:prstGeom prst="rect">
            <a:avLst/>
          </a:prstGeom>
          <a:solidFill>
            <a:schemeClr val="accent2">
              <a:alpha val="6352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5410200" y="2971800"/>
            <a:ext cx="3063300" cy="20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7376507" y="3045737"/>
            <a:ext cx="1600200" cy="27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1" y="2737247"/>
            <a:ext cx="9144000" cy="183000"/>
          </a:xfrm>
          <a:prstGeom prst="rect">
            <a:avLst/>
          </a:prstGeom>
          <a:solidFill>
            <a:schemeClr val="accent2">
              <a:alpha val="4862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0" y="2756645"/>
            <a:ext cx="9144000" cy="10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8" name="Google Shape;38;p2"/>
          <p:cNvSpPr/>
          <p:nvPr/>
        </p:nvSpPr>
        <p:spPr>
          <a:xfrm rot="10800000" flipH="1">
            <a:off x="6414051" y="2732341"/>
            <a:ext cx="2730000" cy="186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0" y="0"/>
            <a:ext cx="9144000" cy="2776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0" name="Google Shape;40;p2"/>
          <p:cNvSpPr txBox="1">
            <a:spLocks noGrp="1"/>
          </p:cNvSpPr>
          <p:nvPr>
            <p:ph type="ctrTitle"/>
          </p:nvPr>
        </p:nvSpPr>
        <p:spPr>
          <a:xfrm>
            <a:off x="457200" y="1801415"/>
            <a:ext cx="84582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"/>
          <p:cNvSpPr txBox="1">
            <a:spLocks noGrp="1"/>
          </p:cNvSpPr>
          <p:nvPr>
            <p:ph type="subTitle" idx="1"/>
          </p:nvPr>
        </p:nvSpPr>
        <p:spPr>
          <a:xfrm>
            <a:off x="457200" y="2924953"/>
            <a:ext cx="49530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dt" idx="10"/>
          </p:nvPr>
        </p:nvSpPr>
        <p:spPr>
          <a:xfrm>
            <a:off x="6705600" y="3154680"/>
            <a:ext cx="960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"/>
          <p:cNvSpPr txBox="1">
            <a:spLocks noGrp="1"/>
          </p:cNvSpPr>
          <p:nvPr>
            <p:ph type="ftr" idx="11"/>
          </p:nvPr>
        </p:nvSpPr>
        <p:spPr>
          <a:xfrm>
            <a:off x="5410200" y="3153966"/>
            <a:ext cx="1295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"/>
          <p:cNvSpPr txBox="1">
            <a:spLocks noGrp="1"/>
          </p:cNvSpPr>
          <p:nvPr>
            <p:ph type="sldNum" idx="12"/>
          </p:nvPr>
        </p:nvSpPr>
        <p:spPr>
          <a:xfrm>
            <a:off x="8320088" y="852"/>
            <a:ext cx="7476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1"/>
          <p:cNvSpPr txBox="1">
            <a:spLocks noGrp="1"/>
          </p:cNvSpPr>
          <p:nvPr>
            <p:ph type="title"/>
          </p:nvPr>
        </p:nvSpPr>
        <p:spPr>
          <a:xfrm>
            <a:off x="457200" y="857250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body" idx="1"/>
          </p:nvPr>
        </p:nvSpPr>
        <p:spPr>
          <a:xfrm rot="5400000">
            <a:off x="2950050" y="-805782"/>
            <a:ext cx="32439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9" name="Google Shape;99;p11"/>
          <p:cNvSpPr txBox="1">
            <a:spLocks noGrp="1"/>
          </p:cNvSpPr>
          <p:nvPr>
            <p:ph type="dt" idx="10"/>
          </p:nvPr>
        </p:nvSpPr>
        <p:spPr>
          <a:xfrm>
            <a:off x="6586536" y="459486"/>
            <a:ext cx="9573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1"/>
          <p:cNvSpPr txBox="1">
            <a:spLocks noGrp="1"/>
          </p:cNvSpPr>
          <p:nvPr>
            <p:ph type="ftr" idx="11"/>
          </p:nvPr>
        </p:nvSpPr>
        <p:spPr>
          <a:xfrm>
            <a:off x="5257800" y="459486"/>
            <a:ext cx="132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1"/>
          <p:cNvSpPr txBox="1">
            <a:spLocks noGrp="1"/>
          </p:cNvSpPr>
          <p:nvPr>
            <p:ph type="sldNum" idx="12"/>
          </p:nvPr>
        </p:nvSpPr>
        <p:spPr>
          <a:xfrm>
            <a:off x="8174736" y="1704"/>
            <a:ext cx="762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2"/>
          <p:cNvSpPr txBox="1">
            <a:spLocks noGrp="1"/>
          </p:cNvSpPr>
          <p:nvPr>
            <p:ph type="title"/>
          </p:nvPr>
        </p:nvSpPr>
        <p:spPr>
          <a:xfrm rot="5400000">
            <a:off x="5676900" y="1962150"/>
            <a:ext cx="41148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2"/>
          <p:cNvSpPr txBox="1">
            <a:spLocks noGrp="1"/>
          </p:cNvSpPr>
          <p:nvPr>
            <p:ph type="body" idx="1"/>
          </p:nvPr>
        </p:nvSpPr>
        <p:spPr>
          <a:xfrm rot="5400000">
            <a:off x="1524000" y="-209550"/>
            <a:ext cx="4114800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5" name="Google Shape;105;p12"/>
          <p:cNvSpPr txBox="1">
            <a:spLocks noGrp="1"/>
          </p:cNvSpPr>
          <p:nvPr>
            <p:ph type="dt" idx="10"/>
          </p:nvPr>
        </p:nvSpPr>
        <p:spPr>
          <a:xfrm>
            <a:off x="6586536" y="459486"/>
            <a:ext cx="9573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2"/>
          <p:cNvSpPr txBox="1">
            <a:spLocks noGrp="1"/>
          </p:cNvSpPr>
          <p:nvPr>
            <p:ph type="ftr" idx="11"/>
          </p:nvPr>
        </p:nvSpPr>
        <p:spPr>
          <a:xfrm>
            <a:off x="5257800" y="459486"/>
            <a:ext cx="132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2"/>
          <p:cNvSpPr txBox="1">
            <a:spLocks noGrp="1"/>
          </p:cNvSpPr>
          <p:nvPr>
            <p:ph type="sldNum" idx="12"/>
          </p:nvPr>
        </p:nvSpPr>
        <p:spPr>
          <a:xfrm>
            <a:off x="8174736" y="1704"/>
            <a:ext cx="762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457200" y="857250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body" idx="1"/>
          </p:nvPr>
        </p:nvSpPr>
        <p:spPr>
          <a:xfrm>
            <a:off x="457200" y="1687068"/>
            <a:ext cx="8229600" cy="3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dt" idx="10"/>
          </p:nvPr>
        </p:nvSpPr>
        <p:spPr>
          <a:xfrm>
            <a:off x="6586536" y="459486"/>
            <a:ext cx="9573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ftr" idx="11"/>
          </p:nvPr>
        </p:nvSpPr>
        <p:spPr>
          <a:xfrm>
            <a:off x="5257800" y="459486"/>
            <a:ext cx="132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sldNum" idx="12"/>
          </p:nvPr>
        </p:nvSpPr>
        <p:spPr>
          <a:xfrm>
            <a:off x="8174736" y="1704"/>
            <a:ext cx="762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"/>
          <p:cNvSpPr txBox="1">
            <a:spLocks noGrp="1"/>
          </p:cNvSpPr>
          <p:nvPr>
            <p:ph type="title"/>
          </p:nvPr>
        </p:nvSpPr>
        <p:spPr>
          <a:xfrm>
            <a:off x="722313" y="1485900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Trebuchet MS"/>
              <a:buNone/>
              <a:defRPr sz="4300" b="1" cap="none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body" idx="1"/>
          </p:nvPr>
        </p:nvSpPr>
        <p:spPr>
          <a:xfrm>
            <a:off x="722313" y="2525316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00"/>
              <a:buNone/>
              <a:defRPr sz="21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dt" idx="10"/>
          </p:nvPr>
        </p:nvSpPr>
        <p:spPr>
          <a:xfrm>
            <a:off x="6586536" y="459486"/>
            <a:ext cx="9573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ftr" idx="11"/>
          </p:nvPr>
        </p:nvSpPr>
        <p:spPr>
          <a:xfrm>
            <a:off x="5257800" y="459486"/>
            <a:ext cx="132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"/>
          <p:cNvSpPr txBox="1">
            <a:spLocks noGrp="1"/>
          </p:cNvSpPr>
          <p:nvPr>
            <p:ph type="sldNum" idx="12"/>
          </p:nvPr>
        </p:nvSpPr>
        <p:spPr>
          <a:xfrm>
            <a:off x="8174736" y="1704"/>
            <a:ext cx="762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"/>
          <p:cNvSpPr txBox="1">
            <a:spLocks noGrp="1"/>
          </p:cNvSpPr>
          <p:nvPr>
            <p:ph type="title"/>
          </p:nvPr>
        </p:nvSpPr>
        <p:spPr>
          <a:xfrm>
            <a:off x="457200" y="857250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1"/>
          </p:nvPr>
        </p:nvSpPr>
        <p:spPr>
          <a:xfrm>
            <a:off x="457200" y="1687068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92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00"/>
              <a:buChar char="▫"/>
              <a:defRPr sz="1900"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body" idx="2"/>
          </p:nvPr>
        </p:nvSpPr>
        <p:spPr>
          <a:xfrm>
            <a:off x="4648200" y="1687068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92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00"/>
              <a:buChar char="▫"/>
              <a:defRPr sz="1900"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dt" idx="10"/>
          </p:nvPr>
        </p:nvSpPr>
        <p:spPr>
          <a:xfrm>
            <a:off x="6586536" y="459486"/>
            <a:ext cx="9573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ftr" idx="11"/>
          </p:nvPr>
        </p:nvSpPr>
        <p:spPr>
          <a:xfrm>
            <a:off x="5257800" y="459486"/>
            <a:ext cx="132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174736" y="1704"/>
            <a:ext cx="762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 txBox="1">
            <a:spLocks noGrp="1"/>
          </p:cNvSpPr>
          <p:nvPr>
            <p:ph type="title"/>
          </p:nvPr>
        </p:nvSpPr>
        <p:spPr>
          <a:xfrm>
            <a:off x="381000" y="857250"/>
            <a:ext cx="8382000" cy="8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  <a:defRPr sz="4000" b="0" i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"/>
          <p:cNvSpPr txBox="1">
            <a:spLocks noGrp="1"/>
          </p:cNvSpPr>
          <p:nvPr>
            <p:ph type="body" idx="1"/>
          </p:nvPr>
        </p:nvSpPr>
        <p:spPr>
          <a:xfrm>
            <a:off x="381000" y="1683727"/>
            <a:ext cx="4041600" cy="342900"/>
          </a:xfrm>
          <a:prstGeom prst="rect">
            <a:avLst/>
          </a:prstGeom>
          <a:solidFill>
            <a:srgbClr val="9CBB79">
              <a:alpha val="23529"/>
            </a:srgbClr>
          </a:solidFill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00"/>
              <a:buNone/>
              <a:defRPr sz="1900" b="1">
                <a:solidFill>
                  <a:srgbClr val="41414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7" name="Google Shape;67;p6"/>
          <p:cNvSpPr txBox="1">
            <a:spLocks noGrp="1"/>
          </p:cNvSpPr>
          <p:nvPr>
            <p:ph type="body" idx="2"/>
          </p:nvPr>
        </p:nvSpPr>
        <p:spPr>
          <a:xfrm>
            <a:off x="4721225" y="1683727"/>
            <a:ext cx="4041900" cy="342900"/>
          </a:xfrm>
          <a:prstGeom prst="rect">
            <a:avLst/>
          </a:prstGeom>
          <a:solidFill>
            <a:srgbClr val="9CBB79">
              <a:alpha val="23529"/>
            </a:srgbClr>
          </a:solidFill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00"/>
              <a:buNone/>
              <a:defRPr sz="1900" b="1">
                <a:solidFill>
                  <a:srgbClr val="41414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body" idx="3"/>
          </p:nvPr>
        </p:nvSpPr>
        <p:spPr>
          <a:xfrm>
            <a:off x="381000" y="2031389"/>
            <a:ext cx="4041600" cy="29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body" idx="4"/>
          </p:nvPr>
        </p:nvSpPr>
        <p:spPr>
          <a:xfrm>
            <a:off x="4718304" y="2031389"/>
            <a:ext cx="4041900" cy="29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dt" idx="10"/>
          </p:nvPr>
        </p:nvSpPr>
        <p:spPr>
          <a:xfrm>
            <a:off x="6586536" y="459486"/>
            <a:ext cx="9573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"/>
          <p:cNvSpPr txBox="1">
            <a:spLocks noGrp="1"/>
          </p:cNvSpPr>
          <p:nvPr>
            <p:ph type="sldNum" idx="12"/>
          </p:nvPr>
        </p:nvSpPr>
        <p:spPr>
          <a:xfrm>
            <a:off x="8174736" y="1704"/>
            <a:ext cx="762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sp>
        <p:nvSpPr>
          <p:cNvPr id="72" name="Google Shape;72;p6"/>
          <p:cNvSpPr txBox="1">
            <a:spLocks noGrp="1"/>
          </p:cNvSpPr>
          <p:nvPr>
            <p:ph type="ftr" idx="11"/>
          </p:nvPr>
        </p:nvSpPr>
        <p:spPr>
          <a:xfrm>
            <a:off x="5257800" y="459486"/>
            <a:ext cx="132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457200" y="857250"/>
            <a:ext cx="8229600" cy="8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  <a:defRPr sz="4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dt" idx="10"/>
          </p:nvPr>
        </p:nvSpPr>
        <p:spPr>
          <a:xfrm>
            <a:off x="6583680" y="459486"/>
            <a:ext cx="9573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ftr" idx="11"/>
          </p:nvPr>
        </p:nvSpPr>
        <p:spPr>
          <a:xfrm>
            <a:off x="5257800" y="459486"/>
            <a:ext cx="132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sldNum" idx="12"/>
          </p:nvPr>
        </p:nvSpPr>
        <p:spPr>
          <a:xfrm>
            <a:off x="8174736" y="1704"/>
            <a:ext cx="762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"/>
          <p:cNvSpPr txBox="1">
            <a:spLocks noGrp="1"/>
          </p:cNvSpPr>
          <p:nvPr>
            <p:ph type="dt" idx="10"/>
          </p:nvPr>
        </p:nvSpPr>
        <p:spPr>
          <a:xfrm>
            <a:off x="6586536" y="459486"/>
            <a:ext cx="9573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ftr" idx="11"/>
          </p:nvPr>
        </p:nvSpPr>
        <p:spPr>
          <a:xfrm>
            <a:off x="5257800" y="459486"/>
            <a:ext cx="132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8"/>
          <p:cNvSpPr txBox="1">
            <a:spLocks noGrp="1"/>
          </p:cNvSpPr>
          <p:nvPr>
            <p:ph type="sldNum" idx="12"/>
          </p:nvPr>
        </p:nvSpPr>
        <p:spPr>
          <a:xfrm>
            <a:off x="8174736" y="1704"/>
            <a:ext cx="762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5353496" y="826478"/>
            <a:ext cx="33834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None/>
              <a:defRPr sz="1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body" idx="1"/>
          </p:nvPr>
        </p:nvSpPr>
        <p:spPr>
          <a:xfrm>
            <a:off x="5353496" y="1508045"/>
            <a:ext cx="33834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body" idx="2"/>
          </p:nvPr>
        </p:nvSpPr>
        <p:spPr>
          <a:xfrm>
            <a:off x="152400" y="582215"/>
            <a:ext cx="5102400" cy="43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Char char="▫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400"/>
              <a:buChar char="●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▫"/>
              <a:defRPr sz="2000"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dt" idx="10"/>
          </p:nvPr>
        </p:nvSpPr>
        <p:spPr>
          <a:xfrm>
            <a:off x="6586536" y="459486"/>
            <a:ext cx="9573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9"/>
          <p:cNvSpPr txBox="1">
            <a:spLocks noGrp="1"/>
          </p:cNvSpPr>
          <p:nvPr>
            <p:ph type="ftr" idx="11"/>
          </p:nvPr>
        </p:nvSpPr>
        <p:spPr>
          <a:xfrm>
            <a:off x="5257800" y="459486"/>
            <a:ext cx="132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9"/>
          <p:cNvSpPr txBox="1">
            <a:spLocks noGrp="1"/>
          </p:cNvSpPr>
          <p:nvPr>
            <p:ph type="sldNum" idx="12"/>
          </p:nvPr>
        </p:nvSpPr>
        <p:spPr>
          <a:xfrm>
            <a:off x="8174736" y="1704"/>
            <a:ext cx="762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>
            <a:spLocks noGrp="1"/>
          </p:cNvSpPr>
          <p:nvPr>
            <p:ph type="title"/>
          </p:nvPr>
        </p:nvSpPr>
        <p:spPr>
          <a:xfrm rot="-5400000">
            <a:off x="3978234" y="2294098"/>
            <a:ext cx="35112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0"/>
          <p:cNvSpPr>
            <a:spLocks noGrp="1"/>
          </p:cNvSpPr>
          <p:nvPr>
            <p:ph type="pic" idx="2"/>
          </p:nvPr>
        </p:nvSpPr>
        <p:spPr>
          <a:xfrm>
            <a:off x="403671" y="857250"/>
            <a:ext cx="3429000" cy="3429000"/>
          </a:xfrm>
          <a:prstGeom prst="rect">
            <a:avLst/>
          </a:prstGeom>
          <a:solidFill>
            <a:srgbClr val="EAEAEA"/>
          </a:solidFill>
          <a:ln w="508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31750" dir="4800000" algn="tl" rotWithShape="0">
              <a:srgbClr val="000000">
                <a:alpha val="23529"/>
              </a:srgbClr>
            </a:outerShdw>
          </a:effectLst>
        </p:spPr>
      </p:sp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6088443" y="2455731"/>
            <a:ext cx="2590800" cy="18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Georgia"/>
              <a:buNone/>
              <a:defRPr sz="1300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Georgia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00"/>
              <a:buFont typeface="Georgia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Font typeface="Georgia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Font typeface="Georgia"/>
              <a:buNone/>
              <a:defRPr sz="900"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3" name="Google Shape;93;p10"/>
          <p:cNvSpPr txBox="1">
            <a:spLocks noGrp="1"/>
          </p:cNvSpPr>
          <p:nvPr>
            <p:ph type="dt" idx="10"/>
          </p:nvPr>
        </p:nvSpPr>
        <p:spPr>
          <a:xfrm>
            <a:off x="6586536" y="459486"/>
            <a:ext cx="9573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0"/>
          <p:cNvSpPr txBox="1">
            <a:spLocks noGrp="1"/>
          </p:cNvSpPr>
          <p:nvPr>
            <p:ph type="ftr" idx="11"/>
          </p:nvPr>
        </p:nvSpPr>
        <p:spPr>
          <a:xfrm>
            <a:off x="5257800" y="459486"/>
            <a:ext cx="132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0"/>
          <p:cNvSpPr txBox="1">
            <a:spLocks noGrp="1"/>
          </p:cNvSpPr>
          <p:nvPr>
            <p:ph type="sldNum" idx="12"/>
          </p:nvPr>
        </p:nvSpPr>
        <p:spPr>
          <a:xfrm>
            <a:off x="8174736" y="1704"/>
            <a:ext cx="762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1" y="275113"/>
            <a:ext cx="9144000" cy="63300"/>
          </a:xfrm>
          <a:prstGeom prst="rect">
            <a:avLst/>
          </a:prstGeom>
          <a:solidFill>
            <a:schemeClr val="accent2">
              <a:alpha val="4862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0" y="-1"/>
            <a:ext cx="9144000" cy="233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0" y="231207"/>
            <a:ext cx="9144000" cy="6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" name="Google Shape;13;p1"/>
          <p:cNvSpPr/>
          <p:nvPr/>
        </p:nvSpPr>
        <p:spPr>
          <a:xfrm rot="10800000" flipH="1">
            <a:off x="5410182" y="270100"/>
            <a:ext cx="3733800" cy="6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" name="Google Shape;14;p1"/>
          <p:cNvSpPr/>
          <p:nvPr/>
        </p:nvSpPr>
        <p:spPr>
          <a:xfrm rot="10800000" flipH="1">
            <a:off x="5410200" y="330110"/>
            <a:ext cx="3733800" cy="135000"/>
          </a:xfrm>
          <a:prstGeom prst="rect">
            <a:avLst/>
          </a:prstGeom>
          <a:solidFill>
            <a:schemeClr val="accent2">
              <a:alpha val="4862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" name="Google Shape;15;p1"/>
          <p:cNvSpPr/>
          <p:nvPr/>
        </p:nvSpPr>
        <p:spPr>
          <a:xfrm>
            <a:off x="5407339" y="373128"/>
            <a:ext cx="3063300" cy="20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7373646" y="441707"/>
            <a:ext cx="1600200" cy="27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" name="Google Shape;17;p1"/>
          <p:cNvSpPr/>
          <p:nvPr/>
        </p:nvSpPr>
        <p:spPr>
          <a:xfrm>
            <a:off x="9084966" y="-1501"/>
            <a:ext cx="57600" cy="466200"/>
          </a:xfrm>
          <a:prstGeom prst="rect">
            <a:avLst/>
          </a:prstGeom>
          <a:solidFill>
            <a:srgbClr val="FFFFFF">
              <a:alpha val="635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" name="Google Shape;18;p1"/>
          <p:cNvSpPr/>
          <p:nvPr/>
        </p:nvSpPr>
        <p:spPr>
          <a:xfrm>
            <a:off x="9044481" y="-1501"/>
            <a:ext cx="27300" cy="466200"/>
          </a:xfrm>
          <a:prstGeom prst="rect">
            <a:avLst/>
          </a:prstGeom>
          <a:solidFill>
            <a:srgbClr val="FFFFFF">
              <a:alpha val="635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" name="Google Shape;19;p1"/>
          <p:cNvSpPr/>
          <p:nvPr/>
        </p:nvSpPr>
        <p:spPr>
          <a:xfrm>
            <a:off x="9025428" y="-1501"/>
            <a:ext cx="9000" cy="4662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0" name="Google Shape;20;p1"/>
          <p:cNvSpPr/>
          <p:nvPr/>
        </p:nvSpPr>
        <p:spPr>
          <a:xfrm>
            <a:off x="8975423" y="-1501"/>
            <a:ext cx="27300" cy="4662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" name="Google Shape;21;p1"/>
          <p:cNvSpPr/>
          <p:nvPr/>
        </p:nvSpPr>
        <p:spPr>
          <a:xfrm>
            <a:off x="8915677" y="285"/>
            <a:ext cx="54900" cy="43890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" name="Google Shape;22;p1"/>
          <p:cNvSpPr/>
          <p:nvPr/>
        </p:nvSpPr>
        <p:spPr>
          <a:xfrm>
            <a:off x="8873475" y="285"/>
            <a:ext cx="9000" cy="438900"/>
          </a:xfrm>
          <a:prstGeom prst="rect">
            <a:avLst/>
          </a:prstGeom>
          <a:solidFill>
            <a:srgbClr val="FFFFFF">
              <a:alpha val="2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" name="Google Shape;23;p1"/>
          <p:cNvSpPr txBox="1">
            <a:spLocks noGrp="1"/>
          </p:cNvSpPr>
          <p:nvPr>
            <p:ph type="title"/>
          </p:nvPr>
        </p:nvSpPr>
        <p:spPr>
          <a:xfrm>
            <a:off x="457200" y="857250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1"/>
          <p:cNvSpPr txBox="1">
            <a:spLocks noGrp="1"/>
          </p:cNvSpPr>
          <p:nvPr>
            <p:ph type="body" idx="1"/>
          </p:nvPr>
        </p:nvSpPr>
        <p:spPr>
          <a:xfrm>
            <a:off x="457200" y="1687068"/>
            <a:ext cx="8229600" cy="3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Georgia"/>
              <a:buChar char="▫"/>
              <a:defRPr sz="26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  <a:defRPr sz="24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sz="22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eorgia"/>
              <a:buChar char="▫"/>
              <a:defRPr sz="20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5" name="Google Shape;25;p1"/>
          <p:cNvSpPr txBox="1">
            <a:spLocks noGrp="1"/>
          </p:cNvSpPr>
          <p:nvPr>
            <p:ph type="dt" idx="10"/>
          </p:nvPr>
        </p:nvSpPr>
        <p:spPr>
          <a:xfrm>
            <a:off x="6586536" y="459486"/>
            <a:ext cx="9573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6" name="Google Shape;26;p1"/>
          <p:cNvSpPr txBox="1">
            <a:spLocks noGrp="1"/>
          </p:cNvSpPr>
          <p:nvPr>
            <p:ph type="ftr" idx="11"/>
          </p:nvPr>
        </p:nvSpPr>
        <p:spPr>
          <a:xfrm>
            <a:off x="5257800" y="459486"/>
            <a:ext cx="132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7" name="Google Shape;27;p1"/>
          <p:cNvSpPr txBox="1">
            <a:spLocks noGrp="1"/>
          </p:cNvSpPr>
          <p:nvPr>
            <p:ph type="sldNum" idx="12"/>
          </p:nvPr>
        </p:nvSpPr>
        <p:spPr>
          <a:xfrm>
            <a:off x="8174736" y="1704"/>
            <a:ext cx="762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3"/>
          <p:cNvSpPr txBox="1">
            <a:spLocks noGrp="1"/>
          </p:cNvSpPr>
          <p:nvPr>
            <p:ph type="ctrTitle"/>
          </p:nvPr>
        </p:nvSpPr>
        <p:spPr>
          <a:xfrm>
            <a:off x="457200" y="1801415"/>
            <a:ext cx="84582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1F5"/>
              </a:buClr>
              <a:buSzPts val="9600"/>
              <a:buFont typeface="Calibri"/>
              <a:buNone/>
            </a:pPr>
            <a:r>
              <a:rPr lang="pt-BR" sz="9000"/>
              <a:t>IST’s</a:t>
            </a:r>
            <a:endParaRPr sz="9000"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"/>
          </p:nvPr>
        </p:nvSpPr>
        <p:spPr>
          <a:xfrm>
            <a:off x="146275" y="3327825"/>
            <a:ext cx="87690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4008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pt-BR" sz="2400">
                <a:solidFill>
                  <a:schemeClr val="dk1"/>
                </a:solidFill>
              </a:rPr>
              <a:t>Enfermeira: Lucélia Fernandes</a:t>
            </a:r>
            <a:endParaRPr sz="2400"/>
          </a:p>
          <a:p>
            <a:pPr marL="64008" lvl="0" indent="0" algn="ctr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SzPts val="2520"/>
              <a:buNone/>
            </a:pPr>
            <a:endParaRPr sz="2520">
              <a:solidFill>
                <a:schemeClr val="dk1"/>
              </a:solidFill>
            </a:endParaRPr>
          </a:p>
        </p:txBody>
      </p:sp>
      <p:pic>
        <p:nvPicPr>
          <p:cNvPr id="114" name="Google Shape;114;p13" descr="imagem maraca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520" y="4137924"/>
            <a:ext cx="2160241" cy="864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3275" y="492050"/>
            <a:ext cx="6994850" cy="456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3" descr="Slide 1 EU.jpg"/>
          <p:cNvPicPr preferRelativeResize="0"/>
          <p:nvPr/>
        </p:nvPicPr>
        <p:blipFill rotWithShape="1">
          <a:blip r:embed="rId3">
            <a:alphaModFix/>
          </a:blip>
          <a:srcRect b="44595"/>
          <a:stretch/>
        </p:blipFill>
        <p:spPr>
          <a:xfrm>
            <a:off x="1124550" y="646875"/>
            <a:ext cx="6894900" cy="413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650" y="526500"/>
            <a:ext cx="6752825" cy="448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9538" y="990725"/>
            <a:ext cx="5204925" cy="389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950" y="381125"/>
            <a:ext cx="23241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350" y="604700"/>
            <a:ext cx="8047975" cy="430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275" y="1956425"/>
            <a:ext cx="4244074" cy="272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7100" y="1956425"/>
            <a:ext cx="3486276" cy="263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625" y="578400"/>
            <a:ext cx="2543175" cy="5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425" y="601950"/>
            <a:ext cx="8376151" cy="416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25" y="1629750"/>
            <a:ext cx="4647950" cy="265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0800" y="1913225"/>
            <a:ext cx="3861550" cy="2089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625" y="515300"/>
            <a:ext cx="2558800" cy="62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1725" y="404850"/>
            <a:ext cx="6442649" cy="449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275" y="452175"/>
            <a:ext cx="6928051" cy="461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4"/>
          <p:cNvSpPr txBox="1">
            <a:spLocks noGrp="1"/>
          </p:cNvSpPr>
          <p:nvPr>
            <p:ph type="body" idx="1"/>
          </p:nvPr>
        </p:nvSpPr>
        <p:spPr>
          <a:xfrm>
            <a:off x="457200" y="755987"/>
            <a:ext cx="8229600" cy="3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endParaRPr sz="4800">
              <a:solidFill>
                <a:srgbClr val="44444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lang="pt-BR" sz="4800">
                <a:solidFill>
                  <a:srgbClr val="44444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pt-BR" sz="4800">
                <a:solidFill>
                  <a:srgbClr val="444444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As condutas, assim como as doenças, são contagiosas</a:t>
            </a:r>
            <a:r>
              <a:rPr lang="pt-BR" sz="4800">
                <a:solidFill>
                  <a:srgbClr val="44444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.”</a:t>
            </a:r>
            <a:endParaRPr sz="4800"/>
          </a:p>
        </p:txBody>
      </p:sp>
      <p:sp>
        <p:nvSpPr>
          <p:cNvPr id="121" name="Google Shape;121;p14"/>
          <p:cNvSpPr txBox="1"/>
          <p:nvPr/>
        </p:nvSpPr>
        <p:spPr>
          <a:xfrm>
            <a:off x="4377025" y="2418488"/>
            <a:ext cx="4000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Georgia"/>
              <a:buChar char="-"/>
            </a:pPr>
            <a:r>
              <a:rPr lang="pt-BR" sz="30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Sir Francis Bacon</a:t>
            </a:r>
            <a:endParaRPr sz="3000" b="0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675" y="546850"/>
            <a:ext cx="7838200" cy="449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850" y="389050"/>
            <a:ext cx="7765874" cy="469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4000" y="490625"/>
            <a:ext cx="7053999" cy="451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100" y="357500"/>
            <a:ext cx="8731800" cy="464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2850" y="583775"/>
            <a:ext cx="7066225" cy="441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200" y="583750"/>
            <a:ext cx="8677599" cy="424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200" y="537650"/>
            <a:ext cx="7557500" cy="452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9925" y="1398850"/>
            <a:ext cx="4002600" cy="308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725" y="294400"/>
            <a:ext cx="4133274" cy="4770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275" y="515275"/>
            <a:ext cx="7134225" cy="43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575" y="632788"/>
            <a:ext cx="8272850" cy="441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 txBox="1"/>
          <p:nvPr/>
        </p:nvSpPr>
        <p:spPr>
          <a:xfrm>
            <a:off x="5940152" y="3921900"/>
            <a:ext cx="30243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7" name="Google Shape;127;p15"/>
          <p:cNvSpPr txBox="1">
            <a:spLocks noGrp="1"/>
          </p:cNvSpPr>
          <p:nvPr>
            <p:ph type="title"/>
          </p:nvPr>
        </p:nvSpPr>
        <p:spPr>
          <a:xfrm>
            <a:off x="457200" y="573525"/>
            <a:ext cx="6334200" cy="5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Trebuchet MS"/>
              <a:buNone/>
            </a:pPr>
            <a:r>
              <a:rPr lang="pt-BR" sz="3500" b="1"/>
              <a:t>O que é sexualidade?</a:t>
            </a:r>
            <a:endParaRPr sz="3500"/>
          </a:p>
        </p:txBody>
      </p:sp>
      <p:sp>
        <p:nvSpPr>
          <p:cNvPr id="128" name="Google Shape;128;p15"/>
          <p:cNvSpPr txBox="1"/>
          <p:nvPr/>
        </p:nvSpPr>
        <p:spPr>
          <a:xfrm>
            <a:off x="251525" y="1167600"/>
            <a:ext cx="8252700" cy="30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Georgia"/>
              <a:buChar char="-"/>
            </a:pPr>
            <a:r>
              <a:rPr lang="pt-BR"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Associam ao ato sexual e/ou órgão genitais.</a:t>
            </a: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Georgia"/>
              <a:buChar char="-"/>
            </a:pPr>
            <a:r>
              <a:rPr lang="pt-BR"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Muito além que a prática sexual</a:t>
            </a:r>
            <a:endParaRPr sz="2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Georgia"/>
              <a:buChar char="-"/>
            </a:pPr>
            <a:r>
              <a:rPr lang="pt-BR"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Não se limita à genitalidade ou função biológica.</a:t>
            </a:r>
            <a:endParaRPr sz="2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Georgia"/>
              <a:buChar char="-"/>
            </a:pPr>
            <a:r>
              <a:rPr lang="pt-BR"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Não existe um comportamento sexual “ normal.”</a:t>
            </a:r>
            <a:endParaRPr sz="2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Georgia"/>
              <a:buChar char="-"/>
            </a:pPr>
            <a:r>
              <a:rPr lang="pt-BR"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Depende do contexto histórico, cultural, social e de vida de cada indivíduo.</a:t>
            </a:r>
            <a:endParaRPr sz="2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29" name="Google Shape;12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6416" y="481625"/>
            <a:ext cx="540060" cy="488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9700" y="403950"/>
            <a:ext cx="7184176" cy="46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713" y="804625"/>
            <a:ext cx="8874576" cy="411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300" y="552200"/>
            <a:ext cx="7270700" cy="429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50" y="880150"/>
            <a:ext cx="8745176" cy="3686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100" y="499375"/>
            <a:ext cx="7551800" cy="453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850" y="758213"/>
            <a:ext cx="8572624" cy="362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650" y="757300"/>
            <a:ext cx="8346375" cy="422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578450"/>
            <a:ext cx="6262050" cy="44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6750" y="915125"/>
            <a:ext cx="2700699" cy="15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5825" y="2676825"/>
            <a:ext cx="2044568" cy="235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625" y="440425"/>
            <a:ext cx="7897050" cy="454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7500" y="562625"/>
            <a:ext cx="6805525" cy="4351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6"/>
          <p:cNvSpPr txBox="1"/>
          <p:nvPr/>
        </p:nvSpPr>
        <p:spPr>
          <a:xfrm>
            <a:off x="5940152" y="3921900"/>
            <a:ext cx="30243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5" name="Google Shape;135;p16"/>
          <p:cNvSpPr txBox="1">
            <a:spLocks noGrp="1"/>
          </p:cNvSpPr>
          <p:nvPr>
            <p:ph type="title"/>
          </p:nvPr>
        </p:nvSpPr>
        <p:spPr>
          <a:xfrm>
            <a:off x="441425" y="465088"/>
            <a:ext cx="6334200" cy="5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Trebuchet MS"/>
              <a:buNone/>
            </a:pPr>
            <a:r>
              <a:rPr lang="pt-BR" sz="3400" b="1"/>
              <a:t>Alguns conceitos:</a:t>
            </a:r>
            <a:endParaRPr sz="3400"/>
          </a:p>
        </p:txBody>
      </p:sp>
      <p:sp>
        <p:nvSpPr>
          <p:cNvPr id="136" name="Google Shape;136;p16"/>
          <p:cNvSpPr txBox="1"/>
          <p:nvPr/>
        </p:nvSpPr>
        <p:spPr>
          <a:xfrm>
            <a:off x="283075" y="1017150"/>
            <a:ext cx="8442000" cy="44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eorgia"/>
              <a:buChar char="-"/>
            </a:pPr>
            <a:r>
              <a:rPr lang="pt-BR" sz="26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Orientação Sexual:</a:t>
            </a:r>
            <a:r>
              <a:rPr lang="pt-BR" sz="2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atração que alguém sente por outros indivíduos.</a:t>
            </a:r>
            <a:endParaRPr sz="2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eorgia"/>
              <a:buChar char="-"/>
            </a:pPr>
            <a:r>
              <a:rPr lang="pt-BR" sz="26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Identidade de gênero:</a:t>
            </a:r>
            <a:r>
              <a:rPr lang="pt-BR" sz="2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classificação pessoal e social das pessoas como homens ou mulheres</a:t>
            </a:r>
            <a:endParaRPr sz="2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eorgia"/>
              <a:buChar char="-"/>
            </a:pPr>
            <a:r>
              <a:rPr lang="pt-BR" sz="26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Sexo designado ao nascimento:</a:t>
            </a:r>
            <a:r>
              <a:rPr lang="pt-BR" sz="2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aspectos anatômicos e morfológicos da genitália ao nascimento.</a:t>
            </a:r>
            <a:endParaRPr sz="2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eorgia"/>
              <a:buChar char="-"/>
            </a:pPr>
            <a:r>
              <a:rPr lang="pt-BR" sz="26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Expressão de gênero:</a:t>
            </a:r>
            <a:r>
              <a:rPr lang="pt-BR" sz="2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forma como a pessoa se apresenta, sua aparência e seu comportamento. </a:t>
            </a:r>
            <a:endParaRPr sz="2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7" name="Google Shape;13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6416" y="481625"/>
            <a:ext cx="540060" cy="488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52"/>
          <p:cNvPicPr preferRelativeResize="0"/>
          <p:nvPr/>
        </p:nvPicPr>
        <p:blipFill rotWithShape="1">
          <a:blip r:embed="rId3">
            <a:alphaModFix/>
          </a:blip>
          <a:srcRect l="3269" t="5979"/>
          <a:stretch/>
        </p:blipFill>
        <p:spPr>
          <a:xfrm>
            <a:off x="804650" y="446500"/>
            <a:ext cx="7627251" cy="4512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7"/>
          <p:cNvSpPr txBox="1"/>
          <p:nvPr/>
        </p:nvSpPr>
        <p:spPr>
          <a:xfrm>
            <a:off x="5940152" y="3921900"/>
            <a:ext cx="30243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3" name="Google Shape;143;p17"/>
          <p:cNvSpPr txBox="1">
            <a:spLocks noGrp="1"/>
          </p:cNvSpPr>
          <p:nvPr>
            <p:ph type="title"/>
          </p:nvPr>
        </p:nvSpPr>
        <p:spPr>
          <a:xfrm>
            <a:off x="441425" y="465088"/>
            <a:ext cx="6334200" cy="5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Trebuchet MS"/>
              <a:buNone/>
            </a:pPr>
            <a:r>
              <a:rPr lang="pt-BR" sz="3400" b="1"/>
              <a:t>Infecção x Doença</a:t>
            </a:r>
            <a:endParaRPr sz="3400"/>
          </a:p>
        </p:txBody>
      </p:sp>
      <p:sp>
        <p:nvSpPr>
          <p:cNvPr id="144" name="Google Shape;144;p17"/>
          <p:cNvSpPr txBox="1"/>
          <p:nvPr/>
        </p:nvSpPr>
        <p:spPr>
          <a:xfrm>
            <a:off x="285300" y="986800"/>
            <a:ext cx="85734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eorgia"/>
              <a:buChar char="-"/>
            </a:pPr>
            <a:r>
              <a:rPr lang="pt-BR" sz="25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Infecção: </a:t>
            </a:r>
            <a:r>
              <a:rPr lang="pt-BR" sz="2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quando um agente infeccioso entra no nosso corpo. Normalmente, nosso organismo apresenta formas de evitar a progressão de uma infecção.</a:t>
            </a:r>
            <a:endParaRPr sz="25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45" name="Google Shape;14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6416" y="481625"/>
            <a:ext cx="540060" cy="48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0600" y="2287775"/>
            <a:ext cx="4762800" cy="255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 txBox="1"/>
          <p:nvPr/>
        </p:nvSpPr>
        <p:spPr>
          <a:xfrm>
            <a:off x="5940152" y="3921900"/>
            <a:ext cx="30243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2" name="Google Shape;152;p18"/>
          <p:cNvSpPr txBox="1">
            <a:spLocks noGrp="1"/>
          </p:cNvSpPr>
          <p:nvPr>
            <p:ph type="title"/>
          </p:nvPr>
        </p:nvSpPr>
        <p:spPr>
          <a:xfrm>
            <a:off x="441425" y="465088"/>
            <a:ext cx="6334200" cy="5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Trebuchet MS"/>
              <a:buNone/>
            </a:pPr>
            <a:r>
              <a:rPr lang="pt-BR" sz="3400" b="1"/>
              <a:t>Infecção x Doença</a:t>
            </a:r>
            <a:endParaRPr sz="3400"/>
          </a:p>
        </p:txBody>
      </p:sp>
      <p:sp>
        <p:nvSpPr>
          <p:cNvPr id="153" name="Google Shape;153;p18"/>
          <p:cNvSpPr txBox="1"/>
          <p:nvPr/>
        </p:nvSpPr>
        <p:spPr>
          <a:xfrm>
            <a:off x="285300" y="986800"/>
            <a:ext cx="85734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eorgia"/>
              <a:buChar char="-"/>
            </a:pPr>
            <a:r>
              <a:rPr lang="pt-BR" sz="25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Doença: </a:t>
            </a:r>
            <a:r>
              <a:rPr lang="pt-BR" sz="2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quando o sistema imune não consegue barrar o agente infeccioso. Então, a infecção começa a gerar danos à nossa saúde.</a:t>
            </a:r>
            <a:endParaRPr sz="25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54" name="Google Shape;15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6416" y="481625"/>
            <a:ext cx="540060" cy="48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6725" y="2250525"/>
            <a:ext cx="3770562" cy="265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/>
          <p:nvPr/>
        </p:nvSpPr>
        <p:spPr>
          <a:xfrm>
            <a:off x="5940152" y="3921900"/>
            <a:ext cx="30243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1" name="Google Shape;161;p19"/>
          <p:cNvSpPr txBox="1">
            <a:spLocks noGrp="1"/>
          </p:cNvSpPr>
          <p:nvPr>
            <p:ph type="title"/>
          </p:nvPr>
        </p:nvSpPr>
        <p:spPr>
          <a:xfrm>
            <a:off x="457200" y="573525"/>
            <a:ext cx="6334200" cy="5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Trebuchet MS"/>
              <a:buNone/>
            </a:pPr>
            <a:r>
              <a:rPr lang="pt-BR" sz="3500" b="1"/>
              <a:t>Importância do tema IST’s</a:t>
            </a:r>
            <a:endParaRPr sz="3500"/>
          </a:p>
        </p:txBody>
      </p:sp>
      <p:sp>
        <p:nvSpPr>
          <p:cNvPr id="162" name="Google Shape;162;p19"/>
          <p:cNvSpPr txBox="1"/>
          <p:nvPr/>
        </p:nvSpPr>
        <p:spPr>
          <a:xfrm>
            <a:off x="251525" y="1167600"/>
            <a:ext cx="8252700" cy="39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Georgia"/>
              <a:buChar char="-"/>
            </a:pPr>
            <a:r>
              <a:rPr lang="pt-BR"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Problema de Saúde Pública</a:t>
            </a: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Georgia"/>
              <a:buChar char="-"/>
            </a:pPr>
            <a:r>
              <a:rPr lang="pt-BR"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Vários agentes: bactérias, vírus, protozoários, parasitas.</a:t>
            </a:r>
            <a:endParaRPr sz="2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Georgia"/>
              <a:buChar char="-"/>
            </a:pPr>
            <a:r>
              <a:rPr lang="pt-BR"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Muitas vezes assintomática.</a:t>
            </a:r>
            <a:endParaRPr sz="2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Georgia"/>
              <a:buChar char="-"/>
            </a:pPr>
            <a:r>
              <a:rPr lang="pt-BR"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Quando não tratadas podem evoluir para complicações: infecções do trato genital, infertilidade, câncer cervical e aumento do risco de transmissão e infecção pelo HIV.</a:t>
            </a:r>
            <a:endParaRPr sz="2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63" name="Google Shape;16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6416" y="481625"/>
            <a:ext cx="540060" cy="488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 txBox="1"/>
          <p:nvPr/>
        </p:nvSpPr>
        <p:spPr>
          <a:xfrm>
            <a:off x="5940152" y="3921900"/>
            <a:ext cx="30243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9" name="Google Shape;169;p20"/>
          <p:cNvSpPr txBox="1">
            <a:spLocks noGrp="1"/>
          </p:cNvSpPr>
          <p:nvPr>
            <p:ph type="title"/>
          </p:nvPr>
        </p:nvSpPr>
        <p:spPr>
          <a:xfrm>
            <a:off x="457200" y="573525"/>
            <a:ext cx="6334200" cy="5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Trebuchet MS"/>
              <a:buNone/>
            </a:pPr>
            <a:r>
              <a:rPr lang="pt-BR" sz="3500" b="1"/>
              <a:t>O que é sexo seguro?</a:t>
            </a:r>
            <a:endParaRPr sz="3500"/>
          </a:p>
        </p:txBody>
      </p:sp>
      <p:sp>
        <p:nvSpPr>
          <p:cNvPr id="170" name="Google Shape;170;p20"/>
          <p:cNvSpPr txBox="1"/>
          <p:nvPr/>
        </p:nvSpPr>
        <p:spPr>
          <a:xfrm>
            <a:off x="251525" y="1167600"/>
            <a:ext cx="86049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Georgia"/>
              <a:buChar char="-"/>
            </a:pPr>
            <a:r>
              <a:rPr lang="pt-BR"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Não se restringe ao uso do preservativo.</a:t>
            </a:r>
            <a:endParaRPr sz="2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Georgia"/>
              <a:buChar char="-"/>
            </a:pPr>
            <a:r>
              <a:rPr lang="pt-BR"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Imunizar contra HAV, HBV e HPV.</a:t>
            </a:r>
            <a:endParaRPr sz="2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Georgia"/>
              <a:buChar char="-"/>
            </a:pPr>
            <a:r>
              <a:rPr lang="pt-BR"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Testar regularmente p/HIV e outras IST’s.</a:t>
            </a:r>
            <a:endParaRPr sz="2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Georgia"/>
              <a:buChar char="-"/>
            </a:pPr>
            <a:r>
              <a:rPr lang="pt-BR"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Conhecer o status sorológico dos parceiros.</a:t>
            </a:r>
            <a:endParaRPr sz="2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Georgia"/>
              <a:buChar char="-"/>
            </a:pPr>
            <a:r>
              <a:rPr lang="pt-BR"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Medidas de higiene antes e após.</a:t>
            </a:r>
            <a:endParaRPr sz="2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Georgia"/>
              <a:buChar char="-"/>
            </a:pPr>
            <a:r>
              <a:rPr lang="pt-BR"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Realizar exame preventivo do CA colo uterino.</a:t>
            </a:r>
            <a:endParaRPr sz="2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Georgia"/>
              <a:buChar char="-"/>
            </a:pPr>
            <a:r>
              <a:rPr lang="pt-BR"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Realizar Profilaxia Pré-Exposição, quando indicada.</a:t>
            </a:r>
            <a:endParaRPr sz="2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Georgia"/>
              <a:buChar char="-"/>
            </a:pPr>
            <a:r>
              <a:rPr lang="pt-BR"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Realizar Profilaxia Pós-Exposição, quando indicada.</a:t>
            </a:r>
            <a:endParaRPr sz="2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71" name="Google Shape;17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6416" y="481625"/>
            <a:ext cx="540060" cy="488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6425" y="423550"/>
            <a:ext cx="6279501" cy="460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Urbano">
  <a:themeElements>
    <a:clrScheme name="Ápice">
      <a:dk1>
        <a:srgbClr val="000000"/>
      </a:dk1>
      <a:lt1>
        <a:srgbClr val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331</Words>
  <Application>Microsoft Office PowerPoint</Application>
  <PresentationFormat>Apresentação na tela (16:9)</PresentationFormat>
  <Paragraphs>70</Paragraphs>
  <Slides>40</Slides>
  <Notes>40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1" baseType="lpstr">
      <vt:lpstr>Urbano</vt:lpstr>
      <vt:lpstr>IST’s</vt:lpstr>
      <vt:lpstr>Slide 2</vt:lpstr>
      <vt:lpstr>O que é sexualidade?</vt:lpstr>
      <vt:lpstr>Alguns conceitos:</vt:lpstr>
      <vt:lpstr>Infecção x Doença</vt:lpstr>
      <vt:lpstr>Infecção x Doença</vt:lpstr>
      <vt:lpstr>Importância do tema IST’s</vt:lpstr>
      <vt:lpstr>O que é sexo seguro?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IST’s</dc:title>
  <dc:creator>agnes pinto</dc:creator>
  <cp:lastModifiedBy>agnes pinto</cp:lastModifiedBy>
  <cp:revision>1</cp:revision>
  <dcterms:modified xsi:type="dcterms:W3CDTF">2021-11-18T15:50:53Z</dcterms:modified>
</cp:coreProperties>
</file>