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61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243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36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0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65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71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67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43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021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264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87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E587-967E-4818-BC02-5F827AD025CA}" type="datetimeFigureOut">
              <a:rPr lang="pt-BR" smtClean="0"/>
              <a:t>01/12/2021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B0F5C-2D6C-44E5-B383-938E11C6D2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805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B050"/>
                </a:solidFill>
              </a:rPr>
              <a:t>Segunda Avaliação de Desempenho Discente em 2021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4043966" y="6271944"/>
            <a:ext cx="6053071" cy="576263"/>
          </a:xfrm>
        </p:spPr>
        <p:txBody>
          <a:bodyPr>
            <a:noAutofit/>
          </a:bodyPr>
          <a:lstStyle/>
          <a:p>
            <a:r>
              <a:rPr lang="pt-BR" sz="2800" dirty="0">
                <a:solidFill>
                  <a:srgbClr val="00B050"/>
                </a:solidFill>
              </a:rPr>
              <a:t>Coordenação Técnico-Pedagógica – CTP</a:t>
            </a:r>
          </a:p>
          <a:p>
            <a:r>
              <a:rPr lang="pt-BR" sz="2800" dirty="0">
                <a:solidFill>
                  <a:srgbClr val="00B050"/>
                </a:solidFill>
              </a:rPr>
              <a:t>                   IFCE - Jaguaribe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50017" y="2737245"/>
            <a:ext cx="2311351" cy="277491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3579099" cy="5762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7" name="Picture 2" descr="Pandemia não pode ser usada para justificar suspensão de visitas entre pais  e filhos, decide Justiça - Seu Direito - Diário do Nordest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90688"/>
            <a:ext cx="8268237" cy="4117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06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40157"/>
          </a:xfrm>
        </p:spPr>
        <p:txBody>
          <a:bodyPr>
            <a:noAutofit/>
          </a:bodyPr>
          <a:lstStyle/>
          <a:p>
            <a:pPr algn="ctr"/>
            <a:r>
              <a:rPr lang="pt-BR" sz="5400" dirty="0">
                <a:solidFill>
                  <a:srgbClr val="0070C0"/>
                </a:solidFill>
              </a:rPr>
              <a:t>Sobre as aulas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24248"/>
            <a:ext cx="12192000" cy="6033751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tx1"/>
                </a:solidFill>
              </a:rPr>
              <a:t>73% </a:t>
            </a:r>
            <a:r>
              <a:rPr lang="pt-BR" sz="4400" dirty="0">
                <a:solidFill>
                  <a:schemeClr val="tx1"/>
                </a:solidFill>
              </a:rPr>
              <a:t>disseram que estão </a:t>
            </a:r>
            <a:r>
              <a:rPr lang="pt-BR" sz="4400" b="1" dirty="0">
                <a:solidFill>
                  <a:schemeClr val="tx1"/>
                </a:solidFill>
              </a:rPr>
              <a:t>participando</a:t>
            </a:r>
            <a:r>
              <a:rPr lang="pt-BR" sz="4400" dirty="0">
                <a:solidFill>
                  <a:schemeClr val="tx1"/>
                </a:solidFill>
              </a:rPr>
              <a:t> das aulas </a:t>
            </a:r>
            <a:r>
              <a:rPr lang="pt-BR" sz="4400" b="1" dirty="0">
                <a:solidFill>
                  <a:schemeClr val="tx1"/>
                </a:solidFill>
              </a:rPr>
              <a:t>síncronas</a:t>
            </a:r>
            <a:r>
              <a:rPr lang="pt-BR" sz="4400" dirty="0">
                <a:solidFill>
                  <a:schemeClr val="tx1"/>
                </a:solidFill>
              </a:rPr>
              <a:t>;</a:t>
            </a: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79,2% </a:t>
            </a:r>
            <a:r>
              <a:rPr lang="pt-BR" sz="4400" dirty="0">
                <a:solidFill>
                  <a:schemeClr val="tx1"/>
                </a:solidFill>
              </a:rPr>
              <a:t>informaram que aproveitam as aulas que os docentes reservam para a </a:t>
            </a:r>
            <a:r>
              <a:rPr lang="pt-BR" sz="4400" b="1" dirty="0">
                <a:solidFill>
                  <a:schemeClr val="tx1"/>
                </a:solidFill>
              </a:rPr>
              <a:t>resolução de atividades;</a:t>
            </a:r>
            <a:endParaRPr lang="pt-BR" sz="4400" dirty="0"/>
          </a:p>
          <a:p>
            <a:r>
              <a:rPr lang="pt-BR" sz="4400" b="1" dirty="0">
                <a:solidFill>
                  <a:schemeClr val="tx1"/>
                </a:solidFill>
              </a:rPr>
              <a:t>69,8% </a:t>
            </a:r>
            <a:r>
              <a:rPr lang="pt-BR" sz="4400" dirty="0">
                <a:solidFill>
                  <a:schemeClr val="tx1"/>
                </a:solidFill>
              </a:rPr>
              <a:t>defendem que as aulas retornem já em </a:t>
            </a:r>
            <a:r>
              <a:rPr lang="pt-BR" sz="4400" b="1" dirty="0">
                <a:solidFill>
                  <a:schemeClr val="tx1"/>
                </a:solidFill>
              </a:rPr>
              <a:t>agosto de 2021; </a:t>
            </a:r>
          </a:p>
          <a:p>
            <a:r>
              <a:rPr lang="pt-BR" sz="4400" b="1" dirty="0">
                <a:solidFill>
                  <a:schemeClr val="tx1"/>
                </a:solidFill>
              </a:rPr>
              <a:t>81% </a:t>
            </a:r>
            <a:r>
              <a:rPr lang="pt-BR" sz="4400" dirty="0">
                <a:solidFill>
                  <a:schemeClr val="tx1"/>
                </a:solidFill>
              </a:rPr>
              <a:t>preferem as aulas </a:t>
            </a:r>
            <a:r>
              <a:rPr lang="pt-BR" sz="4400" b="1" dirty="0">
                <a:solidFill>
                  <a:schemeClr val="tx1"/>
                </a:solidFill>
              </a:rPr>
              <a:t>síncronas</a:t>
            </a:r>
            <a:r>
              <a:rPr lang="pt-BR" sz="4400" dirty="0">
                <a:solidFill>
                  <a:schemeClr val="tx1"/>
                </a:solidFill>
              </a:rPr>
              <a:t>, quando perguntados sobre </a:t>
            </a:r>
            <a:r>
              <a:rPr lang="pt-BR" sz="4400" b="1" dirty="0">
                <a:solidFill>
                  <a:schemeClr val="tx1"/>
                </a:solidFill>
              </a:rPr>
              <a:t>aprendizagem</a:t>
            </a:r>
            <a:r>
              <a:rPr lang="pt-BR" sz="4400" dirty="0">
                <a:solidFill>
                  <a:schemeClr val="tx1"/>
                </a:solidFill>
              </a:rPr>
              <a:t>;</a:t>
            </a:r>
          </a:p>
          <a:p>
            <a:endParaRPr lang="pt-BR" sz="4400" b="1" dirty="0">
              <a:solidFill>
                <a:schemeClr val="tx1"/>
              </a:solidFill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17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8945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0070C0"/>
                </a:solidFill>
              </a:rPr>
              <a:t>Organização e o estado emocional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068946"/>
            <a:ext cx="12192000" cy="5789054"/>
          </a:xfrm>
        </p:spPr>
        <p:txBody>
          <a:bodyPr>
            <a:normAutofit/>
          </a:bodyPr>
          <a:lstStyle/>
          <a:p>
            <a:r>
              <a:rPr lang="pt-BR" sz="4800" b="1" dirty="0">
                <a:solidFill>
                  <a:schemeClr val="tx1"/>
                </a:solidFill>
              </a:rPr>
              <a:t>88% </a:t>
            </a:r>
            <a:r>
              <a:rPr lang="pt-BR" sz="4800" dirty="0"/>
              <a:t>responderam que não conseguem organizar seu tempo de estudo, ou precisam melhorar;</a:t>
            </a:r>
          </a:p>
          <a:p>
            <a:pPr marL="0" indent="0">
              <a:buNone/>
            </a:pPr>
            <a:endParaRPr lang="pt-BR" sz="4800" dirty="0"/>
          </a:p>
          <a:p>
            <a:r>
              <a:rPr lang="pt-BR" sz="4800" b="1" dirty="0">
                <a:solidFill>
                  <a:schemeClr val="tx1"/>
                </a:solidFill>
              </a:rPr>
              <a:t>58% </a:t>
            </a:r>
            <a:r>
              <a:rPr lang="pt-BR" sz="4800" dirty="0">
                <a:solidFill>
                  <a:schemeClr val="tx1"/>
                </a:solidFill>
              </a:rPr>
              <a:t>dos participantes consideram que seu </a:t>
            </a:r>
            <a:r>
              <a:rPr lang="pt-BR" sz="4800" b="1" dirty="0">
                <a:solidFill>
                  <a:schemeClr val="tx1"/>
                </a:solidFill>
              </a:rPr>
              <a:t>estado emocional atrapalha</a:t>
            </a:r>
            <a:r>
              <a:rPr lang="pt-BR" sz="4800" dirty="0">
                <a:solidFill>
                  <a:schemeClr val="tx1"/>
                </a:solidFill>
              </a:rPr>
              <a:t> seus estudos nesse momento.</a:t>
            </a:r>
          </a:p>
        </p:txBody>
      </p:sp>
    </p:spTree>
    <p:extLst>
      <p:ext uri="{BB962C8B-B14F-4D97-AF65-F5344CB8AC3E}">
        <p14:creationId xmlns:p14="http://schemas.microsoft.com/office/powerpoint/2010/main" val="34373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Segunda Avaliação de Desempenho Discente em 2021 </vt:lpstr>
      <vt:lpstr>Sobre as aulas </vt:lpstr>
      <vt:lpstr>Organização e o estado emocional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Avaliação de Desempenho Discente em 2021</dc:title>
  <dc:creator>Welson</dc:creator>
  <cp:lastModifiedBy>Particular</cp:lastModifiedBy>
  <cp:revision>2</cp:revision>
  <dcterms:created xsi:type="dcterms:W3CDTF">2021-06-30T19:38:22Z</dcterms:created>
  <dcterms:modified xsi:type="dcterms:W3CDTF">2021-12-01T12:46:06Z</dcterms:modified>
</cp:coreProperties>
</file>