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91674" y="244700"/>
            <a:ext cx="9710670" cy="2588652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Conselho de Classe </a:t>
            </a: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técnicos integrados ao ensino médio</a:t>
            </a:r>
            <a:b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(Aprovado pela Resolução CONSUP nº de 35 de junho de 2016)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6" y="3284114"/>
            <a:ext cx="8950579" cy="33227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B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Integrado em Redes de Computadores </a:t>
            </a:r>
          </a:p>
          <a:p>
            <a:pPr algn="ctr"/>
            <a:r>
              <a:rPr lang="pt-B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Turmas 2020 e 2021</a:t>
            </a:r>
          </a:p>
          <a:p>
            <a:r>
              <a:rPr lang="pt-B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pt-B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de Curso: Professora Doutoranda Raiane Santos </a:t>
            </a:r>
          </a:p>
          <a:p>
            <a:pPr algn="l"/>
            <a:r>
              <a:rPr lang="pt-B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Setor de Assistência Estudantil (Serviço Social): Fernanda Maria</a:t>
            </a:r>
          </a:p>
          <a:p>
            <a:pPr algn="ctr"/>
            <a:endParaRPr lang="pt-BR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IFCE campus Boa Viagem</a:t>
            </a:r>
          </a:p>
          <a:p>
            <a:pPr algn="l"/>
            <a:endParaRPr lang="pt-BR" sz="2000" b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de novembro de 2021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321" y="437883"/>
            <a:ext cx="6147358" cy="334850"/>
          </a:xfrm>
          <a:prstGeom prst="rect">
            <a:avLst/>
          </a:prstGeom>
        </p:spPr>
      </p:pic>
      <p:pic>
        <p:nvPicPr>
          <p:cNvPr id="1026" name="Imagem 3" descr="E:\Área de Trabalho\DG\ifce_boaviagem_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4" t="16353" r="5923" b="16347"/>
          <a:stretch>
            <a:fillRect/>
          </a:stretch>
        </p:blipFill>
        <p:spPr bwMode="auto">
          <a:xfrm>
            <a:off x="8950325" y="0"/>
            <a:ext cx="3241675" cy="1352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0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Reuniões avaliam e deliberações situações das turmas com a participação de: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Professores (as);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Coordenação do Curso;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do Ensino;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da Coordenação Técnico-pedagógica;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do Setor de Assistência Estudantil;</a:t>
            </a:r>
          </a:p>
          <a:p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</a:t>
            </a: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um(a)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 representante de turma que seja líder de sala; ou na inexistência </a:t>
            </a: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 (a),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seja </a:t>
            </a: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escolhido(a)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(a)representação </a:t>
            </a:r>
            <a:r>
              <a:rPr lang="pt-B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seus pares;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pais ou responsáveis </a:t>
            </a:r>
            <a:r>
              <a:rPr lang="pt-BR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pelos(a) </a:t>
            </a:r>
            <a:r>
              <a:rPr lang="pt-BR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estudantes.</a:t>
            </a:r>
          </a:p>
        </p:txBody>
      </p:sp>
    </p:spTree>
    <p:extLst>
      <p:ext uri="{BB962C8B-B14F-4D97-AF65-F5344CB8AC3E}">
        <p14:creationId xmlns:p14="http://schemas.microsoft.com/office/powerpoint/2010/main" val="150220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6010141"/>
          </a:xfrm>
        </p:spPr>
        <p:txBody>
          <a:bodyPr>
            <a:normAutofit fontScale="90000"/>
          </a:bodyPr>
          <a:lstStyle/>
          <a:p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21 Cabe ao estudante representante de turma: </a:t>
            </a:r>
            <a:r>
              <a:rPr lang="pt-B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apresentar a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 avaliação 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turma em relação ao processo de ensino e aprendizagem; </a:t>
            </a:r>
            <a:b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apresentar, com criticidade e responsabilidade, as dificuldades e as reivindicações relativas aos aspectos específicos como: o nível de participação e interesse nas atividades escolares; o aproveitamento por componente curricular; o aproveitamento escolar global; </a:t>
            </a:r>
            <a:b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registrar, por escrito, a avaliação realizada pelo docente representante da turma; </a:t>
            </a:r>
            <a:b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IV. apresentar sugestões de ações que colaborem para minimização da retenção acadêmica e evasão; </a:t>
            </a:r>
            <a:b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apoiar demais segmentos do conselho quando solicitada. </a:t>
            </a:r>
            <a: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OBS: Para cursos semestrais: 3 reuniões</a:t>
            </a:r>
            <a:b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Para cursos anuais: 5 reuniões</a:t>
            </a:r>
            <a:b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sz="2200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construção do ensino e aprendizagem requisita a participação de            todos(as) na educação, faça a sua parte também estudante!!!</a:t>
            </a:r>
            <a:r>
              <a:rPr lang="pt-BR" dirty="0">
                <a:solidFill>
                  <a:srgbClr val="92D050"/>
                </a:solidFill>
                <a:latin typeface="Times New Roman" panose="02020603050405020304" pitchFamily="18" charset="0"/>
              </a:rPr>
              <a:t/>
            </a:r>
            <a:br>
              <a:rPr lang="pt-BR" dirty="0">
                <a:solidFill>
                  <a:srgbClr val="92D050"/>
                </a:solidFill>
                <a:latin typeface="Times New Roman" panose="02020603050405020304" pitchFamily="18" charset="0"/>
              </a:rPr>
            </a:b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0744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128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Facetado</vt:lpstr>
      <vt:lpstr>Conselho de Classe  nos cursos técnicos integrados ao ensino médio (Aprovado pela Resolução CONSUP nº de 35 de junho de 2016)</vt:lpstr>
      <vt:lpstr>Reuniões avaliam e deliberações situações das turmas com a participação de:</vt:lpstr>
      <vt:lpstr>Art. 21 Cabe ao estudante representante de turma:   I. apresentar a auto avaliação da turma em relação ao processo de ensino e aprendizagem;  II. apresentar, com criticidade e responsabilidade, as dificuldades e as reivindicações relativas aos aspectos específicos como: o nível de participação e interesse nas atividades escolares; o aproveitamento por componente curricular; o aproveitamento escolar global;  III. registrar, por escrito, a avaliação realizada pelo docente representante da turma;  IV. apresentar sugestões de ações que colaborem para minimização da retenção acadêmica e evasão;  V. apoiar demais segmentos do conselho quando solicitada.   OBS: Para cursos semestrais: 3 reuniões           Para cursos anuais: 5 reuniões         A construção do ensino e aprendizagem requisita a participação de            todos(as) na educação, faça a sua parte também estudante!!!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Conselho de Classe  nos cursos técnicos integrados ao ensino médio (Aprovado pela Resolução CONSUP nº de 35 de junho de 2016)</dc:title>
  <dc:creator>Fernanda Medeiros</dc:creator>
  <cp:lastModifiedBy>Fernanda Medeiros</cp:lastModifiedBy>
  <cp:revision>5</cp:revision>
  <dcterms:created xsi:type="dcterms:W3CDTF">2021-11-29T16:55:13Z</dcterms:created>
  <dcterms:modified xsi:type="dcterms:W3CDTF">2021-11-29T17:28:20Z</dcterms:modified>
</cp:coreProperties>
</file>