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75" r:id="rId7"/>
  </p:sldIdLst>
  <p:sldSz cx="9144000" cy="6858000" type="screen4x3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68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059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7815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09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987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395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0855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098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3902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5522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523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38E5-EA0A-4EFB-AD6C-999D6950AB06}" type="datetimeFigureOut">
              <a:rPr lang="pt-BR" smtClean="0"/>
              <a:pPr/>
              <a:t>29/08/2017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5FBF6-4B70-4D5A-874A-8107B0EDCE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671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blioteca\Desktop\FundoSlidesIF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531490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INTITUTO FEDERAL DO CEARÁ – CAMPUS CAUCAIA – BIBLIOTECA</a:t>
            </a:r>
            <a:endParaRPr lang="pt-BR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92888" cy="5544616"/>
          </a:xfrm>
        </p:spPr>
        <p:txBody>
          <a:bodyPr/>
          <a:lstStyle/>
          <a:p>
            <a:endParaRPr lang="pt-BR" dirty="0" smtClean="0"/>
          </a:p>
          <a:p>
            <a:endParaRPr lang="pt-BR" sz="2400" b="1" dirty="0" smtClean="0">
              <a:solidFill>
                <a:schemeClr val="tx1"/>
              </a:solidFill>
            </a:endParaRPr>
          </a:p>
          <a:p>
            <a:r>
              <a:rPr lang="pt-BR" sz="5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 de Ampliação da Biblioteca do IFCE Campus Caucaia</a:t>
            </a:r>
            <a:endParaRPr lang="pt-BR" sz="5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blioteca\Desktop\FundoSlidesIF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531490"/>
          </a:xfrm>
        </p:spPr>
        <p:txBody>
          <a:bodyPr>
            <a:noAutofit/>
          </a:bodyPr>
          <a:lstStyle/>
          <a:p>
            <a:r>
              <a:rPr lang="pt-BR" sz="2000" b="1" smtClean="0"/>
              <a:t>INTITUTO FEDERAL DO CEARÁ – CAMPUS CAUCAIA – BIBLIOTECA</a:t>
            </a:r>
            <a:endParaRPr lang="pt-BR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92888" cy="5544616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ts val="600"/>
              </a:spcBef>
            </a:pPr>
            <a:r>
              <a:rPr lang="pt-BR" sz="16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Contextualização e Justificativa</a:t>
            </a:r>
          </a:p>
          <a:p>
            <a:pPr algn="just">
              <a:spcBef>
                <a:spcPts val="600"/>
              </a:spcBef>
            </a:pPr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Implantação de três cursos técnicos integrados em tempo integral, a partir de 2015;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e assentos da Biblioteca insuficientes para a demanda;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Ausência de infraestruturas imprescindíveis no setor: guarda-volumes, sala de administração e processamento técnico, banheiros, entre outros;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Acústica desfavorável;</a:t>
            </a:r>
          </a:p>
        </p:txBody>
      </p:sp>
    </p:spTree>
    <p:extLst>
      <p:ext uri="{BB962C8B-B14F-4D97-AF65-F5344CB8AC3E}">
        <p14:creationId xmlns:p14="http://schemas.microsoft.com/office/powerpoint/2010/main" xmlns="" val="16797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blioteca\Desktop\FundoSlidesIF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531490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INTITUTO FEDERAL DO CEARÁ – CAMPUS CAUCAIA – BIBLIOTECA</a:t>
            </a:r>
            <a:endParaRPr lang="pt-BR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92888" cy="5544616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Alta frequência e uso do setor;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Perspectiva de implantação de mais 10 cursos aprovados em audiência pública, promovida pelo Campus e Reitoria;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Falta de recursos para construir a Biblioteca padrão prometida durante campanha eleitoral do Reitor;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Pesquisa de satisfação dos alunos sobre a infraestrutura da Biblioteca, em que 75% dos discentes consideram a infraestrutura do setor insuficiente, conforme questionário aplicado via Q-Acadêmico.  </a:t>
            </a: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7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blioteca\Desktop\FundoSlidesIF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531490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INTITUTO FEDERAL DO CEARÁ – CAMPUS CAUCAIA – BIBLIOTECA</a:t>
            </a:r>
            <a:endParaRPr lang="pt-BR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92888" cy="5544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BR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Gerais</a:t>
            </a:r>
          </a:p>
          <a:p>
            <a:pPr algn="l"/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Ampliar a Biblioteca do IFCE Campus Caucaia com a finalidade de disponibilizar mais espaços para estudos e pesquisas.</a:t>
            </a:r>
          </a:p>
          <a:p>
            <a:pPr lvl="0"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Aumentar o espaço, o número de assentos e mesas disponibilizados para estudos e pesquisas.</a:t>
            </a:r>
          </a:p>
          <a:p>
            <a:pPr lvl="0"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Criar novos ambientes para melhorar o setor: cabines para estudo individual, guarda-volumes, sala de administração e processamento técnico, banheiros.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blioteca\Desktop\FundoSlidesIF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531490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INTITUTO FEDERAL DO CEARÁ – CAMPUS CAUCAIA – BIBLIOTECA</a:t>
            </a:r>
            <a:endParaRPr lang="pt-BR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92888" cy="554461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t-BR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  <a:p>
            <a:pPr algn="l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Separar adequadamente os setores da Biblioteca para proporcionar melhores ambientes de estudos aos usuários.</a:t>
            </a:r>
          </a:p>
          <a:p>
            <a:pPr lvl="0" algn="just"/>
            <a:endParaRPr lang="pt-BR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Melhorar o rendimento escolar dos alunos ao ofertar mais espaços para estudo.</a:t>
            </a:r>
          </a:p>
          <a:p>
            <a:pPr lvl="0" algn="just"/>
            <a:endParaRPr lang="pt-BR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Desenvolver mais projetos e serviços variados para alunos e comunidade.</a:t>
            </a:r>
          </a:p>
          <a:p>
            <a:pPr algn="l"/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7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blioteca\Desktop\FundoSlidesIF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72400" cy="531490"/>
          </a:xfrm>
        </p:spPr>
        <p:txBody>
          <a:bodyPr>
            <a:noAutofit/>
          </a:bodyPr>
          <a:lstStyle/>
          <a:p>
            <a:r>
              <a:rPr lang="pt-BR" sz="2000" b="1" smtClean="0"/>
              <a:t>INTITUTO FEDERAL DO CEARÁ – CAMPUS CAUCAIA – BIBLIOTECA</a:t>
            </a:r>
            <a:endParaRPr lang="pt-BR" sz="1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92888" cy="55446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t-BR" sz="5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Parâmetros Estimativos</a:t>
            </a:r>
          </a:p>
          <a:p>
            <a:pPr algn="l"/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atual da Biblioteca: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154,94m²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Número atual de assentos, mesas e cabines disponíveis para estudos: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 assentos distribuídos em 06 mesas e 07 cabines (para computadores).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estimada a partir da ampliação do setor: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265,7m²</a:t>
            </a: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Aumento de: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110,76 m²</a:t>
            </a:r>
          </a:p>
          <a:p>
            <a:pPr algn="just"/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Estimativa do número de assentos e mesas disponíveis para estudos a partir da ampliação: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 assentos distribuídos em 11 mesas e 14 cabines (sendo 07 para computadores e 07 para estudo individual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36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4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323</Words>
  <Application>Microsoft Office PowerPoint</Application>
  <PresentationFormat>Apresentação na tela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INTITUTO FEDERAL DO CEARÁ – CAMPUS CAUCAIA – BIBLIOTECA</vt:lpstr>
      <vt:lpstr>INTITUTO FEDERAL DO CEARÁ – CAMPUS CAUCAIA – BIBLIOTECA</vt:lpstr>
      <vt:lpstr>INTITUTO FEDERAL DO CEARÁ – CAMPUS CAUCAIA – BIBLIOTECA</vt:lpstr>
      <vt:lpstr>INTITUTO FEDERAL DO CEARÁ – CAMPUS CAUCAIA – BIBLIOTECA</vt:lpstr>
      <vt:lpstr>INTITUTO FEDERAL DO CEARÁ – CAMPUS CAUCAIA – BIBLIOTECA</vt:lpstr>
      <vt:lpstr>INTITUTO FEDERAL DO CEARÁ – CAMPUS CAUCAIA – BIBLIOTECA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INTITUTO FEDERAL DO CEARÁ – CAMPUS MARACANAÚ Sistemas Operacionais &gt;&gt;&gt; Esteganografia  Yarah Rodrigues  e Leandro Martins</dc:title>
  <dc:creator>biblioteca</dc:creator>
  <cp:lastModifiedBy>biblioteca</cp:lastModifiedBy>
  <cp:revision>130</cp:revision>
  <cp:lastPrinted>2015-01-23T11:08:54Z</cp:lastPrinted>
  <dcterms:created xsi:type="dcterms:W3CDTF">2014-11-20T19:51:43Z</dcterms:created>
  <dcterms:modified xsi:type="dcterms:W3CDTF">2017-08-29T14:21:43Z</dcterms:modified>
</cp:coreProperties>
</file>