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63" r:id="rId5"/>
    <p:sldId id="258" r:id="rId6"/>
    <p:sldId id="264" r:id="rId7"/>
    <p:sldId id="259" r:id="rId8"/>
    <p:sldId id="278" r:id="rId9"/>
    <p:sldId id="260" r:id="rId10"/>
    <p:sldId id="279" r:id="rId11"/>
    <p:sldId id="261" r:id="rId12"/>
    <p:sldId id="267" r:id="rId13"/>
    <p:sldId id="273" r:id="rId14"/>
    <p:sldId id="268" r:id="rId15"/>
    <p:sldId id="274" r:id="rId16"/>
    <p:sldId id="269" r:id="rId17"/>
    <p:sldId id="275" r:id="rId18"/>
    <p:sldId id="270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âmpada led no fundo amarelo, conceito de idéias, criatividade, inovação ou  economia de energia, cópia espaço, vista superior, lay plana | Foto Premium">
            <a:extLst>
              <a:ext uri="{FF2B5EF4-FFF2-40B4-BE49-F238E27FC236}">
                <a16:creationId xmlns:a16="http://schemas.microsoft.com/office/drawing/2014/main" id="{BF7C8280-865A-4AD5-AC88-BA2121C188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6" b="5411"/>
          <a:stretch/>
        </p:blipFill>
        <p:spPr bwMode="auto">
          <a:xfrm>
            <a:off x="20" y="10"/>
            <a:ext cx="12191980" cy="68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70">
            <a:extLst>
              <a:ext uri="{FF2B5EF4-FFF2-40B4-BE49-F238E27FC236}">
                <a16:creationId xmlns:a16="http://schemas.microsoft.com/office/drawing/2014/main" id="{9F130AC3-844C-4B81-AC10-AA189041A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155560" y="1125415"/>
            <a:ext cx="9867482" cy="459321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Freeform 6">
            <a:extLst>
              <a:ext uri="{FF2B5EF4-FFF2-40B4-BE49-F238E27FC236}">
                <a16:creationId xmlns:a16="http://schemas.microsoft.com/office/drawing/2014/main" id="{1E8CDD95-4708-4952-ABA5-06C81C28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5" name="Freeform 6">
            <a:extLst>
              <a:ext uri="{FF2B5EF4-FFF2-40B4-BE49-F238E27FC236}">
                <a16:creationId xmlns:a16="http://schemas.microsoft.com/office/drawing/2014/main" id="{F0D63994-6942-4F0F-96F2-12BB09EFA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03A50D-8B28-45BE-9784-04CB9E8D8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>
            <a:normAutofit/>
          </a:bodyPr>
          <a:lstStyle/>
          <a:p>
            <a:r>
              <a:rPr lang="pt-BR" sz="5000">
                <a:solidFill>
                  <a:schemeClr val="bg2"/>
                </a:solidFill>
                <a:latin typeface="Arial Rounded MT Bold" panose="020F0704030504030204" pitchFamily="34" charset="0"/>
              </a:rPr>
              <a:t>Estratégias </a:t>
            </a:r>
            <a:br>
              <a:rPr lang="pt-BR" sz="5000">
                <a:solidFill>
                  <a:schemeClr val="bg2"/>
                </a:solidFill>
                <a:latin typeface="Arial Rounded MT Bold" panose="020F0704030504030204" pitchFamily="34" charset="0"/>
              </a:rPr>
            </a:br>
            <a:r>
              <a:rPr lang="pt-BR" sz="5000">
                <a:solidFill>
                  <a:schemeClr val="bg2"/>
                </a:solidFill>
                <a:latin typeface="Arial Rounded MT Bold" panose="020F0704030504030204" pitchFamily="34" charset="0"/>
              </a:rPr>
              <a:t>de Estudo individual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C7C1B2-9597-4ED5-BB02-922FFBE42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b="1">
                <a:solidFill>
                  <a:srgbClr val="FFFFFF"/>
                </a:solidFill>
              </a:rPr>
              <a:t>“Práticas que funcionam”</a:t>
            </a:r>
          </a:p>
        </p:txBody>
      </p:sp>
    </p:spTree>
    <p:extLst>
      <p:ext uri="{BB962C8B-B14F-4D97-AF65-F5344CB8AC3E}">
        <p14:creationId xmlns:p14="http://schemas.microsoft.com/office/powerpoint/2010/main" val="634357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54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Vai Anotando - Home | Facebook">
            <a:extLst>
              <a:ext uri="{FF2B5EF4-FFF2-40B4-BE49-F238E27FC236}">
                <a16:creationId xmlns:a16="http://schemas.microsoft.com/office/drawing/2014/main" id="{BDBB08E6-6C18-49A6-A17E-C3FD13158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731" y="607632"/>
            <a:ext cx="9414538" cy="564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768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8" name="Group 70">
            <a:extLst>
              <a:ext uri="{FF2B5EF4-FFF2-40B4-BE49-F238E27FC236}">
                <a16:creationId xmlns:a16="http://schemas.microsoft.com/office/drawing/2014/main" id="{31496252-D234-4B17-886D-E23B219B7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A7C309D5-C35F-4EF0-B4F7-DA3B085B5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9938FAEC-E330-455B-AA85-2243A31B6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6389" name="Rectangle 74">
            <a:extLst>
              <a:ext uri="{FF2B5EF4-FFF2-40B4-BE49-F238E27FC236}">
                <a16:creationId xmlns:a16="http://schemas.microsoft.com/office/drawing/2014/main" id="{84C080B4-1753-4B81-A355-E286E0BDA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D8331B-F512-49C5-B625-BF61B75AA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8004" y="1480929"/>
            <a:ext cx="5607908" cy="32543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000" cap="all"/>
              <a:t>5º - Ensine a alguém</a:t>
            </a:r>
          </a:p>
        </p:txBody>
      </p:sp>
      <p:sp>
        <p:nvSpPr>
          <p:cNvPr id="16390" name="Freeform 6">
            <a:extLst>
              <a:ext uri="{FF2B5EF4-FFF2-40B4-BE49-F238E27FC236}">
                <a16:creationId xmlns:a16="http://schemas.microsoft.com/office/drawing/2014/main" id="{D02428FE-729A-4F29-AE63-22F7A3913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6391" name="Freeform 6">
            <a:extLst>
              <a:ext uri="{FF2B5EF4-FFF2-40B4-BE49-F238E27FC236}">
                <a16:creationId xmlns:a16="http://schemas.microsoft.com/office/drawing/2014/main" id="{6F71BE12-98AA-47E3-9224-4E30F31C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20" name="Picture 2" descr="SEI - Sistema de Ensino Independente">
            <a:extLst>
              <a:ext uri="{FF2B5EF4-FFF2-40B4-BE49-F238E27FC236}">
                <a16:creationId xmlns:a16="http://schemas.microsoft.com/office/drawing/2014/main" id="{6C254F6B-434C-419A-BF8E-987E68F23A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3"/>
          <a:stretch/>
        </p:blipFill>
        <p:spPr bwMode="auto">
          <a:xfrm>
            <a:off x="666750" y="1224756"/>
            <a:ext cx="4895850" cy="440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76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KEEP CALM AND READ TOME NOTA Poster | iuhouhbo | Keep Calm-o-Matic">
            <a:extLst>
              <a:ext uri="{FF2B5EF4-FFF2-40B4-BE49-F238E27FC236}">
                <a16:creationId xmlns:a16="http://schemas.microsoft.com/office/drawing/2014/main" id="{E22A50CF-88EC-4CA4-BEFE-7E0F02ECB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9675" y="480515"/>
            <a:ext cx="5052648" cy="589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118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3DE903DC-291C-4A58-B977-39204DB9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6DC605E5-492E-4691-A797-1F8D529F10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3336FEDD-1DEC-4EB8-95EC-BA8B1A0FC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94D112E6-7B96-43E5-82B1-668E3F816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6">
            <a:extLst>
              <a:ext uri="{FF2B5EF4-FFF2-40B4-BE49-F238E27FC236}">
                <a16:creationId xmlns:a16="http://schemas.microsoft.com/office/drawing/2014/main" id="{BA4ADD0E-995C-402D-A129-957CD55A5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412340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BD1C64-FC74-4ADF-995E-86443097C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8004" y="1480930"/>
            <a:ext cx="5607908" cy="32543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000" cap="all"/>
              <a:t>6º - Faça simulados</a:t>
            </a:r>
          </a:p>
        </p:txBody>
      </p:sp>
      <p:pic>
        <p:nvPicPr>
          <p:cNvPr id="17410" name="Picture 2" descr="CIC-LEO – Gabarito Simulado IV | CIC - Colégio Imaculada Conceição">
            <a:extLst>
              <a:ext uri="{FF2B5EF4-FFF2-40B4-BE49-F238E27FC236}">
                <a16:creationId xmlns:a16="http://schemas.microsoft.com/office/drawing/2014/main" id="{5749689F-B208-42ED-9444-0DAE054EB3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7" r="3310" b="1"/>
          <a:stretch/>
        </p:blipFill>
        <p:spPr bwMode="auto">
          <a:xfrm>
            <a:off x="643467" y="746449"/>
            <a:ext cx="3957395" cy="2602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Simulado Enem: conheça esta e outras formas de preparar sua escola">
            <a:extLst>
              <a:ext uri="{FF2B5EF4-FFF2-40B4-BE49-F238E27FC236}">
                <a16:creationId xmlns:a16="http://schemas.microsoft.com/office/drawing/2014/main" id="{05DF9F71-37EE-4236-95CC-28E6D8E7A0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" r="-3" b="-3"/>
          <a:stretch/>
        </p:blipFill>
        <p:spPr bwMode="auto">
          <a:xfrm>
            <a:off x="643467" y="3509434"/>
            <a:ext cx="3957395" cy="2602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358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C5F79084-E805-48DA-8EAC-CD5FD493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4823829-76AE-4EA1-81DC-EB65D06BA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94CA801-A656-40C0-B8EC-B0EEDC5C8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7AE84DD9-6C2C-4A03-B6E3-686271391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E577C700-F3F0-4006-8F05-313628559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10244" name="Picture 4" descr="تويتر \ Print magazine (printmag@)">
            <a:extLst>
              <a:ext uri="{FF2B5EF4-FFF2-40B4-BE49-F238E27FC236}">
                <a16:creationId xmlns:a16="http://schemas.microsoft.com/office/drawing/2014/main" id="{819308C1-C9FE-433C-A7B3-7370356AA6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5" b="26184"/>
          <a:stretch/>
        </p:blipFill>
        <p:spPr bwMode="auto">
          <a:xfrm>
            <a:off x="1000462" y="968188"/>
            <a:ext cx="10194046" cy="489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853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31496252-D234-4B17-886D-E23B219B7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A7C309D5-C35F-4EF0-B4F7-DA3B085B5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9938FAEC-E330-455B-AA85-2243A31B6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DC2F7814-FEEF-4994-984B-E5F2E0E07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Inspiração: Cantinho dos estudos – Paola Eduarda">
            <a:extLst>
              <a:ext uri="{FF2B5EF4-FFF2-40B4-BE49-F238E27FC236}">
                <a16:creationId xmlns:a16="http://schemas.microsoft.com/office/drawing/2014/main" id="{912B5DCB-ED8C-417B-A04D-BCD057704D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/>
          <a:stretch/>
        </p:blipFill>
        <p:spPr bwMode="auto">
          <a:xfrm>
            <a:off x="20" y="10"/>
            <a:ext cx="49662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 6">
            <a:extLst>
              <a:ext uri="{FF2B5EF4-FFF2-40B4-BE49-F238E27FC236}">
                <a16:creationId xmlns:a16="http://schemas.microsoft.com/office/drawing/2014/main" id="{78F93958-2F9B-4FB1-949F-5B1B87CFD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412340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EAF30FA-EF09-483A-9EDC-E58D7ABA6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8004" y="1480930"/>
            <a:ext cx="5607908" cy="32543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000" cap="all"/>
              <a:t>7º - Defina um local de estudo</a:t>
            </a:r>
          </a:p>
        </p:txBody>
      </p:sp>
    </p:spTree>
    <p:extLst>
      <p:ext uri="{BB962C8B-B14F-4D97-AF65-F5344CB8AC3E}">
        <p14:creationId xmlns:p14="http://schemas.microsoft.com/office/powerpoint/2010/main" val="3185230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imples Assim!: Anotar pra quê?">
            <a:extLst>
              <a:ext uri="{FF2B5EF4-FFF2-40B4-BE49-F238E27FC236}">
                <a16:creationId xmlns:a16="http://schemas.microsoft.com/office/drawing/2014/main" id="{64E7D6F4-BF81-452C-B38D-3066E2E625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29"/>
          <a:stretch/>
        </p:blipFill>
        <p:spPr bwMode="auto">
          <a:xfrm>
            <a:off x="2349837" y="765051"/>
            <a:ext cx="7915154" cy="541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elta on Twitter: &amp;quot;@Nintakun @SailorOtaria CONTINUA QUE EU TO ANOTANDO&amp;quot; /  Twitter">
            <a:extLst>
              <a:ext uri="{FF2B5EF4-FFF2-40B4-BE49-F238E27FC236}">
                <a16:creationId xmlns:a16="http://schemas.microsoft.com/office/drawing/2014/main" id="{7DB23429-D869-41DC-BCA8-94F3953117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22"/>
          <a:stretch/>
        </p:blipFill>
        <p:spPr bwMode="auto">
          <a:xfrm>
            <a:off x="2349837" y="688851"/>
            <a:ext cx="7915154" cy="4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747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31496252-D234-4B17-886D-E23B219B7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A7C309D5-C35F-4EF0-B4F7-DA3B085B5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9938FAEC-E330-455B-AA85-2243A31B6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3B47E12-A480-4E77-9792-0CEBE2F4B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521" y="1480930"/>
            <a:ext cx="5678215" cy="32543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cap="all"/>
              <a:t>8º - Tente estudar sem música e avalie sua produtividade</a:t>
            </a:r>
          </a:p>
        </p:txBody>
      </p:sp>
      <p:pic>
        <p:nvPicPr>
          <p:cNvPr id="19458" name="Picture 2" descr="Afinal, quando começar a estudar para o vestibular? – FIA">
            <a:extLst>
              <a:ext uri="{FF2B5EF4-FFF2-40B4-BE49-F238E27FC236}">
                <a16:creationId xmlns:a16="http://schemas.microsoft.com/office/drawing/2014/main" id="{ABA2846B-746B-411B-900D-BF90C022C2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5" r="13554" b="-1"/>
          <a:stretch/>
        </p:blipFill>
        <p:spPr bwMode="auto">
          <a:xfrm>
            <a:off x="7550980" y="10"/>
            <a:ext cx="4637843" cy="6857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84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ETIQUETAS REDONDAS REGISTRE ESSE MOMENTO">
            <a:extLst>
              <a:ext uri="{FF2B5EF4-FFF2-40B4-BE49-F238E27FC236}">
                <a16:creationId xmlns:a16="http://schemas.microsoft.com/office/drawing/2014/main" id="{CA841FFC-D0C3-4731-9098-D81F03225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7100" y="800100"/>
            <a:ext cx="5257801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35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31496252-D234-4B17-886D-E23B219B7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A7C309D5-C35F-4EF0-B4F7-DA3B085B5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9938FAEC-E330-455B-AA85-2243A31B6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84C080B4-1753-4B81-A355-E286E0BDA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0466296-1C33-4A73-BB35-DE69F38D6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8004" y="1480929"/>
            <a:ext cx="5607908" cy="32543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000" cap="all"/>
              <a:t>9º - Deixe seu celular de lado</a:t>
            </a:r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D02428FE-729A-4F29-AE63-22F7A3913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9" name="Freeform 6">
            <a:extLst>
              <a:ext uri="{FF2B5EF4-FFF2-40B4-BE49-F238E27FC236}">
                <a16:creationId xmlns:a16="http://schemas.microsoft.com/office/drawing/2014/main" id="{6F71BE12-98AA-47E3-9224-4E30F31C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026" name="Picture 2" descr="Não Chamar Seu Telefone Celular Em Um Fundo Branco Ilustração do Vetor -  Ilustração de tecla, proibido: 113686185">
            <a:extLst>
              <a:ext uri="{FF2B5EF4-FFF2-40B4-BE49-F238E27FC236}">
                <a16:creationId xmlns:a16="http://schemas.microsoft.com/office/drawing/2014/main" id="{FE985378-36B2-4120-A85F-205C2676D7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8" r="7316" b="4"/>
          <a:stretch/>
        </p:blipFill>
        <p:spPr bwMode="auto">
          <a:xfrm>
            <a:off x="1155560" y="1129353"/>
            <a:ext cx="3914583" cy="458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59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488911C-0EC7-40A9-9BCB-CA8A66E46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3023EA8-527A-4FA2-A71D-626F9127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60C46CD6-ADBB-41BC-8969-7C707D433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B6C38415-998B-45FB-A12C-BD0B184CB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C8D89F71-9459-4318-ACAE-874616C3A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462" y="968188"/>
            <a:ext cx="1019404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Giro Unipar: Anote Aí - 03 - YouTube">
            <a:extLst>
              <a:ext uri="{FF2B5EF4-FFF2-40B4-BE49-F238E27FC236}">
                <a16:creationId xmlns:a16="http://schemas.microsoft.com/office/drawing/2014/main" id="{6AA8ABDF-9706-4C3F-9768-073B1C127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6060" y="1289918"/>
            <a:ext cx="7542849" cy="42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224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stude MENOS, Estude MELHOR | Seja Um Estudante Melhor - YouTube">
            <a:extLst>
              <a:ext uri="{FF2B5EF4-FFF2-40B4-BE49-F238E27FC236}">
                <a16:creationId xmlns:a16="http://schemas.microsoft.com/office/drawing/2014/main" id="{30FAEA3E-69C4-4887-B5D6-A839333A39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7"/>
          <a:stretch/>
        </p:blipFill>
        <p:spPr bwMode="auto">
          <a:xfrm>
            <a:off x="727967" y="88777"/>
            <a:ext cx="11398929" cy="676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jaUmEstudanteMelhor - YouTube">
            <a:extLst>
              <a:ext uri="{FF2B5EF4-FFF2-40B4-BE49-F238E27FC236}">
                <a16:creationId xmlns:a16="http://schemas.microsoft.com/office/drawing/2014/main" id="{9D65AE2B-F445-4FA7-B16C-555AB5F5F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632" y="88777"/>
            <a:ext cx="2956264" cy="295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0D2F14E-4D09-4BB6-A62A-B27E114AFFB3}"/>
              </a:ext>
            </a:extLst>
          </p:cNvPr>
          <p:cNvSpPr txBox="1"/>
          <p:nvPr/>
        </p:nvSpPr>
        <p:spPr>
          <a:xfrm>
            <a:off x="5761605" y="6168458"/>
            <a:ext cx="4305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latin typeface="Arial Black" panose="020B0A04020102020204" pitchFamily="34" charset="0"/>
              </a:rPr>
              <a:t>OBRIGADA! </a:t>
            </a:r>
          </a:p>
        </p:txBody>
      </p:sp>
    </p:spTree>
    <p:extLst>
      <p:ext uri="{BB962C8B-B14F-4D97-AF65-F5344CB8AC3E}">
        <p14:creationId xmlns:p14="http://schemas.microsoft.com/office/powerpoint/2010/main" val="2787446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4" name="Group 72">
            <a:extLst>
              <a:ext uri="{FF2B5EF4-FFF2-40B4-BE49-F238E27FC236}">
                <a16:creationId xmlns:a16="http://schemas.microsoft.com/office/drawing/2014/main" id="{31496252-D234-4B17-886D-E23B219B7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A7C309D5-C35F-4EF0-B4F7-DA3B085B5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9938FAEC-E330-455B-AA85-2243A31B6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055" name="Rectangle 76">
            <a:extLst>
              <a:ext uri="{FF2B5EF4-FFF2-40B4-BE49-F238E27FC236}">
                <a16:creationId xmlns:a16="http://schemas.microsoft.com/office/drawing/2014/main" id="{84C080B4-1753-4B81-A355-E286E0BDA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948579-C621-4327-9300-A32A0AD2E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8004" y="1480929"/>
            <a:ext cx="5607908" cy="32543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cap="all"/>
              <a:t>1º - Divida suas sessões de estudo em pequenos intervalos de tempo</a:t>
            </a:r>
          </a:p>
        </p:txBody>
      </p:sp>
      <p:sp>
        <p:nvSpPr>
          <p:cNvPr id="2056" name="Freeform 6">
            <a:extLst>
              <a:ext uri="{FF2B5EF4-FFF2-40B4-BE49-F238E27FC236}">
                <a16:creationId xmlns:a16="http://schemas.microsoft.com/office/drawing/2014/main" id="{D02428FE-729A-4F29-AE63-22F7A3913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057" name="Freeform 6">
            <a:extLst>
              <a:ext uri="{FF2B5EF4-FFF2-40B4-BE49-F238E27FC236}">
                <a16:creationId xmlns:a16="http://schemas.microsoft.com/office/drawing/2014/main" id="{6F71BE12-98AA-47E3-9224-4E30F31C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2052" name="Picture 4" descr="Tudo sobre a jornada de trabalho de 6 horas">
            <a:extLst>
              <a:ext uri="{FF2B5EF4-FFF2-40B4-BE49-F238E27FC236}">
                <a16:creationId xmlns:a16="http://schemas.microsoft.com/office/drawing/2014/main" id="{D64953C2-F23A-4A57-AB12-34B2171F0F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6" r="32080"/>
          <a:stretch/>
        </p:blipFill>
        <p:spPr bwMode="auto">
          <a:xfrm>
            <a:off x="1155560" y="1129353"/>
            <a:ext cx="3914583" cy="458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78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54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Anota Ai (@AnotaAi2) / Twitter">
            <a:extLst>
              <a:ext uri="{FF2B5EF4-FFF2-40B4-BE49-F238E27FC236}">
                <a16:creationId xmlns:a16="http://schemas.microsoft.com/office/drawing/2014/main" id="{E097B213-BE55-44E0-8193-D8C1CD6B8F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3" b="20471"/>
          <a:stretch/>
        </p:blipFill>
        <p:spPr bwMode="auto">
          <a:xfrm>
            <a:off x="1359057" y="623070"/>
            <a:ext cx="9703569" cy="539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870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31496252-D234-4B17-886D-E23B219B7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A7C309D5-C35F-4EF0-B4F7-DA3B085B5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9938FAEC-E330-455B-AA85-2243A31B6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84C080B4-1753-4B81-A355-E286E0BDA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36DE091-FFDE-4E5C-9C13-201637254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8004" y="1480929"/>
            <a:ext cx="5607908" cy="32543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cap="all"/>
              <a:t>2º - Determine horários fixos para o estudo</a:t>
            </a:r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D02428FE-729A-4F29-AE63-22F7A3913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9" name="Freeform 6">
            <a:extLst>
              <a:ext uri="{FF2B5EF4-FFF2-40B4-BE49-F238E27FC236}">
                <a16:creationId xmlns:a16="http://schemas.microsoft.com/office/drawing/2014/main" id="{6F71BE12-98AA-47E3-9224-4E30F31C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122" name="Picture 2" descr="Planejamento de Estudos para Concurseiros">
            <a:extLst>
              <a:ext uri="{FF2B5EF4-FFF2-40B4-BE49-F238E27FC236}">
                <a16:creationId xmlns:a16="http://schemas.microsoft.com/office/drawing/2014/main" id="{05CB2828-5613-4C99-B311-36C816965F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0" r="27141" b="-2"/>
          <a:stretch/>
        </p:blipFill>
        <p:spPr bwMode="auto">
          <a:xfrm>
            <a:off x="1155560" y="1129353"/>
            <a:ext cx="3914583" cy="458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04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C5F79084-E805-48DA-8EAC-CD5FD493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150" name="Picture 6" descr="Escola Digital">
            <a:extLst>
              <a:ext uri="{FF2B5EF4-FFF2-40B4-BE49-F238E27FC236}">
                <a16:creationId xmlns:a16="http://schemas.microsoft.com/office/drawing/2014/main" id="{EFC9C542-935B-434E-B4F9-7AEFAB7AC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5" b="2365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569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31496252-D234-4B17-886D-E23B219B7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A7C309D5-C35F-4EF0-B4F7-DA3B085B5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9938FAEC-E330-455B-AA85-2243A31B6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24653154-D386-4A6A-BBE5-E39D45517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544" y="1649691"/>
            <a:ext cx="2611225" cy="22369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cap="all"/>
              <a:t>3º - Use cartões de memória</a:t>
            </a:r>
          </a:p>
        </p:txBody>
      </p:sp>
      <p:pic>
        <p:nvPicPr>
          <p:cNvPr id="13314" name="Picture 2" descr="Value Pack 500 A7 Flashcards - Flashcards and Stationery">
            <a:extLst>
              <a:ext uri="{FF2B5EF4-FFF2-40B4-BE49-F238E27FC236}">
                <a16:creationId xmlns:a16="http://schemas.microsoft.com/office/drawing/2014/main" id="{8A2542B9-5406-425A-BFD6-20F34EBEE4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4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00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78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488911C-0EC7-40A9-9BCB-CA8A66E46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3023EA8-527A-4FA2-A71D-626F9127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60C46CD6-ADBB-41BC-8969-7C707D433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B6C38415-998B-45FB-A12C-BD0B184CB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C8D89F71-9459-4318-ACAE-874616C3A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462" y="968188"/>
            <a:ext cx="1019404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Tome nota | Vectores de Domínio Público">
            <a:extLst>
              <a:ext uri="{FF2B5EF4-FFF2-40B4-BE49-F238E27FC236}">
                <a16:creationId xmlns:a16="http://schemas.microsoft.com/office/drawing/2014/main" id="{3487397E-357F-46F4-95A8-3C54F903C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677" y="1235001"/>
            <a:ext cx="7703791" cy="427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702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31496252-D234-4B17-886D-E23B219B7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A7C309D5-C35F-4EF0-B4F7-DA3B085B5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9938FAEC-E330-455B-AA85-2243A31B6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14338" name="Picture 2" descr="Definindo objetivos estratégicos | Professor Annibal">
            <a:extLst>
              <a:ext uri="{FF2B5EF4-FFF2-40B4-BE49-F238E27FC236}">
                <a16:creationId xmlns:a16="http://schemas.microsoft.com/office/drawing/2014/main" id="{783A627B-7EE6-4E71-A3D3-2B58285D86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8" b="17317"/>
          <a:stretch/>
        </p:blipFill>
        <p:spPr bwMode="auto">
          <a:xfrm>
            <a:off x="20" y="10"/>
            <a:ext cx="12191980" cy="68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9F130AC3-844C-4B81-AC10-AA189041A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155560" y="1125415"/>
            <a:ext cx="9867482" cy="459321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1E8CDD95-4708-4952-ABA5-06C81C28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9" name="Freeform 6">
            <a:extLst>
              <a:ext uri="{FF2B5EF4-FFF2-40B4-BE49-F238E27FC236}">
                <a16:creationId xmlns:a16="http://schemas.microsoft.com/office/drawing/2014/main" id="{F0D63994-6942-4F0F-96F2-12BB09EFA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34C18CD-F61D-4A20-8B93-0E498A402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128" y="1788454"/>
            <a:ext cx="8361229" cy="20982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500" cap="all">
                <a:solidFill>
                  <a:schemeClr val="bg2"/>
                </a:solidFill>
              </a:rPr>
              <a:t>4º - Defina objetivos específicos para cada sessão de estudos</a:t>
            </a:r>
          </a:p>
        </p:txBody>
      </p:sp>
    </p:spTree>
    <p:extLst>
      <p:ext uri="{BB962C8B-B14F-4D97-AF65-F5344CB8AC3E}">
        <p14:creationId xmlns:p14="http://schemas.microsoft.com/office/powerpoint/2010/main" val="296066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ortar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TM10001105[[fn=Cortar]]</Template>
  <TotalTime>520</TotalTime>
  <Words>81</Words>
  <Application>Microsoft Office PowerPoint</Application>
  <PresentationFormat>Widescreen</PresentationFormat>
  <Paragraphs>12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 Black</vt:lpstr>
      <vt:lpstr>Arial Rounded MT Bold</vt:lpstr>
      <vt:lpstr>Franklin Gothic Book</vt:lpstr>
      <vt:lpstr>Cortar</vt:lpstr>
      <vt:lpstr>Estratégias  de Estudo individual</vt:lpstr>
      <vt:lpstr>Apresentação do PowerPoint</vt:lpstr>
      <vt:lpstr>1º - Divida suas sessões de estudo em pequenos intervalos de tempo</vt:lpstr>
      <vt:lpstr>Apresentação do PowerPoint</vt:lpstr>
      <vt:lpstr>2º - Determine horários fixos para o estudo</vt:lpstr>
      <vt:lpstr>Apresentação do PowerPoint</vt:lpstr>
      <vt:lpstr>3º - Use cartões de memória</vt:lpstr>
      <vt:lpstr>Apresentação do PowerPoint</vt:lpstr>
      <vt:lpstr>4º - Defina objetivos específicos para cada sessão de estudos</vt:lpstr>
      <vt:lpstr>Apresentação do PowerPoint</vt:lpstr>
      <vt:lpstr>5º - Ensine a alguém</vt:lpstr>
      <vt:lpstr>Apresentação do PowerPoint</vt:lpstr>
      <vt:lpstr>6º - Faça simulados</vt:lpstr>
      <vt:lpstr>Apresentação do PowerPoint</vt:lpstr>
      <vt:lpstr>7º - Defina um local de estudo</vt:lpstr>
      <vt:lpstr>Apresentação do PowerPoint</vt:lpstr>
      <vt:lpstr>8º - Tente estudar sem música e avalie sua produtividade</vt:lpstr>
      <vt:lpstr>Apresentação do PowerPoint</vt:lpstr>
      <vt:lpstr>9º - Deixe seu celular de lado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Estratégias de Estudo individual</dc:title>
  <dc:creator>Notebook</dc:creator>
  <cp:lastModifiedBy>Joab Dantas</cp:lastModifiedBy>
  <cp:revision>26</cp:revision>
  <dcterms:created xsi:type="dcterms:W3CDTF">2022-01-07T18:54:21Z</dcterms:created>
  <dcterms:modified xsi:type="dcterms:W3CDTF">2022-01-26T11:09:52Z</dcterms:modified>
</cp:coreProperties>
</file>