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5A5-823D-45AD-AB14-BDE04EFC721F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F308-FBF2-44FC-BE09-F9C4833D41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9033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5A5-823D-45AD-AB14-BDE04EFC721F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F308-FBF2-44FC-BE09-F9C4833D41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80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5A5-823D-45AD-AB14-BDE04EFC721F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F308-FBF2-44FC-BE09-F9C4833D41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016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5A5-823D-45AD-AB14-BDE04EFC721F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F308-FBF2-44FC-BE09-F9C4833D41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091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5A5-823D-45AD-AB14-BDE04EFC721F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F308-FBF2-44FC-BE09-F9C4833D41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379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5A5-823D-45AD-AB14-BDE04EFC721F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F308-FBF2-44FC-BE09-F9C4833D41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17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5A5-823D-45AD-AB14-BDE04EFC721F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F308-FBF2-44FC-BE09-F9C4833D41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893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5A5-823D-45AD-AB14-BDE04EFC721F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F308-FBF2-44FC-BE09-F9C4833D41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819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5A5-823D-45AD-AB14-BDE04EFC721F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F308-FBF2-44FC-BE09-F9C4833D41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607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5A5-823D-45AD-AB14-BDE04EFC721F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F308-FBF2-44FC-BE09-F9C4833D41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21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5A5-823D-45AD-AB14-BDE04EFC721F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F308-FBF2-44FC-BE09-F9C4833D41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062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DB5A5-823D-45AD-AB14-BDE04EFC721F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6F308-FBF2-44FC-BE09-F9C4833D41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790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COORDENAÇÃO TÉCNICO-PEDAGÓGICA- CTP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BR" b="1" dirty="0" smtClean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pt-BR" b="1" dirty="0" smtClean="0">
                <a:latin typeface="Arial Narrow" pitchFamily="34" charset="0"/>
              </a:rPr>
              <a:t>OFICINAS COM AS TURMAS INGRESSANTES DOS CURSOS TÉCNICOS INTEGRADOS </a:t>
            </a:r>
          </a:p>
          <a:p>
            <a:pPr marL="0" indent="0" algn="ctr">
              <a:buNone/>
            </a:pPr>
            <a:r>
              <a:rPr lang="pt-BR" b="1" dirty="0" smtClean="0">
                <a:latin typeface="Arial Narrow" pitchFamily="34" charset="0"/>
              </a:rPr>
              <a:t> </a:t>
            </a:r>
          </a:p>
          <a:p>
            <a:pPr marL="0" indent="0" algn="ctr">
              <a:buNone/>
            </a:pPr>
            <a:r>
              <a:rPr lang="pt-BR" b="1" dirty="0" smtClean="0">
                <a:latin typeface="Arial Narrow" pitchFamily="34" charset="0"/>
              </a:rPr>
              <a:t>Oficina 1: FEVEREIRO</a:t>
            </a:r>
          </a:p>
          <a:p>
            <a:pPr marL="0" indent="0" algn="ctr">
              <a:buNone/>
            </a:pPr>
            <a:endParaRPr lang="pt-BR" b="1" dirty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pt-BR" b="1" dirty="0" smtClean="0">
                <a:latin typeface="Arial Narrow" pitchFamily="34" charset="0"/>
              </a:rPr>
              <a:t>ELETROELETRÔNICA – 15/02/2022 (AB MANHÃ)</a:t>
            </a:r>
            <a:endParaRPr lang="pt-BR" b="1" dirty="0" smtClean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pt-BR" b="1" dirty="0" smtClean="0">
                <a:latin typeface="Arial Narrow" pitchFamily="34" charset="0"/>
              </a:rPr>
              <a:t>METALURGIA – 16/02/2022 (CD TARDE)</a:t>
            </a:r>
            <a:endParaRPr lang="pt-BR" b="1" dirty="0" smtClean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pt-BR" b="1" dirty="0" smtClean="0">
                <a:latin typeface="Arial Narrow" pitchFamily="34" charset="0"/>
              </a:rPr>
              <a:t>QUÍMICA – 23/02/2022 (AB TARDE)</a:t>
            </a:r>
            <a:endParaRPr lang="pt-BR" b="1" dirty="0" smtClean="0">
              <a:latin typeface="Arial Narrow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17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Lembre-se: o processo de aprendizagem é uma atividade ativa e contínua...</a:t>
            </a:r>
            <a:endParaRPr lang="pt-BR" dirty="0"/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96306"/>
            <a:ext cx="381000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032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TEMÁTICA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sz="4400" b="1" dirty="0" smtClean="0"/>
              <a:t>Como construir e cumprir uma rotina de estudos?</a:t>
            </a:r>
            <a:endParaRPr lang="pt-BR" sz="4400" b="1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240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/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Para </a:t>
            </a:r>
            <a:r>
              <a:rPr lang="pt-BR" dirty="0" smtClean="0">
                <a:solidFill>
                  <a:schemeClr val="tx1"/>
                </a:solidFill>
              </a:rPr>
              <a:t>pensarmos</a:t>
            </a:r>
            <a:r>
              <a:rPr lang="pt-BR" dirty="0" smtClean="0">
                <a:solidFill>
                  <a:schemeClr val="tx1"/>
                </a:solidFill>
              </a:rPr>
              <a:t>...</a:t>
            </a:r>
            <a:br>
              <a:rPr lang="pt-BR" dirty="0" smtClean="0">
                <a:solidFill>
                  <a:schemeClr val="tx1"/>
                </a:solidFill>
              </a:rPr>
            </a:br>
            <a:endParaRPr lang="pt-BR" dirty="0"/>
          </a:p>
        </p:txBody>
      </p:sp>
      <p:pic>
        <p:nvPicPr>
          <p:cNvPr id="4" name="Picture 4" descr="Resultado de imagem para BONECO PENSAND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2339181"/>
            <a:ext cx="6019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141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pt-BR" dirty="0"/>
              <a:t>Na sua opinião, qual a afirmativa correta?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pt-BR" dirty="0"/>
              <a:t> </a:t>
            </a:r>
          </a:p>
          <a:p>
            <a:pPr marL="514350" indent="-514350" algn="just">
              <a:buFont typeface="Wingdings" pitchFamily="2" charset="2"/>
              <a:buAutoNum type="alphaLcParenR"/>
              <a:defRPr/>
            </a:pPr>
            <a:r>
              <a:rPr lang="pt-BR" dirty="0"/>
              <a:t>O professor tem total responsabilidade pela aprendizagem do aluno.</a:t>
            </a:r>
          </a:p>
          <a:p>
            <a:pPr marL="514350" indent="-514350" algn="just">
              <a:buFont typeface="Wingdings" pitchFamily="2" charset="2"/>
              <a:buAutoNum type="alphaLcParenR"/>
              <a:defRPr/>
            </a:pPr>
            <a:r>
              <a:rPr lang="pt-BR" dirty="0"/>
              <a:t>A aula é só uma parte do processo de aprendizagem. O estudante precisa reservar tempo para estudar os conteúdos abordados pelo professor.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561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pt-BR" sz="3800" b="1" dirty="0" smtClean="0"/>
              <a:t>A alternativa B é a correta.</a:t>
            </a:r>
          </a:p>
          <a:p>
            <a:pPr marL="0" indent="0" algn="ctr">
              <a:buFont typeface="Wingdings" pitchFamily="2" charset="2"/>
              <a:buNone/>
            </a:pPr>
            <a:endParaRPr lang="pt-BR" sz="3800" dirty="0" smtClean="0"/>
          </a:p>
          <a:p>
            <a:pPr marL="0" indent="0" algn="just">
              <a:buFont typeface="Wingdings" pitchFamily="2" charset="2"/>
              <a:buNone/>
            </a:pPr>
            <a:r>
              <a:rPr lang="pt-BR" sz="3800" dirty="0" smtClean="0"/>
              <a:t>O estudante deve reservar um tempo diário para estudar os assuntos da aula </a:t>
            </a:r>
            <a:r>
              <a:rPr lang="pt-BR" sz="3800" b="1" dirty="0" smtClean="0"/>
              <a:t>do dia</a:t>
            </a:r>
            <a:r>
              <a:rPr lang="pt-BR" sz="3800" dirty="0" smtClean="0"/>
              <a:t>. Esta prática contribui para a aprendizagem.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629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pt-BR" sz="3500" b="1" dirty="0"/>
              <a:t>Qual a frequência ideal para os momentos de estudo?</a:t>
            </a:r>
          </a:p>
          <a:p>
            <a:pPr>
              <a:defRPr/>
            </a:pPr>
            <a:endParaRPr lang="pt-BR" sz="3500" dirty="0"/>
          </a:p>
          <a:p>
            <a:pPr marL="457200" indent="-457200" algn="just">
              <a:buFont typeface="Wingdings" pitchFamily="2" charset="2"/>
              <a:buAutoNum type="alphaUcParenR"/>
              <a:defRPr/>
            </a:pPr>
            <a:r>
              <a:rPr lang="pt-BR" sz="3500" dirty="0"/>
              <a:t>Se sou um aluno que fica bastante atento durante a aula, basta estudar na véspera das avaliações.</a:t>
            </a:r>
          </a:p>
          <a:p>
            <a:pPr marL="457200" indent="-457200" algn="just">
              <a:buFont typeface="Wingdings" pitchFamily="2" charset="2"/>
              <a:buAutoNum type="alphaUcParenR"/>
              <a:defRPr/>
            </a:pPr>
            <a:endParaRPr lang="pt-BR" sz="3500" dirty="0"/>
          </a:p>
          <a:p>
            <a:pPr marL="457200" indent="-457200" algn="just">
              <a:buFont typeface="Wingdings" pitchFamily="2" charset="2"/>
              <a:buAutoNum type="alphaUcParenR"/>
              <a:defRPr/>
            </a:pPr>
            <a:r>
              <a:rPr lang="pt-BR" sz="3500" dirty="0"/>
              <a:t>Além de aproveitar, ao máximo, o tempo de aula, fazendo anotações e tirando dúvidas devo estudar diariamente os assuntos da aula do dia.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646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pt-BR" sz="3600" b="1" dirty="0" smtClean="0"/>
              <a:t>A alternativa B é a correta.</a:t>
            </a:r>
            <a:endParaRPr lang="pt-BR" dirty="0" smtClean="0"/>
          </a:p>
          <a:p>
            <a:pPr marL="0" indent="0" algn="just">
              <a:buFont typeface="Wingdings" pitchFamily="2" charset="2"/>
              <a:buNone/>
            </a:pPr>
            <a:r>
              <a:rPr lang="pt-BR" dirty="0" smtClean="0"/>
              <a:t>Durante as aulas, </a:t>
            </a:r>
            <a:r>
              <a:rPr lang="pt-BR" b="1" dirty="0" smtClean="0"/>
              <a:t>mantenha uma postura </a:t>
            </a:r>
            <a:r>
              <a:rPr lang="pt-BR" dirty="0" smtClean="0"/>
              <a:t>que contribua para o máximo de aproveitamento: procure um lugar na sala que lhe deixe mais próximo do professor; deixe o caderno aberto; faça anotações; pergunte quando tiver alguma dúvida; anote as ideias que forem surgindo no decorrer da aula; estude no mesmo dia da aula os conteúdos abordados.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46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sz="3600" dirty="0" smtClean="0"/>
              <a:t>Começando a construir uma rotina de estudos.</a:t>
            </a:r>
            <a:r>
              <a:rPr lang="pt-BR" dirty="0" smtClean="0"/>
              <a:t>...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1002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ESTRATÉGIAS DE APOIO AO </a:t>
            </a:r>
            <a:r>
              <a:rPr lang="pt-BR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ESTUDANTE 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endParaRPr lang="pt-BR" dirty="0" smtClean="0"/>
          </a:p>
          <a:p>
            <a:pPr algn="just">
              <a:defRPr/>
            </a:pPr>
            <a:r>
              <a:rPr lang="pt-BR" dirty="0" smtClean="0"/>
              <a:t>* </a:t>
            </a:r>
            <a:r>
              <a:rPr lang="pt-BR" sz="3600" dirty="0"/>
              <a:t>Atendimento individual do docente ao aluno: horários disponíveis no site do campus.</a:t>
            </a:r>
          </a:p>
          <a:p>
            <a:pPr algn="just">
              <a:defRPr/>
            </a:pPr>
            <a:r>
              <a:rPr lang="pt-BR" sz="3600" dirty="0"/>
              <a:t>* Atendimento pedagógico feito pela CTP.</a:t>
            </a:r>
          </a:p>
          <a:p>
            <a:pPr algn="just">
              <a:defRPr/>
            </a:pPr>
            <a:r>
              <a:rPr lang="pt-BR" sz="3600" dirty="0"/>
              <a:t>* Assistência Estudantil: enfermagem, </a:t>
            </a:r>
            <a:r>
              <a:rPr lang="pt-BR" sz="3600" dirty="0" smtClean="0"/>
              <a:t>nutrição </a:t>
            </a:r>
            <a:r>
              <a:rPr lang="pt-BR" sz="3600" dirty="0"/>
              <a:t>e Assistência Social.</a:t>
            </a:r>
          </a:p>
          <a:p>
            <a:pPr marL="0" indent="0" algn="just">
              <a:buNone/>
              <a:defRPr/>
            </a:pPr>
            <a:endParaRPr lang="pt-BR" sz="3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055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296</Words>
  <Application>Microsoft Office PowerPoint</Application>
  <PresentationFormat>Apresentação na tela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Times New Roman</vt:lpstr>
      <vt:lpstr>Wingdings</vt:lpstr>
      <vt:lpstr>Tema do Office</vt:lpstr>
      <vt:lpstr>COORDENAÇÃO TÉCNICO-PEDAGÓGICA- CTP</vt:lpstr>
      <vt:lpstr>TEMÁTICA:</vt:lpstr>
      <vt:lpstr> Para pensarmos...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ESTRATÉGIAS DE APOIO AO ESTUDANTE :</vt:lpstr>
      <vt:lpstr> Lembre-se: o processo de aprendizagem é uma atividade ativa e contínua...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Edilene</dc:creator>
  <cp:lastModifiedBy>edilene ctp</cp:lastModifiedBy>
  <cp:revision>4</cp:revision>
  <dcterms:created xsi:type="dcterms:W3CDTF">2020-01-20T13:01:07Z</dcterms:created>
  <dcterms:modified xsi:type="dcterms:W3CDTF">2022-02-14T12:20:02Z</dcterms:modified>
</cp:coreProperties>
</file>