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94" r:id="rId2"/>
  </p:sldMasterIdLst>
  <p:sldIdLst>
    <p:sldId id="266" r:id="rId3"/>
    <p:sldId id="276" r:id="rId4"/>
    <p:sldId id="256" r:id="rId5"/>
    <p:sldId id="273" r:id="rId6"/>
    <p:sldId id="270" r:id="rId7"/>
    <p:sldId id="271" r:id="rId8"/>
    <p:sldId id="272" r:id="rId9"/>
    <p:sldId id="261" r:id="rId10"/>
    <p:sldId id="268" r:id="rId11"/>
    <p:sldId id="277" r:id="rId12"/>
    <p:sldId id="267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CDC007E7-F202-4A09-8378-85106CB296B4}">
          <p14:sldIdLst>
            <p14:sldId id="266"/>
            <p14:sldId id="276"/>
            <p14:sldId id="256"/>
            <p14:sldId id="273"/>
            <p14:sldId id="270"/>
            <p14:sldId id="271"/>
            <p14:sldId id="272"/>
          </p14:sldIdLst>
        </p14:section>
        <p14:section name="Seção sem Título" id="{58B2C37C-19CD-458D-8206-6C88909F5F97}">
          <p14:sldIdLst>
            <p14:sldId id="261"/>
            <p14:sldId id="268"/>
            <p14:sldId id="277"/>
            <p14:sldId id="267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  <a:srgbClr val="669900"/>
    <a:srgbClr val="336699"/>
    <a:srgbClr val="F1F0C4"/>
    <a:srgbClr val="E8EFBF"/>
    <a:srgbClr val="FFFFCC"/>
    <a:srgbClr val="CCFFCC"/>
    <a:srgbClr val="339966"/>
    <a:srgbClr val="0033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09AA9-121D-48F2-8453-40CD754C57A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60AB5A-954D-4457-8FF2-FA9270D4BD6E}">
      <dgm:prSet phldrT="[Texto]" custT="1"/>
      <dgm:spPr>
        <a:solidFill>
          <a:srgbClr val="00CC99"/>
        </a:solidFill>
      </dgm:spPr>
      <dgm:t>
        <a:bodyPr/>
        <a:lstStyle/>
        <a:p>
          <a:r>
            <a:rPr lang="pt-BR" sz="1400" b="1" dirty="0" smtClean="0"/>
            <a:t>Ação</a:t>
          </a:r>
        </a:p>
        <a:p>
          <a:r>
            <a:rPr lang="pt-BR" sz="1200" b="1" dirty="0" smtClean="0"/>
            <a:t>DIREÇÃO</a:t>
          </a:r>
          <a:endParaRPr lang="pt-BR" sz="1200" b="1" dirty="0"/>
        </a:p>
      </dgm:t>
    </dgm:pt>
    <dgm:pt modelId="{7A94C997-6939-426B-83E8-B436E1906918}" type="parTrans" cxnId="{99734350-D445-4D11-9216-E2B2C302006E}">
      <dgm:prSet/>
      <dgm:spPr/>
      <dgm:t>
        <a:bodyPr/>
        <a:lstStyle/>
        <a:p>
          <a:endParaRPr lang="pt-BR"/>
        </a:p>
      </dgm:t>
    </dgm:pt>
    <dgm:pt modelId="{E085FFD4-4C87-4B59-983A-C163ED2D75CE}" type="sibTrans" cxnId="{99734350-D445-4D11-9216-E2B2C302006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FDEF0E96-2E0E-40A5-BED3-22C98F0F4763}">
      <dgm:prSet phldrT="[Texto]" custT="1"/>
      <dgm:spPr>
        <a:solidFill>
          <a:srgbClr val="92D050"/>
        </a:solidFill>
      </dgm:spPr>
      <dgm:t>
        <a:bodyPr/>
        <a:lstStyle/>
        <a:p>
          <a:endParaRPr lang="pt-BR" sz="1600" b="1" dirty="0"/>
        </a:p>
      </dgm:t>
    </dgm:pt>
    <dgm:pt modelId="{E21B67F0-E742-4008-8EAD-D12CECF995DB}" type="parTrans" cxnId="{B140F6CD-96F0-4FF9-B4CF-217B0ABB869C}">
      <dgm:prSet/>
      <dgm:spPr/>
      <dgm:t>
        <a:bodyPr/>
        <a:lstStyle/>
        <a:p>
          <a:endParaRPr lang="pt-BR"/>
        </a:p>
      </dgm:t>
    </dgm:pt>
    <dgm:pt modelId="{8301070E-BE98-4936-8C00-B5C45213FEAF}" type="sibTrans" cxnId="{B140F6CD-96F0-4FF9-B4CF-217B0ABB869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59BD8928-A095-4365-B481-23D106CFA9F7}">
      <dgm:prSet phldrT="[Texto]" custT="1"/>
      <dgm:spPr>
        <a:solidFill>
          <a:srgbClr val="339966"/>
        </a:solidFill>
      </dgm:spPr>
      <dgm:t>
        <a:bodyPr/>
        <a:lstStyle/>
        <a:p>
          <a:endParaRPr lang="pt-BR" sz="1400" b="1" dirty="0"/>
        </a:p>
      </dgm:t>
    </dgm:pt>
    <dgm:pt modelId="{07D41889-CDB8-452C-A5C2-605424D87F1D}" type="parTrans" cxnId="{4E498740-6521-4EE9-B0A2-D55D6254C009}">
      <dgm:prSet/>
      <dgm:spPr/>
      <dgm:t>
        <a:bodyPr/>
        <a:lstStyle/>
        <a:p>
          <a:endParaRPr lang="pt-BR"/>
        </a:p>
      </dgm:t>
    </dgm:pt>
    <dgm:pt modelId="{6A5C2EE4-051D-48ED-8467-182BE0F5CE6B}" type="sibTrans" cxnId="{4E498740-6521-4EE9-B0A2-D55D6254C00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58CA67AA-E267-4916-A1B0-D0BF8A50A7A3}">
      <dgm:prSet phldrT="[Texto]" custT="1"/>
      <dgm:spPr>
        <a:solidFill>
          <a:srgbClr val="669900"/>
        </a:solidFill>
      </dgm:spPr>
      <dgm:t>
        <a:bodyPr/>
        <a:lstStyle/>
        <a:p>
          <a:r>
            <a:rPr lang="pt-BR" sz="1100" b="1" dirty="0" smtClean="0"/>
            <a:t>Ações</a:t>
          </a:r>
        </a:p>
        <a:p>
          <a:r>
            <a:rPr lang="pt-BR" sz="1100" b="1" dirty="0" smtClean="0"/>
            <a:t>Comunidade Acadêmica</a:t>
          </a:r>
          <a:endParaRPr lang="pt-BR" sz="1100" b="1" dirty="0"/>
        </a:p>
      </dgm:t>
    </dgm:pt>
    <dgm:pt modelId="{956CB23E-B2DD-454A-95F4-1E171C3FA4F9}" type="parTrans" cxnId="{C20C0994-F1FF-4CF3-BD41-DC1C5AF7ADD7}">
      <dgm:prSet/>
      <dgm:spPr/>
      <dgm:t>
        <a:bodyPr/>
        <a:lstStyle/>
        <a:p>
          <a:endParaRPr lang="pt-BR"/>
        </a:p>
      </dgm:t>
    </dgm:pt>
    <dgm:pt modelId="{C433230B-5733-4D54-B250-DCD6591E0145}" type="sibTrans" cxnId="{C20C0994-F1FF-4CF3-BD41-DC1C5AF7ADD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031831E6-0364-4EE9-BE34-7146A8FE3035}">
      <dgm:prSet phldrT="[Texto]" custT="1"/>
      <dgm:spPr>
        <a:solidFill>
          <a:srgbClr val="00B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b="1" dirty="0" smtClean="0"/>
            <a:t>PAA</a:t>
          </a:r>
        </a:p>
      </dgm:t>
    </dgm:pt>
    <dgm:pt modelId="{FAA46019-08C4-4718-B1B2-20B8382B2CD5}" type="parTrans" cxnId="{35037C7C-C9FF-4FE2-ACD7-CAB727BBFE4B}">
      <dgm:prSet/>
      <dgm:spPr/>
      <dgm:t>
        <a:bodyPr/>
        <a:lstStyle/>
        <a:p>
          <a:endParaRPr lang="pt-BR"/>
        </a:p>
      </dgm:t>
    </dgm:pt>
    <dgm:pt modelId="{73F6F41D-840C-4C74-A276-05A2E3C02B6F}" type="sibTrans" cxnId="{35037C7C-C9FF-4FE2-ACD7-CAB727BBFE4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356DAB75-623B-41FD-9575-81598C3B0FC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b="1" dirty="0" smtClean="0"/>
            <a:t>PPE</a:t>
          </a:r>
        </a:p>
      </dgm:t>
    </dgm:pt>
    <dgm:pt modelId="{040E2B85-1382-4864-ABB7-81BCC2F615BC}" type="parTrans" cxnId="{460F55DB-6CFD-4682-AB06-BCFB29AE5F6C}">
      <dgm:prSet/>
      <dgm:spPr/>
      <dgm:t>
        <a:bodyPr/>
        <a:lstStyle/>
        <a:p>
          <a:endParaRPr lang="pt-BR"/>
        </a:p>
      </dgm:t>
    </dgm:pt>
    <dgm:pt modelId="{D3FF8E28-7AA4-4CF1-A3FB-01D77E4C861A}" type="sibTrans" cxnId="{460F55DB-6CFD-4682-AB06-BCFB29AE5F6C}">
      <dgm:prSet/>
      <dgm:spPr/>
      <dgm:t>
        <a:bodyPr/>
        <a:lstStyle/>
        <a:p>
          <a:endParaRPr lang="pt-BR"/>
        </a:p>
      </dgm:t>
    </dgm:pt>
    <dgm:pt modelId="{15104285-3EE6-4401-AE30-52D534CAAF3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b="1" dirty="0" smtClean="0"/>
            <a:t>PDI</a:t>
          </a:r>
        </a:p>
      </dgm:t>
    </dgm:pt>
    <dgm:pt modelId="{8CFE6B6F-5AB5-4478-BE8A-DC6B832EF3EC}" type="parTrans" cxnId="{F2FB7021-9F07-429A-8B01-B6D72B9FD331}">
      <dgm:prSet/>
      <dgm:spPr/>
      <dgm:t>
        <a:bodyPr/>
        <a:lstStyle/>
        <a:p>
          <a:endParaRPr lang="pt-BR"/>
        </a:p>
      </dgm:t>
    </dgm:pt>
    <dgm:pt modelId="{730C9DBF-0B0D-4F8A-B926-EB0FB7617035}" type="sibTrans" cxnId="{F2FB7021-9F07-429A-8B01-B6D72B9FD33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pt-BR"/>
        </a:p>
      </dgm:t>
    </dgm:pt>
    <dgm:pt modelId="{A1A37904-1EDF-451F-8730-A80569CA2DD0}" type="pres">
      <dgm:prSet presAssocID="{1DE09AA9-121D-48F2-8453-40CD754C57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D40F187-167F-4778-A863-D1C9D1A3F909}" type="pres">
      <dgm:prSet presAssocID="{EA60AB5A-954D-4457-8FF2-FA9270D4BD6E}" presName="node" presStyleLbl="node1" presStyleIdx="0" presStyleCnt="7" custScaleX="125200" custRadScaleRad="100058" custRadScaleInc="-23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428924-6E2D-43E4-AA7A-3BECBB2A3354}" type="pres">
      <dgm:prSet presAssocID="{E085FFD4-4C87-4B59-983A-C163ED2D75CE}" presName="sibTrans" presStyleLbl="sibTrans2D1" presStyleIdx="0" presStyleCnt="7"/>
      <dgm:spPr/>
      <dgm:t>
        <a:bodyPr/>
        <a:lstStyle/>
        <a:p>
          <a:endParaRPr lang="pt-BR"/>
        </a:p>
      </dgm:t>
    </dgm:pt>
    <dgm:pt modelId="{36FBD2E1-565B-44CB-B0E6-AA271E0EDB89}" type="pres">
      <dgm:prSet presAssocID="{E085FFD4-4C87-4B59-983A-C163ED2D75CE}" presName="connectorText" presStyleLbl="sibTrans2D1" presStyleIdx="0" presStyleCnt="7"/>
      <dgm:spPr/>
      <dgm:t>
        <a:bodyPr/>
        <a:lstStyle/>
        <a:p>
          <a:endParaRPr lang="pt-BR"/>
        </a:p>
      </dgm:t>
    </dgm:pt>
    <dgm:pt modelId="{6B3C72F5-281A-4BFA-A8E2-BE968E651BC9}" type="pres">
      <dgm:prSet presAssocID="{FDEF0E96-2E0E-40A5-BED3-22C98F0F4763}" presName="node" presStyleLbl="node1" presStyleIdx="1" presStyleCnt="7" custScaleX="1307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5D375B-32ED-4975-B44F-B61F958F48F9}" type="pres">
      <dgm:prSet presAssocID="{8301070E-BE98-4936-8C00-B5C45213FEAF}" presName="sibTrans" presStyleLbl="sibTrans2D1" presStyleIdx="1" presStyleCnt="7"/>
      <dgm:spPr/>
      <dgm:t>
        <a:bodyPr/>
        <a:lstStyle/>
        <a:p>
          <a:endParaRPr lang="pt-BR"/>
        </a:p>
      </dgm:t>
    </dgm:pt>
    <dgm:pt modelId="{B74A5FF5-0146-4557-88EC-A67DF431331B}" type="pres">
      <dgm:prSet presAssocID="{8301070E-BE98-4936-8C00-B5C45213FEAF}" presName="connectorText" presStyleLbl="sibTrans2D1" presStyleIdx="1" presStyleCnt="7"/>
      <dgm:spPr/>
      <dgm:t>
        <a:bodyPr/>
        <a:lstStyle/>
        <a:p>
          <a:endParaRPr lang="pt-BR"/>
        </a:p>
      </dgm:t>
    </dgm:pt>
    <dgm:pt modelId="{84BE5539-A3BA-44E1-ACAE-E565174FA60C}" type="pres">
      <dgm:prSet presAssocID="{59BD8928-A095-4365-B481-23D106CFA9F7}" presName="node" presStyleLbl="node1" presStyleIdx="2" presStyleCnt="7" custScaleX="124564" custRadScaleRad="107680" custRadScaleInc="-49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2C1542-5AD8-4C16-941E-79112D87E744}" type="pres">
      <dgm:prSet presAssocID="{6A5C2EE4-051D-48ED-8467-182BE0F5CE6B}" presName="sibTrans" presStyleLbl="sibTrans2D1" presStyleIdx="2" presStyleCnt="7"/>
      <dgm:spPr/>
      <dgm:t>
        <a:bodyPr/>
        <a:lstStyle/>
        <a:p>
          <a:endParaRPr lang="pt-BR"/>
        </a:p>
      </dgm:t>
    </dgm:pt>
    <dgm:pt modelId="{6CF72E29-D9B1-451B-A1E7-A4210B86EA96}" type="pres">
      <dgm:prSet presAssocID="{6A5C2EE4-051D-48ED-8467-182BE0F5CE6B}" presName="connectorText" presStyleLbl="sibTrans2D1" presStyleIdx="2" presStyleCnt="7"/>
      <dgm:spPr/>
      <dgm:t>
        <a:bodyPr/>
        <a:lstStyle/>
        <a:p>
          <a:endParaRPr lang="pt-BR"/>
        </a:p>
      </dgm:t>
    </dgm:pt>
    <dgm:pt modelId="{E04376F5-905A-4158-85A7-1D2ACD96F5C2}" type="pres">
      <dgm:prSet presAssocID="{58CA67AA-E267-4916-A1B0-D0BF8A50A7A3}" presName="node" presStyleLbl="node1" presStyleIdx="3" presStyleCnt="7" custScaleX="120861" custRadScaleRad="101021" custRadScaleInc="-45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51C571-EE68-4DED-BB96-3685DCBCE3D5}" type="pres">
      <dgm:prSet presAssocID="{C433230B-5733-4D54-B250-DCD6591E0145}" presName="sibTrans" presStyleLbl="sibTrans2D1" presStyleIdx="3" presStyleCnt="7"/>
      <dgm:spPr/>
      <dgm:t>
        <a:bodyPr/>
        <a:lstStyle/>
        <a:p>
          <a:endParaRPr lang="pt-BR"/>
        </a:p>
      </dgm:t>
    </dgm:pt>
    <dgm:pt modelId="{B5E76D26-29F9-4DC0-944F-9DD122FB1F23}" type="pres">
      <dgm:prSet presAssocID="{C433230B-5733-4D54-B250-DCD6591E0145}" presName="connectorText" presStyleLbl="sibTrans2D1" presStyleIdx="3" presStyleCnt="7"/>
      <dgm:spPr/>
      <dgm:t>
        <a:bodyPr/>
        <a:lstStyle/>
        <a:p>
          <a:endParaRPr lang="pt-BR"/>
        </a:p>
      </dgm:t>
    </dgm:pt>
    <dgm:pt modelId="{6DA7992F-3764-4766-902B-B99B5FF505A5}" type="pres">
      <dgm:prSet presAssocID="{031831E6-0364-4EE9-BE34-7146A8FE3035}" presName="node" presStyleLbl="node1" presStyleIdx="4" presStyleCnt="7" custScaleX="1164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F1F815-1B8E-4450-B995-3FAB4C94FC68}" type="pres">
      <dgm:prSet presAssocID="{73F6F41D-840C-4C74-A276-05A2E3C02B6F}" presName="sibTrans" presStyleLbl="sibTrans2D1" presStyleIdx="4" presStyleCnt="7"/>
      <dgm:spPr/>
      <dgm:t>
        <a:bodyPr/>
        <a:lstStyle/>
        <a:p>
          <a:endParaRPr lang="pt-BR"/>
        </a:p>
      </dgm:t>
    </dgm:pt>
    <dgm:pt modelId="{E24100F4-9D6C-4C41-8A07-F0DA69B2FDF1}" type="pres">
      <dgm:prSet presAssocID="{73F6F41D-840C-4C74-A276-05A2E3C02B6F}" presName="connectorText" presStyleLbl="sibTrans2D1" presStyleIdx="4" presStyleCnt="7"/>
      <dgm:spPr/>
      <dgm:t>
        <a:bodyPr/>
        <a:lstStyle/>
        <a:p>
          <a:endParaRPr lang="pt-BR"/>
        </a:p>
      </dgm:t>
    </dgm:pt>
    <dgm:pt modelId="{CD898F01-D214-4DE2-AD26-DF7441B91D4F}" type="pres">
      <dgm:prSet presAssocID="{356DAB75-623B-41FD-9575-81598C3B0FCA}" presName="node" presStyleLbl="node1" presStyleIdx="5" presStyleCnt="7" custScaleX="1139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E335DC-E9EF-49F3-9FCB-BD2AB44E1651}" type="pres">
      <dgm:prSet presAssocID="{D3FF8E28-7AA4-4CF1-A3FB-01D77E4C861A}" presName="sibTrans" presStyleLbl="sibTrans2D1" presStyleIdx="5" presStyleCnt="7"/>
      <dgm:spPr/>
      <dgm:t>
        <a:bodyPr/>
        <a:lstStyle/>
        <a:p>
          <a:endParaRPr lang="pt-BR"/>
        </a:p>
      </dgm:t>
    </dgm:pt>
    <dgm:pt modelId="{1E563E8F-645A-48A4-BAD1-FEE1E7061C49}" type="pres">
      <dgm:prSet presAssocID="{D3FF8E28-7AA4-4CF1-A3FB-01D77E4C861A}" presName="connectorText" presStyleLbl="sibTrans2D1" presStyleIdx="5" presStyleCnt="7"/>
      <dgm:spPr/>
      <dgm:t>
        <a:bodyPr/>
        <a:lstStyle/>
        <a:p>
          <a:endParaRPr lang="pt-BR"/>
        </a:p>
      </dgm:t>
    </dgm:pt>
    <dgm:pt modelId="{1093B0EA-8306-4C5B-88BF-777E8BF1BFFD}" type="pres">
      <dgm:prSet presAssocID="{15104285-3EE6-4401-AE30-52D534CAAF31}" presName="node" presStyleLbl="node1" presStyleIdx="6" presStyleCnt="7" custScaleX="1126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C0B806-AA8E-4987-BA16-6DD1BD508536}" type="pres">
      <dgm:prSet presAssocID="{730C9DBF-0B0D-4F8A-B926-EB0FB7617035}" presName="sibTrans" presStyleLbl="sibTrans2D1" presStyleIdx="6" presStyleCnt="7"/>
      <dgm:spPr/>
      <dgm:t>
        <a:bodyPr/>
        <a:lstStyle/>
        <a:p>
          <a:endParaRPr lang="pt-BR"/>
        </a:p>
      </dgm:t>
    </dgm:pt>
    <dgm:pt modelId="{9B15A967-9C58-4CB4-97BB-8F99785B6D1C}" type="pres">
      <dgm:prSet presAssocID="{730C9DBF-0B0D-4F8A-B926-EB0FB7617035}" presName="connectorText" presStyleLbl="sibTrans2D1" presStyleIdx="6" presStyleCnt="7"/>
      <dgm:spPr/>
      <dgm:t>
        <a:bodyPr/>
        <a:lstStyle/>
        <a:p>
          <a:endParaRPr lang="pt-BR"/>
        </a:p>
      </dgm:t>
    </dgm:pt>
  </dgm:ptLst>
  <dgm:cxnLst>
    <dgm:cxn modelId="{6C246096-DF2B-4A28-97D7-5E28CB93B065}" type="presOf" srcId="{356DAB75-623B-41FD-9575-81598C3B0FCA}" destId="{CD898F01-D214-4DE2-AD26-DF7441B91D4F}" srcOrd="0" destOrd="0" presId="urn:microsoft.com/office/officeart/2005/8/layout/cycle2"/>
    <dgm:cxn modelId="{979201D1-A9C4-42B5-A63D-957E1662B67D}" type="presOf" srcId="{6A5C2EE4-051D-48ED-8467-182BE0F5CE6B}" destId="{9F2C1542-5AD8-4C16-941E-79112D87E744}" srcOrd="0" destOrd="0" presId="urn:microsoft.com/office/officeart/2005/8/layout/cycle2"/>
    <dgm:cxn modelId="{36192C17-D4A8-4EA1-9FBD-44935E3ED1F0}" type="presOf" srcId="{FDEF0E96-2E0E-40A5-BED3-22C98F0F4763}" destId="{6B3C72F5-281A-4BFA-A8E2-BE968E651BC9}" srcOrd="0" destOrd="0" presId="urn:microsoft.com/office/officeart/2005/8/layout/cycle2"/>
    <dgm:cxn modelId="{EBD81327-5379-4595-ABBE-107AFBDF4272}" type="presOf" srcId="{C433230B-5733-4D54-B250-DCD6591E0145}" destId="{B5E76D26-29F9-4DC0-944F-9DD122FB1F23}" srcOrd="1" destOrd="0" presId="urn:microsoft.com/office/officeart/2005/8/layout/cycle2"/>
    <dgm:cxn modelId="{7B5D4B5E-0BD9-4E4A-A2C5-D836E2F3DAC4}" type="presOf" srcId="{59BD8928-A095-4365-B481-23D106CFA9F7}" destId="{84BE5539-A3BA-44E1-ACAE-E565174FA60C}" srcOrd="0" destOrd="0" presId="urn:microsoft.com/office/officeart/2005/8/layout/cycle2"/>
    <dgm:cxn modelId="{B140F6CD-96F0-4FF9-B4CF-217B0ABB869C}" srcId="{1DE09AA9-121D-48F2-8453-40CD754C57A9}" destId="{FDEF0E96-2E0E-40A5-BED3-22C98F0F4763}" srcOrd="1" destOrd="0" parTransId="{E21B67F0-E742-4008-8EAD-D12CECF995DB}" sibTransId="{8301070E-BE98-4936-8C00-B5C45213FEAF}"/>
    <dgm:cxn modelId="{35037C7C-C9FF-4FE2-ACD7-CAB727BBFE4B}" srcId="{1DE09AA9-121D-48F2-8453-40CD754C57A9}" destId="{031831E6-0364-4EE9-BE34-7146A8FE3035}" srcOrd="4" destOrd="0" parTransId="{FAA46019-08C4-4718-B1B2-20B8382B2CD5}" sibTransId="{73F6F41D-840C-4C74-A276-05A2E3C02B6F}"/>
    <dgm:cxn modelId="{B8F873CE-18B4-4728-82FB-7A4B2976EBD0}" type="presOf" srcId="{73F6F41D-840C-4C74-A276-05A2E3C02B6F}" destId="{4DF1F815-1B8E-4450-B995-3FAB4C94FC68}" srcOrd="0" destOrd="0" presId="urn:microsoft.com/office/officeart/2005/8/layout/cycle2"/>
    <dgm:cxn modelId="{E272DD94-CA61-48E7-BB90-8C0411D666CA}" type="presOf" srcId="{73F6F41D-840C-4C74-A276-05A2E3C02B6F}" destId="{E24100F4-9D6C-4C41-8A07-F0DA69B2FDF1}" srcOrd="1" destOrd="0" presId="urn:microsoft.com/office/officeart/2005/8/layout/cycle2"/>
    <dgm:cxn modelId="{460F55DB-6CFD-4682-AB06-BCFB29AE5F6C}" srcId="{1DE09AA9-121D-48F2-8453-40CD754C57A9}" destId="{356DAB75-623B-41FD-9575-81598C3B0FCA}" srcOrd="5" destOrd="0" parTransId="{040E2B85-1382-4864-ABB7-81BCC2F615BC}" sibTransId="{D3FF8E28-7AA4-4CF1-A3FB-01D77E4C861A}"/>
    <dgm:cxn modelId="{4E498740-6521-4EE9-B0A2-D55D6254C009}" srcId="{1DE09AA9-121D-48F2-8453-40CD754C57A9}" destId="{59BD8928-A095-4365-B481-23D106CFA9F7}" srcOrd="2" destOrd="0" parTransId="{07D41889-CDB8-452C-A5C2-605424D87F1D}" sibTransId="{6A5C2EE4-051D-48ED-8467-182BE0F5CE6B}"/>
    <dgm:cxn modelId="{66C89F1D-8157-4DF9-83A4-A36FC2DC44D6}" type="presOf" srcId="{EA60AB5A-954D-4457-8FF2-FA9270D4BD6E}" destId="{9D40F187-167F-4778-A863-D1C9D1A3F909}" srcOrd="0" destOrd="0" presId="urn:microsoft.com/office/officeart/2005/8/layout/cycle2"/>
    <dgm:cxn modelId="{C20C0994-F1FF-4CF3-BD41-DC1C5AF7ADD7}" srcId="{1DE09AA9-121D-48F2-8453-40CD754C57A9}" destId="{58CA67AA-E267-4916-A1B0-D0BF8A50A7A3}" srcOrd="3" destOrd="0" parTransId="{956CB23E-B2DD-454A-95F4-1E171C3FA4F9}" sibTransId="{C433230B-5733-4D54-B250-DCD6591E0145}"/>
    <dgm:cxn modelId="{5DF54401-ADA1-4729-B859-29EBA405D4FD}" type="presOf" srcId="{1DE09AA9-121D-48F2-8453-40CD754C57A9}" destId="{A1A37904-1EDF-451F-8730-A80569CA2DD0}" srcOrd="0" destOrd="0" presId="urn:microsoft.com/office/officeart/2005/8/layout/cycle2"/>
    <dgm:cxn modelId="{F3495E00-57F7-4C88-8D46-1C475BFDDA5F}" type="presOf" srcId="{C433230B-5733-4D54-B250-DCD6591E0145}" destId="{6F51C571-EE68-4DED-BB96-3685DCBCE3D5}" srcOrd="0" destOrd="0" presId="urn:microsoft.com/office/officeart/2005/8/layout/cycle2"/>
    <dgm:cxn modelId="{351C5B43-B586-40E4-9663-DA28E65BA339}" type="presOf" srcId="{730C9DBF-0B0D-4F8A-B926-EB0FB7617035}" destId="{9B15A967-9C58-4CB4-97BB-8F99785B6D1C}" srcOrd="1" destOrd="0" presId="urn:microsoft.com/office/officeart/2005/8/layout/cycle2"/>
    <dgm:cxn modelId="{99734350-D445-4D11-9216-E2B2C302006E}" srcId="{1DE09AA9-121D-48F2-8453-40CD754C57A9}" destId="{EA60AB5A-954D-4457-8FF2-FA9270D4BD6E}" srcOrd="0" destOrd="0" parTransId="{7A94C997-6939-426B-83E8-B436E1906918}" sibTransId="{E085FFD4-4C87-4B59-983A-C163ED2D75CE}"/>
    <dgm:cxn modelId="{8419177C-1748-4FE0-AF64-E98EF81D4CC9}" type="presOf" srcId="{031831E6-0364-4EE9-BE34-7146A8FE3035}" destId="{6DA7992F-3764-4766-902B-B99B5FF505A5}" srcOrd="0" destOrd="0" presId="urn:microsoft.com/office/officeart/2005/8/layout/cycle2"/>
    <dgm:cxn modelId="{518DCC40-CED5-4578-86B1-3107B4D0E5FF}" type="presOf" srcId="{8301070E-BE98-4936-8C00-B5C45213FEAF}" destId="{B74A5FF5-0146-4557-88EC-A67DF431331B}" srcOrd="1" destOrd="0" presId="urn:microsoft.com/office/officeart/2005/8/layout/cycle2"/>
    <dgm:cxn modelId="{F2FB7021-9F07-429A-8B01-B6D72B9FD331}" srcId="{1DE09AA9-121D-48F2-8453-40CD754C57A9}" destId="{15104285-3EE6-4401-AE30-52D534CAAF31}" srcOrd="6" destOrd="0" parTransId="{8CFE6B6F-5AB5-4478-BE8A-DC6B832EF3EC}" sibTransId="{730C9DBF-0B0D-4F8A-B926-EB0FB7617035}"/>
    <dgm:cxn modelId="{4C79D98D-8D25-4CE2-8B2B-1B27635171EE}" type="presOf" srcId="{6A5C2EE4-051D-48ED-8467-182BE0F5CE6B}" destId="{6CF72E29-D9B1-451B-A1E7-A4210B86EA96}" srcOrd="1" destOrd="0" presId="urn:microsoft.com/office/officeart/2005/8/layout/cycle2"/>
    <dgm:cxn modelId="{48AF20D6-4F98-4803-9CE3-2095364681E9}" type="presOf" srcId="{58CA67AA-E267-4916-A1B0-D0BF8A50A7A3}" destId="{E04376F5-905A-4158-85A7-1D2ACD96F5C2}" srcOrd="0" destOrd="0" presId="urn:microsoft.com/office/officeart/2005/8/layout/cycle2"/>
    <dgm:cxn modelId="{DFD15DEE-389A-4244-9F79-F94D622E7BC3}" type="presOf" srcId="{730C9DBF-0B0D-4F8A-B926-EB0FB7617035}" destId="{6AC0B806-AA8E-4987-BA16-6DD1BD508536}" srcOrd="0" destOrd="0" presId="urn:microsoft.com/office/officeart/2005/8/layout/cycle2"/>
    <dgm:cxn modelId="{502705BF-4D62-4E3F-8439-7BB39D163CC2}" type="presOf" srcId="{8301070E-BE98-4936-8C00-B5C45213FEAF}" destId="{E95D375B-32ED-4975-B44F-B61F958F48F9}" srcOrd="0" destOrd="0" presId="urn:microsoft.com/office/officeart/2005/8/layout/cycle2"/>
    <dgm:cxn modelId="{EE26DD3E-2CC9-45B7-BF32-07FFB4D6A5EC}" type="presOf" srcId="{D3FF8E28-7AA4-4CF1-A3FB-01D77E4C861A}" destId="{10E335DC-E9EF-49F3-9FCB-BD2AB44E1651}" srcOrd="0" destOrd="0" presId="urn:microsoft.com/office/officeart/2005/8/layout/cycle2"/>
    <dgm:cxn modelId="{9AB35AD1-C377-4582-B751-A29619ACB281}" type="presOf" srcId="{E085FFD4-4C87-4B59-983A-C163ED2D75CE}" destId="{16428924-6E2D-43E4-AA7A-3BECBB2A3354}" srcOrd="0" destOrd="0" presId="urn:microsoft.com/office/officeart/2005/8/layout/cycle2"/>
    <dgm:cxn modelId="{27887E87-F526-4E0E-ABB0-A19ABB1EA245}" type="presOf" srcId="{15104285-3EE6-4401-AE30-52D534CAAF31}" destId="{1093B0EA-8306-4C5B-88BF-777E8BF1BFFD}" srcOrd="0" destOrd="0" presId="urn:microsoft.com/office/officeart/2005/8/layout/cycle2"/>
    <dgm:cxn modelId="{B15D7027-4E19-4345-80C5-3DF7FFB01FAF}" type="presOf" srcId="{D3FF8E28-7AA4-4CF1-A3FB-01D77E4C861A}" destId="{1E563E8F-645A-48A4-BAD1-FEE1E7061C49}" srcOrd="1" destOrd="0" presId="urn:microsoft.com/office/officeart/2005/8/layout/cycle2"/>
    <dgm:cxn modelId="{A9116AD2-18F5-4E6F-81C0-7926ACB8436A}" type="presOf" srcId="{E085FFD4-4C87-4B59-983A-C163ED2D75CE}" destId="{36FBD2E1-565B-44CB-B0E6-AA271E0EDB89}" srcOrd="1" destOrd="0" presId="urn:microsoft.com/office/officeart/2005/8/layout/cycle2"/>
    <dgm:cxn modelId="{009610F5-8B99-47BC-A62F-6028FCB93550}" type="presParOf" srcId="{A1A37904-1EDF-451F-8730-A80569CA2DD0}" destId="{9D40F187-167F-4778-A863-D1C9D1A3F909}" srcOrd="0" destOrd="0" presId="urn:microsoft.com/office/officeart/2005/8/layout/cycle2"/>
    <dgm:cxn modelId="{0DB2EC47-C15A-4FEB-9C1D-C801174615E5}" type="presParOf" srcId="{A1A37904-1EDF-451F-8730-A80569CA2DD0}" destId="{16428924-6E2D-43E4-AA7A-3BECBB2A3354}" srcOrd="1" destOrd="0" presId="urn:microsoft.com/office/officeart/2005/8/layout/cycle2"/>
    <dgm:cxn modelId="{4129D487-7F9A-4E21-90CA-6836153B11B8}" type="presParOf" srcId="{16428924-6E2D-43E4-AA7A-3BECBB2A3354}" destId="{36FBD2E1-565B-44CB-B0E6-AA271E0EDB89}" srcOrd="0" destOrd="0" presId="urn:microsoft.com/office/officeart/2005/8/layout/cycle2"/>
    <dgm:cxn modelId="{E0305CF9-AE9E-4EBA-8E27-8248D71C72DB}" type="presParOf" srcId="{A1A37904-1EDF-451F-8730-A80569CA2DD0}" destId="{6B3C72F5-281A-4BFA-A8E2-BE968E651BC9}" srcOrd="2" destOrd="0" presId="urn:microsoft.com/office/officeart/2005/8/layout/cycle2"/>
    <dgm:cxn modelId="{66A14231-2DD5-4D60-A6AF-F70561B30423}" type="presParOf" srcId="{A1A37904-1EDF-451F-8730-A80569CA2DD0}" destId="{E95D375B-32ED-4975-B44F-B61F958F48F9}" srcOrd="3" destOrd="0" presId="urn:microsoft.com/office/officeart/2005/8/layout/cycle2"/>
    <dgm:cxn modelId="{3AF6CA8E-C71B-4F7F-B8F5-B766B7EC5971}" type="presParOf" srcId="{E95D375B-32ED-4975-B44F-B61F958F48F9}" destId="{B74A5FF5-0146-4557-88EC-A67DF431331B}" srcOrd="0" destOrd="0" presId="urn:microsoft.com/office/officeart/2005/8/layout/cycle2"/>
    <dgm:cxn modelId="{4ECCAE5C-1168-42CE-B6DE-CBB95219D277}" type="presParOf" srcId="{A1A37904-1EDF-451F-8730-A80569CA2DD0}" destId="{84BE5539-A3BA-44E1-ACAE-E565174FA60C}" srcOrd="4" destOrd="0" presId="urn:microsoft.com/office/officeart/2005/8/layout/cycle2"/>
    <dgm:cxn modelId="{BEEBFDCD-D7C8-4179-AC2A-CBFB09ED6FE4}" type="presParOf" srcId="{A1A37904-1EDF-451F-8730-A80569CA2DD0}" destId="{9F2C1542-5AD8-4C16-941E-79112D87E744}" srcOrd="5" destOrd="0" presId="urn:microsoft.com/office/officeart/2005/8/layout/cycle2"/>
    <dgm:cxn modelId="{2473E968-3ED2-4DF3-BFF3-B273529B938F}" type="presParOf" srcId="{9F2C1542-5AD8-4C16-941E-79112D87E744}" destId="{6CF72E29-D9B1-451B-A1E7-A4210B86EA96}" srcOrd="0" destOrd="0" presId="urn:microsoft.com/office/officeart/2005/8/layout/cycle2"/>
    <dgm:cxn modelId="{78AEA147-3BD9-4B76-9D22-1687E8089328}" type="presParOf" srcId="{A1A37904-1EDF-451F-8730-A80569CA2DD0}" destId="{E04376F5-905A-4158-85A7-1D2ACD96F5C2}" srcOrd="6" destOrd="0" presId="urn:microsoft.com/office/officeart/2005/8/layout/cycle2"/>
    <dgm:cxn modelId="{24641FE2-2841-482D-8DBC-583FA6F195F9}" type="presParOf" srcId="{A1A37904-1EDF-451F-8730-A80569CA2DD0}" destId="{6F51C571-EE68-4DED-BB96-3685DCBCE3D5}" srcOrd="7" destOrd="0" presId="urn:microsoft.com/office/officeart/2005/8/layout/cycle2"/>
    <dgm:cxn modelId="{590C1F54-2C4D-41E6-9CAD-4B2E2BCEBCF6}" type="presParOf" srcId="{6F51C571-EE68-4DED-BB96-3685DCBCE3D5}" destId="{B5E76D26-29F9-4DC0-944F-9DD122FB1F23}" srcOrd="0" destOrd="0" presId="urn:microsoft.com/office/officeart/2005/8/layout/cycle2"/>
    <dgm:cxn modelId="{47D22A83-478A-48BB-BCDD-3948DD5D593D}" type="presParOf" srcId="{A1A37904-1EDF-451F-8730-A80569CA2DD0}" destId="{6DA7992F-3764-4766-902B-B99B5FF505A5}" srcOrd="8" destOrd="0" presId="urn:microsoft.com/office/officeart/2005/8/layout/cycle2"/>
    <dgm:cxn modelId="{3BBFD462-D191-4DFD-A473-4880B18F7AAE}" type="presParOf" srcId="{A1A37904-1EDF-451F-8730-A80569CA2DD0}" destId="{4DF1F815-1B8E-4450-B995-3FAB4C94FC68}" srcOrd="9" destOrd="0" presId="urn:microsoft.com/office/officeart/2005/8/layout/cycle2"/>
    <dgm:cxn modelId="{E6FCC7D8-D107-4133-AF36-28AF7DD1B355}" type="presParOf" srcId="{4DF1F815-1B8E-4450-B995-3FAB4C94FC68}" destId="{E24100F4-9D6C-4C41-8A07-F0DA69B2FDF1}" srcOrd="0" destOrd="0" presId="urn:microsoft.com/office/officeart/2005/8/layout/cycle2"/>
    <dgm:cxn modelId="{028F3D14-8520-4BCD-9BE5-F75BB82CD907}" type="presParOf" srcId="{A1A37904-1EDF-451F-8730-A80569CA2DD0}" destId="{CD898F01-D214-4DE2-AD26-DF7441B91D4F}" srcOrd="10" destOrd="0" presId="urn:microsoft.com/office/officeart/2005/8/layout/cycle2"/>
    <dgm:cxn modelId="{59B73B37-D4FE-445D-9D04-5C020208F49C}" type="presParOf" srcId="{A1A37904-1EDF-451F-8730-A80569CA2DD0}" destId="{10E335DC-E9EF-49F3-9FCB-BD2AB44E1651}" srcOrd="11" destOrd="0" presId="urn:microsoft.com/office/officeart/2005/8/layout/cycle2"/>
    <dgm:cxn modelId="{09F7E98C-B137-4DBA-9738-B2F5462D3711}" type="presParOf" srcId="{10E335DC-E9EF-49F3-9FCB-BD2AB44E1651}" destId="{1E563E8F-645A-48A4-BAD1-FEE1E7061C49}" srcOrd="0" destOrd="0" presId="urn:microsoft.com/office/officeart/2005/8/layout/cycle2"/>
    <dgm:cxn modelId="{FE41FD8B-823E-49AE-AF24-541FD1D8F463}" type="presParOf" srcId="{A1A37904-1EDF-451F-8730-A80569CA2DD0}" destId="{1093B0EA-8306-4C5B-88BF-777E8BF1BFFD}" srcOrd="12" destOrd="0" presId="urn:microsoft.com/office/officeart/2005/8/layout/cycle2"/>
    <dgm:cxn modelId="{1F66A283-AE94-41E5-8634-67D769C60AB2}" type="presParOf" srcId="{A1A37904-1EDF-451F-8730-A80569CA2DD0}" destId="{6AC0B806-AA8E-4987-BA16-6DD1BD508536}" srcOrd="13" destOrd="0" presId="urn:microsoft.com/office/officeart/2005/8/layout/cycle2"/>
    <dgm:cxn modelId="{F6D4396A-B3F2-439D-9469-1E6905ABC74B}" type="presParOf" srcId="{6AC0B806-AA8E-4987-BA16-6DD1BD508536}" destId="{9B15A967-9C58-4CB4-97BB-8F99785B6D1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F0F5D6-6B4C-4E8E-8A69-AC959DD47B1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8499F4A-E709-4DD8-8302-EB61D950A988}">
      <dgm:prSet phldrT="[Texto]" custT="1"/>
      <dgm:spPr>
        <a:solidFill>
          <a:schemeClr val="accent5">
            <a:lumMod val="75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pt-BR" sz="1400" b="1" dirty="0" smtClean="0"/>
            <a:t>PDI</a:t>
          </a:r>
        </a:p>
        <a:p>
          <a:r>
            <a:rPr lang="pt-BR" sz="1400" b="1" dirty="0" smtClean="0"/>
            <a:t>Lei 11.892/2008</a:t>
          </a:r>
        </a:p>
        <a:p>
          <a:r>
            <a:rPr lang="pt-BR" sz="1400" b="1" dirty="0" smtClean="0"/>
            <a:t>Decreto 5.840/2006</a:t>
          </a:r>
          <a:endParaRPr lang="pt-BR" sz="1100" b="1" dirty="0"/>
        </a:p>
      </dgm:t>
    </dgm:pt>
    <dgm:pt modelId="{DDF6086D-82B6-4B27-97C0-710168164CD0}" type="parTrans" cxnId="{9A994D64-78EF-4963-93D3-AEECE416BC22}">
      <dgm:prSet/>
      <dgm:spPr/>
      <dgm:t>
        <a:bodyPr/>
        <a:lstStyle/>
        <a:p>
          <a:endParaRPr lang="pt-BR"/>
        </a:p>
      </dgm:t>
    </dgm:pt>
    <dgm:pt modelId="{AA7D86AC-E123-449A-97A0-A34AF89BBBE1}" type="sibTrans" cxnId="{9A994D64-78EF-4963-93D3-AEECE416BC22}">
      <dgm:prSet/>
      <dgm:spPr/>
      <dgm:t>
        <a:bodyPr/>
        <a:lstStyle/>
        <a:p>
          <a:endParaRPr lang="pt-BR"/>
        </a:p>
      </dgm:t>
    </dgm:pt>
    <dgm:pt modelId="{2435A41E-3FDD-467F-ADFE-3C59521833EF}">
      <dgm:prSet phldrT="[Texto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i="0" dirty="0" smtClean="0">
              <a:solidFill>
                <a:schemeClr val="tx1"/>
              </a:solidFill>
            </a:rPr>
            <a:t>Matrículas Equivalentes em cursos de formação de professores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i="0" dirty="0" smtClean="0">
              <a:solidFill>
                <a:schemeClr val="tx1"/>
              </a:solidFill>
            </a:rPr>
            <a:t>(20</a:t>
          </a:r>
          <a:r>
            <a:rPr lang="pt-BR" sz="1200" b="1" i="0" dirty="0" smtClean="0">
              <a:solidFill>
                <a:schemeClr val="tx1"/>
              </a:solidFill>
            </a:rPr>
            <a:t>%)</a:t>
          </a:r>
          <a:endParaRPr lang="pt-BR" sz="1200" b="1" dirty="0" smtClean="0">
            <a:solidFill>
              <a:schemeClr val="tx1"/>
            </a:solidFill>
          </a:endParaRPr>
        </a:p>
      </dgm:t>
    </dgm:pt>
    <dgm:pt modelId="{7B10346B-883A-4906-B765-BEEFED3349A3}" type="parTrans" cxnId="{FED0E928-AC43-444C-B40D-31A35E77F0F3}">
      <dgm:prSet/>
      <dgm:spPr/>
      <dgm:t>
        <a:bodyPr/>
        <a:lstStyle/>
        <a:p>
          <a:endParaRPr lang="pt-BR"/>
        </a:p>
      </dgm:t>
    </dgm:pt>
    <dgm:pt modelId="{81F3B66A-D46F-45BA-8C48-200ED93BEBB6}" type="sibTrans" cxnId="{FED0E928-AC43-444C-B40D-31A35E77F0F3}">
      <dgm:prSet/>
      <dgm:spPr/>
      <dgm:t>
        <a:bodyPr/>
        <a:lstStyle/>
        <a:p>
          <a:endParaRPr lang="pt-BR"/>
        </a:p>
      </dgm:t>
    </dgm:pt>
    <dgm:pt modelId="{DBAA5944-F188-4662-B694-7F2AEE129BE8}">
      <dgm:prSet phldrT="[Texto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i="0" dirty="0" smtClean="0">
              <a:solidFill>
                <a:schemeClr val="tx1"/>
              </a:solidFill>
            </a:rPr>
            <a:t>Matrículas Equivalentes em cursos técnicos (50%)</a:t>
          </a:r>
          <a:endParaRPr lang="pt-BR" sz="12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200" b="1" dirty="0">
            <a:solidFill>
              <a:schemeClr val="tx1"/>
            </a:solidFill>
          </a:endParaRPr>
        </a:p>
      </dgm:t>
    </dgm:pt>
    <dgm:pt modelId="{4F857243-9B0E-4766-BBA1-D1E2059D327E}" type="parTrans" cxnId="{3AB0D58A-F531-4CE4-8745-4E8784445A26}">
      <dgm:prSet/>
      <dgm:spPr/>
      <dgm:t>
        <a:bodyPr/>
        <a:lstStyle/>
        <a:p>
          <a:endParaRPr lang="pt-BR"/>
        </a:p>
      </dgm:t>
    </dgm:pt>
    <dgm:pt modelId="{3B39B6BF-20B9-493D-9283-758C36CD25C1}" type="sibTrans" cxnId="{3AB0D58A-F531-4CE4-8745-4E8784445A26}">
      <dgm:prSet/>
      <dgm:spPr/>
      <dgm:t>
        <a:bodyPr/>
        <a:lstStyle/>
        <a:p>
          <a:endParaRPr lang="pt-BR"/>
        </a:p>
      </dgm:t>
    </dgm:pt>
    <dgm:pt modelId="{4B390EC3-162F-40BF-B382-F567EFB18292}">
      <dgm:prSet phldrT="[Texto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pt-BR" sz="1400" b="1" i="0" dirty="0" smtClean="0">
              <a:solidFill>
                <a:schemeClr val="tx1"/>
              </a:solidFill>
            </a:rPr>
            <a:t>Índice Geral de Cursos (IGC</a:t>
          </a:r>
          <a:r>
            <a:rPr lang="pt-BR" sz="1400" b="1" i="0" dirty="0" smtClean="0">
              <a:solidFill>
                <a:schemeClr val="tx1"/>
              </a:solidFill>
            </a:rPr>
            <a:t>)(</a:t>
          </a:r>
          <a:r>
            <a:rPr lang="pt-BR" sz="1400" b="1" i="0" dirty="0" smtClean="0">
              <a:solidFill>
                <a:schemeClr val="tx1"/>
              </a:solidFill>
            </a:rPr>
            <a:t>5)</a:t>
          </a:r>
          <a:endParaRPr lang="pt-BR" sz="1200" b="1" dirty="0">
            <a:solidFill>
              <a:schemeClr val="tx1"/>
            </a:solidFill>
          </a:endParaRPr>
        </a:p>
      </dgm:t>
    </dgm:pt>
    <dgm:pt modelId="{CA567F0A-58A4-4B99-9967-9665F6D9CD99}" type="parTrans" cxnId="{8A0DC8EA-B0D6-404C-A13A-C0228976B1B0}">
      <dgm:prSet/>
      <dgm:spPr/>
      <dgm:t>
        <a:bodyPr/>
        <a:lstStyle/>
        <a:p>
          <a:endParaRPr lang="pt-BR"/>
        </a:p>
      </dgm:t>
    </dgm:pt>
    <dgm:pt modelId="{BF081B9B-16A2-4D94-A3D7-BC2E361FB575}" type="sibTrans" cxnId="{8A0DC8EA-B0D6-404C-A13A-C0228976B1B0}">
      <dgm:prSet/>
      <dgm:spPr/>
      <dgm:t>
        <a:bodyPr/>
        <a:lstStyle/>
        <a:p>
          <a:endParaRPr lang="pt-BR"/>
        </a:p>
      </dgm:t>
    </dgm:pt>
    <dgm:pt modelId="{C7BEC186-BB2D-4905-922B-882AE1C73196}">
      <dgm:prSet phldrT="[Texto]" custT="1"/>
      <dgm:spPr>
        <a:solidFill>
          <a:schemeClr val="accent5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pt-BR" sz="1400" b="1" i="0" dirty="0" smtClean="0">
              <a:solidFill>
                <a:schemeClr val="tx1"/>
              </a:solidFill>
            </a:rPr>
            <a:t>Taxa de Conclusão Ciclo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dirty="0" smtClean="0">
              <a:solidFill>
                <a:schemeClr val="tx1"/>
              </a:solidFill>
            </a:rPr>
            <a:t>(83%) </a:t>
          </a:r>
          <a:endParaRPr lang="pt-BR" sz="1400" dirty="0">
            <a:solidFill>
              <a:schemeClr val="tx1"/>
            </a:solidFill>
          </a:endParaRPr>
        </a:p>
      </dgm:t>
    </dgm:pt>
    <dgm:pt modelId="{99041368-AD65-432E-82B8-3FD769AAE451}" type="parTrans" cxnId="{CE4CF2C8-3946-4F10-9281-181D9816E93C}">
      <dgm:prSet/>
      <dgm:spPr/>
      <dgm:t>
        <a:bodyPr/>
        <a:lstStyle/>
        <a:p>
          <a:endParaRPr lang="pt-BR"/>
        </a:p>
      </dgm:t>
    </dgm:pt>
    <dgm:pt modelId="{9BDA763B-0C16-4DD5-BCC5-DEAB52FAC5E1}" type="sibTrans" cxnId="{CE4CF2C8-3946-4F10-9281-181D9816E93C}">
      <dgm:prSet/>
      <dgm:spPr/>
      <dgm:t>
        <a:bodyPr/>
        <a:lstStyle/>
        <a:p>
          <a:endParaRPr lang="pt-BR"/>
        </a:p>
      </dgm:t>
    </dgm:pt>
    <dgm:pt modelId="{C4B21918-8FA6-4FE9-98EF-2AD6BA33FACB}">
      <dgm:prSet phldrT="[Texto]"/>
      <dgm:spPr/>
      <dgm:t>
        <a:bodyPr/>
        <a:lstStyle/>
        <a:p>
          <a:endParaRPr lang="pt-BR"/>
        </a:p>
      </dgm:t>
    </dgm:pt>
    <dgm:pt modelId="{7336C1F0-A3BB-4E95-8B8A-5EDBBF39379D}" type="parTrans" cxnId="{07C642AA-5A46-479F-AD03-0115D8B487E7}">
      <dgm:prSet/>
      <dgm:spPr/>
      <dgm:t>
        <a:bodyPr/>
        <a:lstStyle/>
        <a:p>
          <a:endParaRPr lang="pt-BR"/>
        </a:p>
      </dgm:t>
    </dgm:pt>
    <dgm:pt modelId="{5DA99AD9-94A8-4CB9-B309-3E3772F9CBFD}" type="sibTrans" cxnId="{07C642AA-5A46-479F-AD03-0115D8B487E7}">
      <dgm:prSet/>
      <dgm:spPr/>
      <dgm:t>
        <a:bodyPr/>
        <a:lstStyle/>
        <a:p>
          <a:endParaRPr lang="pt-BR"/>
        </a:p>
      </dgm:t>
    </dgm:pt>
    <dgm:pt modelId="{7F489ADA-7A06-468B-8666-37E542F0B382}">
      <dgm:prSet phldrT="[Texto]"/>
      <dgm:spPr/>
      <dgm:t>
        <a:bodyPr/>
        <a:lstStyle/>
        <a:p>
          <a:endParaRPr lang="pt-BR"/>
        </a:p>
      </dgm:t>
    </dgm:pt>
    <dgm:pt modelId="{2F3C3BFC-ACE0-46B9-B434-BA999F179637}" type="parTrans" cxnId="{62A81281-48CD-4083-9F89-850673E62801}">
      <dgm:prSet/>
      <dgm:spPr/>
      <dgm:t>
        <a:bodyPr/>
        <a:lstStyle/>
        <a:p>
          <a:endParaRPr lang="pt-BR"/>
        </a:p>
      </dgm:t>
    </dgm:pt>
    <dgm:pt modelId="{FFE041AA-5BFF-4B77-BC73-3DAEE606F26A}" type="sibTrans" cxnId="{62A81281-48CD-4083-9F89-850673E62801}">
      <dgm:prSet/>
      <dgm:spPr/>
      <dgm:t>
        <a:bodyPr/>
        <a:lstStyle/>
        <a:p>
          <a:endParaRPr lang="pt-BR"/>
        </a:p>
      </dgm:t>
    </dgm:pt>
    <dgm:pt modelId="{D9B7350B-09DD-47A2-B49B-86A1B3ACCEA6}">
      <dgm:prSet phldrT="[Texto]"/>
      <dgm:spPr/>
      <dgm:t>
        <a:bodyPr/>
        <a:lstStyle/>
        <a:p>
          <a:endParaRPr lang="pt-BR"/>
        </a:p>
      </dgm:t>
    </dgm:pt>
    <dgm:pt modelId="{523B943A-4F98-4E12-86CE-EB0756A2D19B}" type="parTrans" cxnId="{E7960F92-0938-4900-AFFD-1332E06D5E9A}">
      <dgm:prSet/>
      <dgm:spPr/>
      <dgm:t>
        <a:bodyPr/>
        <a:lstStyle/>
        <a:p>
          <a:endParaRPr lang="pt-BR"/>
        </a:p>
      </dgm:t>
    </dgm:pt>
    <dgm:pt modelId="{5016C3EF-826B-4AC3-8CD0-CB75D7A5C76E}" type="sibTrans" cxnId="{E7960F92-0938-4900-AFFD-1332E06D5E9A}">
      <dgm:prSet/>
      <dgm:spPr/>
      <dgm:t>
        <a:bodyPr/>
        <a:lstStyle/>
        <a:p>
          <a:endParaRPr lang="pt-BR"/>
        </a:p>
      </dgm:t>
    </dgm:pt>
    <dgm:pt modelId="{5C2B20AB-EB2E-48D4-BFE4-564B50F3B7ED}">
      <dgm:prSet phldrT="[Texto]"/>
      <dgm:spPr/>
      <dgm:t>
        <a:bodyPr/>
        <a:lstStyle/>
        <a:p>
          <a:endParaRPr lang="pt-BR"/>
        </a:p>
      </dgm:t>
    </dgm:pt>
    <dgm:pt modelId="{A905B592-6B0A-4526-9558-4384DA1DBB70}" type="parTrans" cxnId="{DB828C06-0E80-48C5-AAAA-9BF04FAF2534}">
      <dgm:prSet/>
      <dgm:spPr/>
      <dgm:t>
        <a:bodyPr/>
        <a:lstStyle/>
        <a:p>
          <a:endParaRPr lang="pt-BR"/>
        </a:p>
      </dgm:t>
    </dgm:pt>
    <dgm:pt modelId="{ABE7D417-F8F4-4512-86D6-9665A10123E0}" type="sibTrans" cxnId="{DB828C06-0E80-48C5-AAAA-9BF04FAF2534}">
      <dgm:prSet/>
      <dgm:spPr/>
      <dgm:t>
        <a:bodyPr/>
        <a:lstStyle/>
        <a:p>
          <a:endParaRPr lang="pt-BR"/>
        </a:p>
      </dgm:t>
    </dgm:pt>
    <dgm:pt modelId="{FA39968A-2038-4606-825F-475E30616E97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200" b="1" i="0" dirty="0" smtClean="0">
              <a:solidFill>
                <a:schemeClr val="tx1"/>
              </a:solidFill>
            </a:rPr>
            <a:t>Matrículas </a:t>
          </a:r>
          <a:r>
            <a:rPr lang="pt-BR" sz="1200" b="1" i="0" dirty="0" smtClean="0">
              <a:solidFill>
                <a:schemeClr val="tx1"/>
              </a:solidFill>
            </a:rPr>
            <a:t>Equivalentes</a:t>
          </a:r>
          <a:r>
            <a:rPr lang="pt-BR" sz="1100" b="1" i="0" dirty="0" smtClean="0">
              <a:solidFill>
                <a:schemeClr val="tx1"/>
              </a:solidFill>
            </a:rPr>
            <a:t> </a:t>
          </a:r>
          <a:r>
            <a:rPr lang="pt-BR" sz="1200" b="1" i="0" dirty="0" smtClean="0">
              <a:solidFill>
                <a:schemeClr val="tx1"/>
              </a:solidFill>
            </a:rPr>
            <a:t>em Educação de Jovens e Adultos (10</a:t>
          </a:r>
          <a:r>
            <a:rPr lang="pt-BR" sz="1200" b="1" i="0" dirty="0" smtClean="0">
              <a:solidFill>
                <a:schemeClr val="tx1"/>
              </a:solidFill>
            </a:rPr>
            <a:t>%)</a:t>
          </a:r>
          <a:endParaRPr lang="pt-BR" sz="1200" b="1" dirty="0" smtClean="0">
            <a:solidFill>
              <a:schemeClr val="tx1"/>
            </a:solidFill>
          </a:endParaRPr>
        </a:p>
      </dgm:t>
    </dgm:pt>
    <dgm:pt modelId="{FA48F962-2ABA-4D89-B0ED-5D7ACA195709}" type="parTrans" cxnId="{79C6A1E1-A763-4C6F-BC39-819D988DFD88}">
      <dgm:prSet/>
      <dgm:spPr/>
      <dgm:t>
        <a:bodyPr/>
        <a:lstStyle/>
        <a:p>
          <a:endParaRPr lang="pt-BR"/>
        </a:p>
      </dgm:t>
    </dgm:pt>
    <dgm:pt modelId="{BE204E36-FAED-4D06-9F70-8B590A4DDE27}" type="sibTrans" cxnId="{79C6A1E1-A763-4C6F-BC39-819D988DFD88}">
      <dgm:prSet/>
      <dgm:spPr/>
      <dgm:t>
        <a:bodyPr/>
        <a:lstStyle/>
        <a:p>
          <a:endParaRPr lang="pt-BR"/>
        </a:p>
      </dgm:t>
    </dgm:pt>
    <dgm:pt modelId="{E6CDEF0F-8813-458D-95B4-62D1A8CB2936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dirty="0" smtClean="0">
              <a:solidFill>
                <a:schemeClr val="tx1"/>
              </a:solidFill>
            </a:rPr>
            <a:t>Evasão Ciclo (&lt;10</a:t>
          </a:r>
          <a:r>
            <a:rPr lang="pt-BR" sz="1400" b="1" i="0" dirty="0" smtClean="0">
              <a:solidFill>
                <a:schemeClr val="tx1"/>
              </a:solidFill>
            </a:rPr>
            <a:t>%)</a:t>
          </a:r>
          <a:endParaRPr lang="pt-BR" sz="1400" b="1" dirty="0" smtClean="0">
            <a:solidFill>
              <a:schemeClr val="tx1"/>
            </a:solidFill>
          </a:endParaRPr>
        </a:p>
      </dgm:t>
    </dgm:pt>
    <dgm:pt modelId="{2DB34305-38D4-467B-9767-0132D8DD42F8}" type="parTrans" cxnId="{05B3342F-7D5F-4166-B180-C70258DDA0D2}">
      <dgm:prSet/>
      <dgm:spPr/>
      <dgm:t>
        <a:bodyPr/>
        <a:lstStyle/>
        <a:p>
          <a:endParaRPr lang="pt-BR"/>
        </a:p>
      </dgm:t>
    </dgm:pt>
    <dgm:pt modelId="{88C7223E-C069-4BB5-96B1-F61FD65503AC}" type="sibTrans" cxnId="{05B3342F-7D5F-4166-B180-C70258DDA0D2}">
      <dgm:prSet/>
      <dgm:spPr/>
      <dgm:t>
        <a:bodyPr/>
        <a:lstStyle/>
        <a:p>
          <a:endParaRPr lang="pt-BR"/>
        </a:p>
      </dgm:t>
    </dgm:pt>
    <dgm:pt modelId="{6D710DC6-C0BD-4D96-93CF-4935A2A31B94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400" b="1" i="0" dirty="0" smtClean="0">
              <a:solidFill>
                <a:schemeClr val="tx1"/>
              </a:solidFill>
            </a:rPr>
            <a:t>Retenção Ciclo (&lt;7</a:t>
          </a:r>
          <a:r>
            <a:rPr lang="pt-BR" sz="1400" b="1" i="0" dirty="0" smtClean="0">
              <a:solidFill>
                <a:schemeClr val="tx1"/>
              </a:solidFill>
            </a:rPr>
            <a:t>%)</a:t>
          </a:r>
          <a:endParaRPr lang="pt-BR" sz="1400" b="1" dirty="0" smtClean="0">
            <a:solidFill>
              <a:schemeClr val="tx1"/>
            </a:solidFill>
          </a:endParaRPr>
        </a:p>
      </dgm:t>
    </dgm:pt>
    <dgm:pt modelId="{53BE9F4F-807A-4580-BC53-6ECF1A5BB45D}" type="parTrans" cxnId="{7D3D1B02-E5B0-4351-93CD-AC407CA0577D}">
      <dgm:prSet/>
      <dgm:spPr/>
      <dgm:t>
        <a:bodyPr/>
        <a:lstStyle/>
        <a:p>
          <a:endParaRPr lang="pt-BR"/>
        </a:p>
      </dgm:t>
    </dgm:pt>
    <dgm:pt modelId="{5FBF2A4B-30B1-45BA-B8EC-5F47ABB0C8D9}" type="sibTrans" cxnId="{7D3D1B02-E5B0-4351-93CD-AC407CA0577D}">
      <dgm:prSet/>
      <dgm:spPr/>
      <dgm:t>
        <a:bodyPr/>
        <a:lstStyle/>
        <a:p>
          <a:endParaRPr lang="pt-BR"/>
        </a:p>
      </dgm:t>
    </dgm:pt>
    <dgm:pt modelId="{C6A89E49-20FD-4CDA-ADE2-8836331D6A3E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pt-BR" sz="1400" b="1" i="0" dirty="0" smtClean="0">
              <a:solidFill>
                <a:schemeClr val="tx1"/>
              </a:solidFill>
            </a:rPr>
            <a:t>Ocupação de vagas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dirty="0" smtClean="0">
              <a:solidFill>
                <a:schemeClr val="tx1"/>
              </a:solidFill>
            </a:rPr>
            <a:t>(100</a:t>
          </a:r>
          <a:r>
            <a:rPr lang="pt-BR" sz="1400" b="1" i="0" dirty="0" smtClean="0">
              <a:solidFill>
                <a:schemeClr val="tx1"/>
              </a:solidFill>
            </a:rPr>
            <a:t>%)</a:t>
          </a:r>
          <a:endParaRPr lang="pt-BR" sz="1400" b="1" dirty="0" smtClean="0">
            <a:solidFill>
              <a:schemeClr val="tx1"/>
            </a:solidFill>
          </a:endParaRPr>
        </a:p>
      </dgm:t>
    </dgm:pt>
    <dgm:pt modelId="{435C3833-27AD-4DC6-A8BE-EB4457A7E05A}" type="parTrans" cxnId="{C3D681BB-AE08-4B74-98A0-AFFB47E20013}">
      <dgm:prSet/>
      <dgm:spPr/>
      <dgm:t>
        <a:bodyPr/>
        <a:lstStyle/>
        <a:p>
          <a:endParaRPr lang="pt-BR"/>
        </a:p>
      </dgm:t>
    </dgm:pt>
    <dgm:pt modelId="{23E580C0-4A0A-4C0F-8C27-88473BF870BB}" type="sibTrans" cxnId="{C3D681BB-AE08-4B74-98A0-AFFB47E20013}">
      <dgm:prSet/>
      <dgm:spPr/>
      <dgm:t>
        <a:bodyPr/>
        <a:lstStyle/>
        <a:p>
          <a:endParaRPr lang="pt-BR"/>
        </a:p>
      </dgm:t>
    </dgm:pt>
    <dgm:pt modelId="{59E16B50-64B3-4363-917D-D4406305DABF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pt-BR" sz="1400" b="1" i="0" dirty="0" smtClean="0">
              <a:solidFill>
                <a:schemeClr val="tx1"/>
              </a:solidFill>
            </a:rPr>
            <a:t>Conceito Preliminar de Curso (CPC)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dirty="0" smtClean="0">
              <a:solidFill>
                <a:schemeClr val="tx1"/>
              </a:solidFill>
            </a:rPr>
            <a:t>(5</a:t>
          </a:r>
          <a:r>
            <a:rPr lang="pt-BR" sz="1400" b="1" i="0" dirty="0" smtClean="0">
              <a:solidFill>
                <a:schemeClr val="tx1"/>
              </a:solidFill>
            </a:rPr>
            <a:t>)</a:t>
          </a:r>
          <a:endParaRPr lang="pt-BR" sz="1400" b="1" dirty="0" smtClean="0">
            <a:solidFill>
              <a:schemeClr val="tx1"/>
            </a:solidFill>
          </a:endParaRPr>
        </a:p>
      </dgm:t>
    </dgm:pt>
    <dgm:pt modelId="{11EE9282-AE6B-4D2D-845B-96BDE788E99F}" type="parTrans" cxnId="{0A66C97F-C88F-4208-AB97-97127089D640}">
      <dgm:prSet/>
      <dgm:spPr/>
      <dgm:t>
        <a:bodyPr/>
        <a:lstStyle/>
        <a:p>
          <a:endParaRPr lang="pt-BR"/>
        </a:p>
      </dgm:t>
    </dgm:pt>
    <dgm:pt modelId="{285CC9DD-CE0C-40E2-92CC-3379946141E8}" type="sibTrans" cxnId="{0A66C97F-C88F-4208-AB97-97127089D640}">
      <dgm:prSet/>
      <dgm:spPr/>
      <dgm:t>
        <a:bodyPr/>
        <a:lstStyle/>
        <a:p>
          <a:endParaRPr lang="pt-BR"/>
        </a:p>
      </dgm:t>
    </dgm:pt>
    <dgm:pt modelId="{F3C7CAF4-5E74-412D-866B-E5441643CBBF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pt-BR" sz="1400" b="1" i="0" dirty="0" smtClean="0">
              <a:solidFill>
                <a:schemeClr val="tx1"/>
              </a:solidFill>
            </a:rPr>
            <a:t>Desempenho </a:t>
          </a:r>
          <a:r>
            <a:rPr lang="pt-BR" sz="1400" b="1" i="0" dirty="0" err="1" smtClean="0">
              <a:solidFill>
                <a:schemeClr val="tx1"/>
              </a:solidFill>
            </a:rPr>
            <a:t>Enade</a:t>
          </a:r>
          <a:endParaRPr lang="pt-BR" sz="1400" b="1" i="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dirty="0" smtClean="0">
              <a:solidFill>
                <a:schemeClr val="tx1"/>
              </a:solidFill>
            </a:rPr>
            <a:t>(5) </a:t>
          </a:r>
          <a:endParaRPr lang="pt-BR" sz="1400" b="1" dirty="0">
            <a:solidFill>
              <a:schemeClr val="tx1"/>
            </a:solidFill>
          </a:endParaRPr>
        </a:p>
      </dgm:t>
    </dgm:pt>
    <dgm:pt modelId="{67545A48-CA47-4C20-BCEE-ED24656F58DA}" type="parTrans" cxnId="{C00AE550-767E-4468-9BCB-C2960B66FAF0}">
      <dgm:prSet/>
      <dgm:spPr/>
      <dgm:t>
        <a:bodyPr/>
        <a:lstStyle/>
        <a:p>
          <a:endParaRPr lang="pt-BR"/>
        </a:p>
      </dgm:t>
    </dgm:pt>
    <dgm:pt modelId="{14B82F12-8C63-4E2C-96F4-A722430C7BDF}" type="sibTrans" cxnId="{C00AE550-767E-4468-9BCB-C2960B66FAF0}">
      <dgm:prSet/>
      <dgm:spPr/>
      <dgm:t>
        <a:bodyPr/>
        <a:lstStyle/>
        <a:p>
          <a:endParaRPr lang="pt-BR"/>
        </a:p>
      </dgm:t>
    </dgm:pt>
    <dgm:pt modelId="{B12E95E1-FBBC-4B46-95B8-4938BBA5D800}">
      <dgm:prSet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pt-BR" sz="1400" b="1" i="0" dirty="0" smtClean="0">
              <a:solidFill>
                <a:schemeClr val="tx1"/>
              </a:solidFill>
            </a:rPr>
            <a:t>Relação Aluno-professor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dirty="0" smtClean="0">
              <a:solidFill>
                <a:schemeClr val="tx1"/>
              </a:solidFill>
            </a:rPr>
            <a:t>(20)</a:t>
          </a:r>
          <a:endParaRPr lang="pt-BR" sz="1400" b="1" dirty="0" smtClean="0">
            <a:solidFill>
              <a:schemeClr val="tx1"/>
            </a:solidFill>
          </a:endParaRPr>
        </a:p>
        <a:p>
          <a:endParaRPr lang="pt-BR" sz="1400" b="1" dirty="0"/>
        </a:p>
      </dgm:t>
    </dgm:pt>
    <dgm:pt modelId="{2F59B028-0033-4BB1-B7DF-CEC4FFA23F6A}" type="parTrans" cxnId="{3399D8ED-A300-44DA-ACFD-225ADFEE02AE}">
      <dgm:prSet/>
      <dgm:spPr/>
      <dgm:t>
        <a:bodyPr/>
        <a:lstStyle/>
        <a:p>
          <a:endParaRPr lang="pt-BR"/>
        </a:p>
      </dgm:t>
    </dgm:pt>
    <dgm:pt modelId="{C88338FA-A0CB-49A3-88A3-B3EE5B762DC7}" type="sibTrans" cxnId="{3399D8ED-A300-44DA-ACFD-225ADFEE02AE}">
      <dgm:prSet/>
      <dgm:spPr/>
      <dgm:t>
        <a:bodyPr/>
        <a:lstStyle/>
        <a:p>
          <a:endParaRPr lang="pt-BR"/>
        </a:p>
      </dgm:t>
    </dgm:pt>
    <dgm:pt modelId="{6BF926F6-BE31-4623-A152-94CC76BF6149}" type="pres">
      <dgm:prSet presAssocID="{4DF0F5D6-6B4C-4E8E-8A69-AC959DD47B1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A3950F2-24FB-4E70-B300-9A0BF723AC19}" type="pres">
      <dgm:prSet presAssocID="{D8499F4A-E709-4DD8-8302-EB61D950A988}" presName="centerShape" presStyleLbl="node0" presStyleIdx="0" presStyleCnt="1" custScaleX="144736" custScaleY="121853"/>
      <dgm:spPr/>
      <dgm:t>
        <a:bodyPr/>
        <a:lstStyle/>
        <a:p>
          <a:endParaRPr lang="pt-BR"/>
        </a:p>
      </dgm:t>
    </dgm:pt>
    <dgm:pt modelId="{A214885B-E00D-407A-BC2F-AD4C8B26B2CA}" type="pres">
      <dgm:prSet presAssocID="{7B10346B-883A-4906-B765-BEEFED3349A3}" presName="parTrans" presStyleLbl="sibTrans2D1" presStyleIdx="0" presStyleCnt="11"/>
      <dgm:spPr/>
      <dgm:t>
        <a:bodyPr/>
        <a:lstStyle/>
        <a:p>
          <a:endParaRPr lang="pt-BR"/>
        </a:p>
      </dgm:t>
    </dgm:pt>
    <dgm:pt modelId="{042697B7-5F39-491E-A536-B080BAA28DB1}" type="pres">
      <dgm:prSet presAssocID="{7B10346B-883A-4906-B765-BEEFED3349A3}" presName="connectorText" presStyleLbl="sibTrans2D1" presStyleIdx="0" presStyleCnt="11"/>
      <dgm:spPr/>
      <dgm:t>
        <a:bodyPr/>
        <a:lstStyle/>
        <a:p>
          <a:endParaRPr lang="pt-BR"/>
        </a:p>
      </dgm:t>
    </dgm:pt>
    <dgm:pt modelId="{D0790DD7-E613-4CA7-BA87-E82C9A490587}" type="pres">
      <dgm:prSet presAssocID="{2435A41E-3FDD-467F-ADFE-3C59521833EF}" presName="node" presStyleLbl="node1" presStyleIdx="0" presStyleCnt="11" custScaleX="1253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7F5634-4824-452D-B772-FFED286CC1FF}" type="pres">
      <dgm:prSet presAssocID="{4F857243-9B0E-4766-BBA1-D1E2059D327E}" presName="parTrans" presStyleLbl="sibTrans2D1" presStyleIdx="1" presStyleCnt="11"/>
      <dgm:spPr/>
      <dgm:t>
        <a:bodyPr/>
        <a:lstStyle/>
        <a:p>
          <a:endParaRPr lang="pt-BR"/>
        </a:p>
      </dgm:t>
    </dgm:pt>
    <dgm:pt modelId="{31579791-32B8-40F1-AF18-5F55370DDD4C}" type="pres">
      <dgm:prSet presAssocID="{4F857243-9B0E-4766-BBA1-D1E2059D327E}" presName="connectorText" presStyleLbl="sibTrans2D1" presStyleIdx="1" presStyleCnt="11"/>
      <dgm:spPr/>
      <dgm:t>
        <a:bodyPr/>
        <a:lstStyle/>
        <a:p>
          <a:endParaRPr lang="pt-BR"/>
        </a:p>
      </dgm:t>
    </dgm:pt>
    <dgm:pt modelId="{611772B2-60DA-4186-88CF-F4C296D64F29}" type="pres">
      <dgm:prSet presAssocID="{DBAA5944-F188-4662-B694-7F2AEE129BE8}" presName="node" presStyleLbl="node1" presStyleIdx="1" presStyleCnt="11" custScaleX="1217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D4CEC4-40C8-40A6-96C0-940B94E0C846}" type="pres">
      <dgm:prSet presAssocID="{FA48F962-2ABA-4D89-B0ED-5D7ACA195709}" presName="parTrans" presStyleLbl="sibTrans2D1" presStyleIdx="2" presStyleCnt="11"/>
      <dgm:spPr/>
      <dgm:t>
        <a:bodyPr/>
        <a:lstStyle/>
        <a:p>
          <a:endParaRPr lang="pt-BR"/>
        </a:p>
      </dgm:t>
    </dgm:pt>
    <dgm:pt modelId="{DAF90F18-E093-4FCF-958B-0A95F788F488}" type="pres">
      <dgm:prSet presAssocID="{FA48F962-2ABA-4D89-B0ED-5D7ACA195709}" presName="connectorText" presStyleLbl="sibTrans2D1" presStyleIdx="2" presStyleCnt="11"/>
      <dgm:spPr/>
      <dgm:t>
        <a:bodyPr/>
        <a:lstStyle/>
        <a:p>
          <a:endParaRPr lang="pt-BR"/>
        </a:p>
      </dgm:t>
    </dgm:pt>
    <dgm:pt modelId="{BEC614C9-E0EA-4760-9C93-24EC5F7C73CD}" type="pres">
      <dgm:prSet presAssocID="{FA39968A-2038-4606-825F-475E30616E97}" presName="node" presStyleLbl="node1" presStyleIdx="2" presStyleCnt="11" custScaleX="1279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2D8651-C492-48EF-BD27-FDB742CC61B4}" type="pres">
      <dgm:prSet presAssocID="{53BE9F4F-807A-4580-BC53-6ECF1A5BB45D}" presName="parTrans" presStyleLbl="sibTrans2D1" presStyleIdx="3" presStyleCnt="11"/>
      <dgm:spPr/>
      <dgm:t>
        <a:bodyPr/>
        <a:lstStyle/>
        <a:p>
          <a:endParaRPr lang="pt-BR"/>
        </a:p>
      </dgm:t>
    </dgm:pt>
    <dgm:pt modelId="{6E4B5148-A6CF-4BA3-8098-B31FCEA0D106}" type="pres">
      <dgm:prSet presAssocID="{53BE9F4F-807A-4580-BC53-6ECF1A5BB45D}" presName="connectorText" presStyleLbl="sibTrans2D1" presStyleIdx="3" presStyleCnt="11"/>
      <dgm:spPr/>
      <dgm:t>
        <a:bodyPr/>
        <a:lstStyle/>
        <a:p>
          <a:endParaRPr lang="pt-BR"/>
        </a:p>
      </dgm:t>
    </dgm:pt>
    <dgm:pt modelId="{E911241E-B0E4-4689-8B8C-8DC28FB5C1E8}" type="pres">
      <dgm:prSet presAssocID="{6D710DC6-C0BD-4D96-93CF-4935A2A31B94}" presName="node" presStyleLbl="node1" presStyleIdx="3" presStyleCnt="11" custScaleX="1258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427AC8-D98C-48ED-87C5-42595C2A8A18}" type="pres">
      <dgm:prSet presAssocID="{2DB34305-38D4-467B-9767-0132D8DD42F8}" presName="parTrans" presStyleLbl="sibTrans2D1" presStyleIdx="4" presStyleCnt="11"/>
      <dgm:spPr/>
      <dgm:t>
        <a:bodyPr/>
        <a:lstStyle/>
        <a:p>
          <a:endParaRPr lang="pt-BR"/>
        </a:p>
      </dgm:t>
    </dgm:pt>
    <dgm:pt modelId="{CD3D7554-5683-46C3-B9FC-BE82DA6B5E2A}" type="pres">
      <dgm:prSet presAssocID="{2DB34305-38D4-467B-9767-0132D8DD42F8}" presName="connectorText" presStyleLbl="sibTrans2D1" presStyleIdx="4" presStyleCnt="11"/>
      <dgm:spPr/>
      <dgm:t>
        <a:bodyPr/>
        <a:lstStyle/>
        <a:p>
          <a:endParaRPr lang="pt-BR"/>
        </a:p>
      </dgm:t>
    </dgm:pt>
    <dgm:pt modelId="{871BEFA3-69EA-4F9B-9983-CD8470AE3D33}" type="pres">
      <dgm:prSet presAssocID="{E6CDEF0F-8813-458D-95B4-62D1A8CB2936}" presName="node" presStyleLbl="node1" presStyleIdx="4" presStyleCnt="11" custScaleX="12033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AD2EB7-786D-4646-87C1-8170F269FC26}" type="pres">
      <dgm:prSet presAssocID="{435C3833-27AD-4DC6-A8BE-EB4457A7E05A}" presName="parTrans" presStyleLbl="sibTrans2D1" presStyleIdx="5" presStyleCnt="11"/>
      <dgm:spPr/>
      <dgm:t>
        <a:bodyPr/>
        <a:lstStyle/>
        <a:p>
          <a:endParaRPr lang="pt-BR"/>
        </a:p>
      </dgm:t>
    </dgm:pt>
    <dgm:pt modelId="{4ED7A9A0-A44B-459A-B27B-ADEFA0951350}" type="pres">
      <dgm:prSet presAssocID="{435C3833-27AD-4DC6-A8BE-EB4457A7E05A}" presName="connectorText" presStyleLbl="sibTrans2D1" presStyleIdx="5" presStyleCnt="11"/>
      <dgm:spPr/>
      <dgm:t>
        <a:bodyPr/>
        <a:lstStyle/>
        <a:p>
          <a:endParaRPr lang="pt-BR"/>
        </a:p>
      </dgm:t>
    </dgm:pt>
    <dgm:pt modelId="{F4CD9500-B5D8-4190-A784-3C696D4F4F07}" type="pres">
      <dgm:prSet presAssocID="{C6A89E49-20FD-4CDA-ADE2-8836331D6A3E}" presName="node" presStyleLbl="node1" presStyleIdx="5" presStyleCnt="11" custScaleX="1236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54C4A3-9F6C-4F3D-A9C9-B182ACF52E35}" type="pres">
      <dgm:prSet presAssocID="{CA567F0A-58A4-4B99-9967-9665F6D9CD99}" presName="parTrans" presStyleLbl="sibTrans2D1" presStyleIdx="6" presStyleCnt="11"/>
      <dgm:spPr/>
      <dgm:t>
        <a:bodyPr/>
        <a:lstStyle/>
        <a:p>
          <a:endParaRPr lang="pt-BR"/>
        </a:p>
      </dgm:t>
    </dgm:pt>
    <dgm:pt modelId="{E63AECD8-6CB0-465F-8955-4993BB20F793}" type="pres">
      <dgm:prSet presAssocID="{CA567F0A-58A4-4B99-9967-9665F6D9CD99}" presName="connectorText" presStyleLbl="sibTrans2D1" presStyleIdx="6" presStyleCnt="11"/>
      <dgm:spPr/>
      <dgm:t>
        <a:bodyPr/>
        <a:lstStyle/>
        <a:p>
          <a:endParaRPr lang="pt-BR"/>
        </a:p>
      </dgm:t>
    </dgm:pt>
    <dgm:pt modelId="{B7568A92-7D4A-4109-9F95-C9DBDF864505}" type="pres">
      <dgm:prSet presAssocID="{4B390EC3-162F-40BF-B382-F567EFB18292}" presName="node" presStyleLbl="node1" presStyleIdx="6" presStyleCnt="11" custScaleX="13002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656746-626F-42EF-BDF4-97067EE39297}" type="pres">
      <dgm:prSet presAssocID="{11EE9282-AE6B-4D2D-845B-96BDE788E99F}" presName="parTrans" presStyleLbl="sibTrans2D1" presStyleIdx="7" presStyleCnt="11"/>
      <dgm:spPr/>
      <dgm:t>
        <a:bodyPr/>
        <a:lstStyle/>
        <a:p>
          <a:endParaRPr lang="pt-BR"/>
        </a:p>
      </dgm:t>
    </dgm:pt>
    <dgm:pt modelId="{7A6097EF-D417-4E46-8CA9-A643F8C94C4F}" type="pres">
      <dgm:prSet presAssocID="{11EE9282-AE6B-4D2D-845B-96BDE788E99F}" presName="connectorText" presStyleLbl="sibTrans2D1" presStyleIdx="7" presStyleCnt="11"/>
      <dgm:spPr/>
      <dgm:t>
        <a:bodyPr/>
        <a:lstStyle/>
        <a:p>
          <a:endParaRPr lang="pt-BR"/>
        </a:p>
      </dgm:t>
    </dgm:pt>
    <dgm:pt modelId="{6C66ECC5-BB01-4189-9539-41ED28725F00}" type="pres">
      <dgm:prSet presAssocID="{59E16B50-64B3-4363-917D-D4406305DABF}" presName="node" presStyleLbl="node1" presStyleIdx="7" presStyleCnt="11" custScaleX="1221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B1F8524-BB54-4361-B2C6-0D52DFA2FF68}" type="pres">
      <dgm:prSet presAssocID="{67545A48-CA47-4C20-BCEE-ED24656F58DA}" presName="parTrans" presStyleLbl="sibTrans2D1" presStyleIdx="8" presStyleCnt="11"/>
      <dgm:spPr/>
      <dgm:t>
        <a:bodyPr/>
        <a:lstStyle/>
        <a:p>
          <a:endParaRPr lang="pt-BR"/>
        </a:p>
      </dgm:t>
    </dgm:pt>
    <dgm:pt modelId="{4C8E8FDB-A89C-4C35-AB31-BE4FB232C945}" type="pres">
      <dgm:prSet presAssocID="{67545A48-CA47-4C20-BCEE-ED24656F58DA}" presName="connectorText" presStyleLbl="sibTrans2D1" presStyleIdx="8" presStyleCnt="11"/>
      <dgm:spPr/>
      <dgm:t>
        <a:bodyPr/>
        <a:lstStyle/>
        <a:p>
          <a:endParaRPr lang="pt-BR"/>
        </a:p>
      </dgm:t>
    </dgm:pt>
    <dgm:pt modelId="{517B62F1-9748-4746-9370-DB589299AF9D}" type="pres">
      <dgm:prSet presAssocID="{F3C7CAF4-5E74-412D-866B-E5441643CBBF}" presName="node" presStyleLbl="node1" presStyleIdx="8" presStyleCnt="11" custScaleX="1217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720A23-13EF-473F-B992-C84FCC4D8C87}" type="pres">
      <dgm:prSet presAssocID="{2F59B028-0033-4BB1-B7DF-CEC4FFA23F6A}" presName="parTrans" presStyleLbl="sibTrans2D1" presStyleIdx="9" presStyleCnt="11"/>
      <dgm:spPr/>
      <dgm:t>
        <a:bodyPr/>
        <a:lstStyle/>
        <a:p>
          <a:endParaRPr lang="pt-BR"/>
        </a:p>
      </dgm:t>
    </dgm:pt>
    <dgm:pt modelId="{721C63E5-E86D-4566-B782-959EFC20E378}" type="pres">
      <dgm:prSet presAssocID="{2F59B028-0033-4BB1-B7DF-CEC4FFA23F6A}" presName="connectorText" presStyleLbl="sibTrans2D1" presStyleIdx="9" presStyleCnt="11"/>
      <dgm:spPr/>
      <dgm:t>
        <a:bodyPr/>
        <a:lstStyle/>
        <a:p>
          <a:endParaRPr lang="pt-BR"/>
        </a:p>
      </dgm:t>
    </dgm:pt>
    <dgm:pt modelId="{8C42CD62-DA42-4EAE-98EE-2F6AD23A8FEE}" type="pres">
      <dgm:prSet presAssocID="{B12E95E1-FBBC-4B46-95B8-4938BBA5D800}" presName="node" presStyleLbl="node1" presStyleIdx="9" presStyleCnt="11" custScaleX="14238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399874-2784-4A90-9D39-947B56B3D710}" type="pres">
      <dgm:prSet presAssocID="{99041368-AD65-432E-82B8-3FD769AAE451}" presName="parTrans" presStyleLbl="sibTrans2D1" presStyleIdx="10" presStyleCnt="11"/>
      <dgm:spPr/>
      <dgm:t>
        <a:bodyPr/>
        <a:lstStyle/>
        <a:p>
          <a:endParaRPr lang="pt-BR"/>
        </a:p>
      </dgm:t>
    </dgm:pt>
    <dgm:pt modelId="{88E8F4F3-CFB3-4DD1-9A67-2695820548BE}" type="pres">
      <dgm:prSet presAssocID="{99041368-AD65-432E-82B8-3FD769AAE451}" presName="connectorText" presStyleLbl="sibTrans2D1" presStyleIdx="10" presStyleCnt="11"/>
      <dgm:spPr/>
      <dgm:t>
        <a:bodyPr/>
        <a:lstStyle/>
        <a:p>
          <a:endParaRPr lang="pt-BR"/>
        </a:p>
      </dgm:t>
    </dgm:pt>
    <dgm:pt modelId="{37BF03CF-EA14-44FD-90E7-525A36598BF6}" type="pres">
      <dgm:prSet presAssocID="{C7BEC186-BB2D-4905-922B-882AE1C73196}" presName="node" presStyleLbl="node1" presStyleIdx="10" presStyleCnt="11" custScaleX="1361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AFA3ACD-218A-4A45-98D3-2B8593A3780F}" type="presOf" srcId="{2435A41E-3FDD-467F-ADFE-3C59521833EF}" destId="{D0790DD7-E613-4CA7-BA87-E82C9A490587}" srcOrd="0" destOrd="0" presId="urn:microsoft.com/office/officeart/2005/8/layout/radial5"/>
    <dgm:cxn modelId="{4A297F5C-C7EA-4567-BDA3-DA24AA8A4010}" type="presOf" srcId="{B12E95E1-FBBC-4B46-95B8-4938BBA5D800}" destId="{8C42CD62-DA42-4EAE-98EE-2F6AD23A8FEE}" srcOrd="0" destOrd="0" presId="urn:microsoft.com/office/officeart/2005/8/layout/radial5"/>
    <dgm:cxn modelId="{F79CD575-C7EC-4753-BDA5-4EE56D26AA96}" type="presOf" srcId="{6D710DC6-C0BD-4D96-93CF-4935A2A31B94}" destId="{E911241E-B0E4-4689-8B8C-8DC28FB5C1E8}" srcOrd="0" destOrd="0" presId="urn:microsoft.com/office/officeart/2005/8/layout/radial5"/>
    <dgm:cxn modelId="{902F3AF5-7E77-4D18-92C1-4A6CE520B9BC}" type="presOf" srcId="{99041368-AD65-432E-82B8-3FD769AAE451}" destId="{BB399874-2784-4A90-9D39-947B56B3D710}" srcOrd="0" destOrd="0" presId="urn:microsoft.com/office/officeart/2005/8/layout/radial5"/>
    <dgm:cxn modelId="{44D5ABA4-64C1-46BF-9301-F774AC658A4A}" type="presOf" srcId="{CA567F0A-58A4-4B99-9967-9665F6D9CD99}" destId="{7554C4A3-9F6C-4F3D-A9C9-B182ACF52E35}" srcOrd="0" destOrd="0" presId="urn:microsoft.com/office/officeart/2005/8/layout/radial5"/>
    <dgm:cxn modelId="{E7960F92-0938-4900-AFFD-1332E06D5E9A}" srcId="{4DF0F5D6-6B4C-4E8E-8A69-AC959DD47B15}" destId="{D9B7350B-09DD-47A2-B49B-86A1B3ACCEA6}" srcOrd="3" destOrd="0" parTransId="{523B943A-4F98-4E12-86CE-EB0756A2D19B}" sibTransId="{5016C3EF-826B-4AC3-8CD0-CB75D7A5C76E}"/>
    <dgm:cxn modelId="{6CC5EDD8-AD5A-4287-91B6-3D48C99A4F5D}" type="presOf" srcId="{435C3833-27AD-4DC6-A8BE-EB4457A7E05A}" destId="{4ED7A9A0-A44B-459A-B27B-ADEFA0951350}" srcOrd="1" destOrd="0" presId="urn:microsoft.com/office/officeart/2005/8/layout/radial5"/>
    <dgm:cxn modelId="{FBA134FA-6C9F-4761-8096-9D9B81DDDB75}" type="presOf" srcId="{11EE9282-AE6B-4D2D-845B-96BDE788E99F}" destId="{29656746-626F-42EF-BDF4-97067EE39297}" srcOrd="0" destOrd="0" presId="urn:microsoft.com/office/officeart/2005/8/layout/radial5"/>
    <dgm:cxn modelId="{8C2E3DFB-386D-4B4A-846C-6F7A6F9036ED}" type="presOf" srcId="{4DF0F5D6-6B4C-4E8E-8A69-AC959DD47B15}" destId="{6BF926F6-BE31-4623-A152-94CC76BF6149}" srcOrd="0" destOrd="0" presId="urn:microsoft.com/office/officeart/2005/8/layout/radial5"/>
    <dgm:cxn modelId="{62A81281-48CD-4083-9F89-850673E62801}" srcId="{4DF0F5D6-6B4C-4E8E-8A69-AC959DD47B15}" destId="{7F489ADA-7A06-468B-8666-37E542F0B382}" srcOrd="2" destOrd="0" parTransId="{2F3C3BFC-ACE0-46B9-B434-BA999F179637}" sibTransId="{FFE041AA-5BFF-4B77-BC73-3DAEE606F26A}"/>
    <dgm:cxn modelId="{68FA644D-050D-4334-A7BC-A21E7C4E9C3A}" type="presOf" srcId="{67545A48-CA47-4C20-BCEE-ED24656F58DA}" destId="{7B1F8524-BB54-4361-B2C6-0D52DFA2FF68}" srcOrd="0" destOrd="0" presId="urn:microsoft.com/office/officeart/2005/8/layout/radial5"/>
    <dgm:cxn modelId="{DB828C06-0E80-48C5-AAAA-9BF04FAF2534}" srcId="{4DF0F5D6-6B4C-4E8E-8A69-AC959DD47B15}" destId="{5C2B20AB-EB2E-48D4-BFE4-564B50F3B7ED}" srcOrd="4" destOrd="0" parTransId="{A905B592-6B0A-4526-9558-4384DA1DBB70}" sibTransId="{ABE7D417-F8F4-4512-86D6-9665A10123E0}"/>
    <dgm:cxn modelId="{6EB02C81-AC20-4620-8220-D97A157E0DC5}" type="presOf" srcId="{2F59B028-0033-4BB1-B7DF-CEC4FFA23F6A}" destId="{9F720A23-13EF-473F-B992-C84FCC4D8C87}" srcOrd="0" destOrd="0" presId="urn:microsoft.com/office/officeart/2005/8/layout/radial5"/>
    <dgm:cxn modelId="{3AB0D58A-F531-4CE4-8745-4E8784445A26}" srcId="{D8499F4A-E709-4DD8-8302-EB61D950A988}" destId="{DBAA5944-F188-4662-B694-7F2AEE129BE8}" srcOrd="1" destOrd="0" parTransId="{4F857243-9B0E-4766-BBA1-D1E2059D327E}" sibTransId="{3B39B6BF-20B9-493D-9283-758C36CD25C1}"/>
    <dgm:cxn modelId="{79C6A1E1-A763-4C6F-BC39-819D988DFD88}" srcId="{D8499F4A-E709-4DD8-8302-EB61D950A988}" destId="{FA39968A-2038-4606-825F-475E30616E97}" srcOrd="2" destOrd="0" parTransId="{FA48F962-2ABA-4D89-B0ED-5D7ACA195709}" sibTransId="{BE204E36-FAED-4D06-9F70-8B590A4DDE27}"/>
    <dgm:cxn modelId="{0BC71FCA-27D6-4C69-9A3C-F2D7814642F0}" type="presOf" srcId="{7B10346B-883A-4906-B765-BEEFED3349A3}" destId="{A214885B-E00D-407A-BC2F-AD4C8B26B2CA}" srcOrd="0" destOrd="0" presId="urn:microsoft.com/office/officeart/2005/8/layout/radial5"/>
    <dgm:cxn modelId="{3399D8ED-A300-44DA-ACFD-225ADFEE02AE}" srcId="{D8499F4A-E709-4DD8-8302-EB61D950A988}" destId="{B12E95E1-FBBC-4B46-95B8-4938BBA5D800}" srcOrd="9" destOrd="0" parTransId="{2F59B028-0033-4BB1-B7DF-CEC4FFA23F6A}" sibTransId="{C88338FA-A0CB-49A3-88A3-B3EE5B762DC7}"/>
    <dgm:cxn modelId="{4A896760-784D-48F4-9FF0-1F63C5870CFB}" type="presOf" srcId="{4F857243-9B0E-4766-BBA1-D1E2059D327E}" destId="{137F5634-4824-452D-B772-FFED286CC1FF}" srcOrd="0" destOrd="0" presId="urn:microsoft.com/office/officeart/2005/8/layout/radial5"/>
    <dgm:cxn modelId="{C968D6E6-E163-44A4-AE1E-899571AD7364}" type="presOf" srcId="{53BE9F4F-807A-4580-BC53-6ECF1A5BB45D}" destId="{6E4B5148-A6CF-4BA3-8098-B31FCEA0D106}" srcOrd="1" destOrd="0" presId="urn:microsoft.com/office/officeart/2005/8/layout/radial5"/>
    <dgm:cxn modelId="{40B14563-6214-44F1-90FD-6A7095B33B14}" type="presOf" srcId="{11EE9282-AE6B-4D2D-845B-96BDE788E99F}" destId="{7A6097EF-D417-4E46-8CA9-A643F8C94C4F}" srcOrd="1" destOrd="0" presId="urn:microsoft.com/office/officeart/2005/8/layout/radial5"/>
    <dgm:cxn modelId="{AD286C93-8879-4E50-97DC-864D75CCCE22}" type="presOf" srcId="{2DB34305-38D4-467B-9767-0132D8DD42F8}" destId="{CD3D7554-5683-46C3-B9FC-BE82DA6B5E2A}" srcOrd="1" destOrd="0" presId="urn:microsoft.com/office/officeart/2005/8/layout/radial5"/>
    <dgm:cxn modelId="{6A3522B2-1E4D-4F01-9E7E-AC1558B36582}" type="presOf" srcId="{7B10346B-883A-4906-B765-BEEFED3349A3}" destId="{042697B7-5F39-491E-A536-B080BAA28DB1}" srcOrd="1" destOrd="0" presId="urn:microsoft.com/office/officeart/2005/8/layout/radial5"/>
    <dgm:cxn modelId="{E1A11EC3-1B77-4834-A971-8315DAC543ED}" type="presOf" srcId="{59E16B50-64B3-4363-917D-D4406305DABF}" destId="{6C66ECC5-BB01-4189-9539-41ED28725F00}" srcOrd="0" destOrd="0" presId="urn:microsoft.com/office/officeart/2005/8/layout/radial5"/>
    <dgm:cxn modelId="{FED0E928-AC43-444C-B40D-31A35E77F0F3}" srcId="{D8499F4A-E709-4DD8-8302-EB61D950A988}" destId="{2435A41E-3FDD-467F-ADFE-3C59521833EF}" srcOrd="0" destOrd="0" parTransId="{7B10346B-883A-4906-B765-BEEFED3349A3}" sibTransId="{81F3B66A-D46F-45BA-8C48-200ED93BEBB6}"/>
    <dgm:cxn modelId="{EC0F98FE-BD9C-4E49-9DE4-4C2175EC9715}" type="presOf" srcId="{4B390EC3-162F-40BF-B382-F567EFB18292}" destId="{B7568A92-7D4A-4109-9F95-C9DBDF864505}" srcOrd="0" destOrd="0" presId="urn:microsoft.com/office/officeart/2005/8/layout/radial5"/>
    <dgm:cxn modelId="{1507948C-5166-4912-A245-4D0C5DD9CDBC}" type="presOf" srcId="{FA48F962-2ABA-4D89-B0ED-5D7ACA195709}" destId="{B5D4CEC4-40C8-40A6-96C0-940B94E0C846}" srcOrd="0" destOrd="0" presId="urn:microsoft.com/office/officeart/2005/8/layout/radial5"/>
    <dgm:cxn modelId="{C00AE550-767E-4468-9BCB-C2960B66FAF0}" srcId="{D8499F4A-E709-4DD8-8302-EB61D950A988}" destId="{F3C7CAF4-5E74-412D-866B-E5441643CBBF}" srcOrd="8" destOrd="0" parTransId="{67545A48-CA47-4C20-BCEE-ED24656F58DA}" sibTransId="{14B82F12-8C63-4E2C-96F4-A722430C7BDF}"/>
    <dgm:cxn modelId="{1E327E2A-9EB7-4BF4-8F62-7BB84DCF2676}" type="presOf" srcId="{FA39968A-2038-4606-825F-475E30616E97}" destId="{BEC614C9-E0EA-4760-9C93-24EC5F7C73CD}" srcOrd="0" destOrd="0" presId="urn:microsoft.com/office/officeart/2005/8/layout/radial5"/>
    <dgm:cxn modelId="{1CB99E71-7EB0-4C52-BE9A-DFEF2B6D1BDC}" type="presOf" srcId="{D8499F4A-E709-4DD8-8302-EB61D950A988}" destId="{1A3950F2-24FB-4E70-B300-9A0BF723AC19}" srcOrd="0" destOrd="0" presId="urn:microsoft.com/office/officeart/2005/8/layout/radial5"/>
    <dgm:cxn modelId="{29701491-BC15-4A29-9BA0-5755F3F4D45C}" type="presOf" srcId="{435C3833-27AD-4DC6-A8BE-EB4457A7E05A}" destId="{73AD2EB7-786D-4646-87C1-8170F269FC26}" srcOrd="0" destOrd="0" presId="urn:microsoft.com/office/officeart/2005/8/layout/radial5"/>
    <dgm:cxn modelId="{CE4CF2C8-3946-4F10-9281-181D9816E93C}" srcId="{D8499F4A-E709-4DD8-8302-EB61D950A988}" destId="{C7BEC186-BB2D-4905-922B-882AE1C73196}" srcOrd="10" destOrd="0" parTransId="{99041368-AD65-432E-82B8-3FD769AAE451}" sibTransId="{9BDA763B-0C16-4DD5-BCC5-DEAB52FAC5E1}"/>
    <dgm:cxn modelId="{32E07654-8D2A-4499-8BDE-1EB4A289E0E4}" type="presOf" srcId="{C7BEC186-BB2D-4905-922B-882AE1C73196}" destId="{37BF03CF-EA14-44FD-90E7-525A36598BF6}" srcOrd="0" destOrd="0" presId="urn:microsoft.com/office/officeart/2005/8/layout/radial5"/>
    <dgm:cxn modelId="{E5CFBD3F-7E75-4CE3-A5DC-EE909F3A1DF2}" type="presOf" srcId="{2F59B028-0033-4BB1-B7DF-CEC4FFA23F6A}" destId="{721C63E5-E86D-4566-B782-959EFC20E378}" srcOrd="1" destOrd="0" presId="urn:microsoft.com/office/officeart/2005/8/layout/radial5"/>
    <dgm:cxn modelId="{C681DDB4-3A60-458A-8A87-4CA53CA458E5}" type="presOf" srcId="{E6CDEF0F-8813-458D-95B4-62D1A8CB2936}" destId="{871BEFA3-69EA-4F9B-9983-CD8470AE3D33}" srcOrd="0" destOrd="0" presId="urn:microsoft.com/office/officeart/2005/8/layout/radial5"/>
    <dgm:cxn modelId="{C3D681BB-AE08-4B74-98A0-AFFB47E20013}" srcId="{D8499F4A-E709-4DD8-8302-EB61D950A988}" destId="{C6A89E49-20FD-4CDA-ADE2-8836331D6A3E}" srcOrd="5" destOrd="0" parTransId="{435C3833-27AD-4DC6-A8BE-EB4457A7E05A}" sibTransId="{23E580C0-4A0A-4C0F-8C27-88473BF870BB}"/>
    <dgm:cxn modelId="{A389216C-DE9D-40C3-B61F-98A39ED6B401}" type="presOf" srcId="{CA567F0A-58A4-4B99-9967-9665F6D9CD99}" destId="{E63AECD8-6CB0-465F-8955-4993BB20F793}" srcOrd="1" destOrd="0" presId="urn:microsoft.com/office/officeart/2005/8/layout/radial5"/>
    <dgm:cxn modelId="{0EDEAD04-6BAD-4088-A882-F1FC12F0AF20}" type="presOf" srcId="{DBAA5944-F188-4662-B694-7F2AEE129BE8}" destId="{611772B2-60DA-4186-88CF-F4C296D64F29}" srcOrd="0" destOrd="0" presId="urn:microsoft.com/office/officeart/2005/8/layout/radial5"/>
    <dgm:cxn modelId="{07C642AA-5A46-479F-AD03-0115D8B487E7}" srcId="{4DF0F5D6-6B4C-4E8E-8A69-AC959DD47B15}" destId="{C4B21918-8FA6-4FE9-98EF-2AD6BA33FACB}" srcOrd="1" destOrd="0" parTransId="{7336C1F0-A3BB-4E95-8B8A-5EDBBF39379D}" sibTransId="{5DA99AD9-94A8-4CB9-B309-3E3772F9CBFD}"/>
    <dgm:cxn modelId="{C0C0C570-5934-4F5F-97C7-756FA4BF4FC3}" type="presOf" srcId="{4F857243-9B0E-4766-BBA1-D1E2059D327E}" destId="{31579791-32B8-40F1-AF18-5F55370DDD4C}" srcOrd="1" destOrd="0" presId="urn:microsoft.com/office/officeart/2005/8/layout/radial5"/>
    <dgm:cxn modelId="{7D3D1B02-E5B0-4351-93CD-AC407CA0577D}" srcId="{D8499F4A-E709-4DD8-8302-EB61D950A988}" destId="{6D710DC6-C0BD-4D96-93CF-4935A2A31B94}" srcOrd="3" destOrd="0" parTransId="{53BE9F4F-807A-4580-BC53-6ECF1A5BB45D}" sibTransId="{5FBF2A4B-30B1-45BA-B8EC-5F47ABB0C8D9}"/>
    <dgm:cxn modelId="{742D9909-2205-4160-B781-897C61921822}" type="presOf" srcId="{F3C7CAF4-5E74-412D-866B-E5441643CBBF}" destId="{517B62F1-9748-4746-9370-DB589299AF9D}" srcOrd="0" destOrd="0" presId="urn:microsoft.com/office/officeart/2005/8/layout/radial5"/>
    <dgm:cxn modelId="{2B7C2F27-EE21-47B4-AEDB-AE755855A722}" type="presOf" srcId="{53BE9F4F-807A-4580-BC53-6ECF1A5BB45D}" destId="{182D8651-C492-48EF-BD27-FDB742CC61B4}" srcOrd="0" destOrd="0" presId="urn:microsoft.com/office/officeart/2005/8/layout/radial5"/>
    <dgm:cxn modelId="{8A0DC8EA-B0D6-404C-A13A-C0228976B1B0}" srcId="{D8499F4A-E709-4DD8-8302-EB61D950A988}" destId="{4B390EC3-162F-40BF-B382-F567EFB18292}" srcOrd="6" destOrd="0" parTransId="{CA567F0A-58A4-4B99-9967-9665F6D9CD99}" sibTransId="{BF081B9B-16A2-4D94-A3D7-BC2E361FB575}"/>
    <dgm:cxn modelId="{0A66C97F-C88F-4208-AB97-97127089D640}" srcId="{D8499F4A-E709-4DD8-8302-EB61D950A988}" destId="{59E16B50-64B3-4363-917D-D4406305DABF}" srcOrd="7" destOrd="0" parTransId="{11EE9282-AE6B-4D2D-845B-96BDE788E99F}" sibTransId="{285CC9DD-CE0C-40E2-92CC-3379946141E8}"/>
    <dgm:cxn modelId="{9A994D64-78EF-4963-93D3-AEECE416BC22}" srcId="{4DF0F5D6-6B4C-4E8E-8A69-AC959DD47B15}" destId="{D8499F4A-E709-4DD8-8302-EB61D950A988}" srcOrd="0" destOrd="0" parTransId="{DDF6086D-82B6-4B27-97C0-710168164CD0}" sibTransId="{AA7D86AC-E123-449A-97A0-A34AF89BBBE1}"/>
    <dgm:cxn modelId="{152428DC-41F4-4744-AB9B-1241886CC972}" type="presOf" srcId="{99041368-AD65-432E-82B8-3FD769AAE451}" destId="{88E8F4F3-CFB3-4DD1-9A67-2695820548BE}" srcOrd="1" destOrd="0" presId="urn:microsoft.com/office/officeart/2005/8/layout/radial5"/>
    <dgm:cxn modelId="{05B3342F-7D5F-4166-B180-C70258DDA0D2}" srcId="{D8499F4A-E709-4DD8-8302-EB61D950A988}" destId="{E6CDEF0F-8813-458D-95B4-62D1A8CB2936}" srcOrd="4" destOrd="0" parTransId="{2DB34305-38D4-467B-9767-0132D8DD42F8}" sibTransId="{88C7223E-C069-4BB5-96B1-F61FD65503AC}"/>
    <dgm:cxn modelId="{876D8944-80E7-48CE-BFDB-D36660636778}" type="presOf" srcId="{67545A48-CA47-4C20-BCEE-ED24656F58DA}" destId="{4C8E8FDB-A89C-4C35-AB31-BE4FB232C945}" srcOrd="1" destOrd="0" presId="urn:microsoft.com/office/officeart/2005/8/layout/radial5"/>
    <dgm:cxn modelId="{9407A55E-16E3-42DF-9DF5-698BC125160D}" type="presOf" srcId="{C6A89E49-20FD-4CDA-ADE2-8836331D6A3E}" destId="{F4CD9500-B5D8-4190-A784-3C696D4F4F07}" srcOrd="0" destOrd="0" presId="urn:microsoft.com/office/officeart/2005/8/layout/radial5"/>
    <dgm:cxn modelId="{5FDC4056-1041-4772-9C2F-F6FEA4439FB1}" type="presOf" srcId="{2DB34305-38D4-467B-9767-0132D8DD42F8}" destId="{45427AC8-D98C-48ED-87C5-42595C2A8A18}" srcOrd="0" destOrd="0" presId="urn:microsoft.com/office/officeart/2005/8/layout/radial5"/>
    <dgm:cxn modelId="{CAC0B829-A24D-494E-9B70-2C4E041CB2FC}" type="presOf" srcId="{FA48F962-2ABA-4D89-B0ED-5D7ACA195709}" destId="{DAF90F18-E093-4FCF-958B-0A95F788F488}" srcOrd="1" destOrd="0" presId="urn:microsoft.com/office/officeart/2005/8/layout/radial5"/>
    <dgm:cxn modelId="{CC6BFCFA-8224-4FD8-A32A-8D9980E51D3F}" type="presParOf" srcId="{6BF926F6-BE31-4623-A152-94CC76BF6149}" destId="{1A3950F2-24FB-4E70-B300-9A0BF723AC19}" srcOrd="0" destOrd="0" presId="urn:microsoft.com/office/officeart/2005/8/layout/radial5"/>
    <dgm:cxn modelId="{005C5950-FF90-41DB-9216-9D6F1EFD8848}" type="presParOf" srcId="{6BF926F6-BE31-4623-A152-94CC76BF6149}" destId="{A214885B-E00D-407A-BC2F-AD4C8B26B2CA}" srcOrd="1" destOrd="0" presId="urn:microsoft.com/office/officeart/2005/8/layout/radial5"/>
    <dgm:cxn modelId="{80820623-DFF4-4964-B9E9-8D8EDD0F6D3C}" type="presParOf" srcId="{A214885B-E00D-407A-BC2F-AD4C8B26B2CA}" destId="{042697B7-5F39-491E-A536-B080BAA28DB1}" srcOrd="0" destOrd="0" presId="urn:microsoft.com/office/officeart/2005/8/layout/radial5"/>
    <dgm:cxn modelId="{B37DE1FB-5086-4355-BA4F-24658B33C5EC}" type="presParOf" srcId="{6BF926F6-BE31-4623-A152-94CC76BF6149}" destId="{D0790DD7-E613-4CA7-BA87-E82C9A490587}" srcOrd="2" destOrd="0" presId="urn:microsoft.com/office/officeart/2005/8/layout/radial5"/>
    <dgm:cxn modelId="{98189356-902C-49EB-9B19-201265F42675}" type="presParOf" srcId="{6BF926F6-BE31-4623-A152-94CC76BF6149}" destId="{137F5634-4824-452D-B772-FFED286CC1FF}" srcOrd="3" destOrd="0" presId="urn:microsoft.com/office/officeart/2005/8/layout/radial5"/>
    <dgm:cxn modelId="{392303D8-F151-4A90-86B0-F895213544CB}" type="presParOf" srcId="{137F5634-4824-452D-B772-FFED286CC1FF}" destId="{31579791-32B8-40F1-AF18-5F55370DDD4C}" srcOrd="0" destOrd="0" presId="urn:microsoft.com/office/officeart/2005/8/layout/radial5"/>
    <dgm:cxn modelId="{2F808851-6B1A-44B8-8C79-3742B6AE327C}" type="presParOf" srcId="{6BF926F6-BE31-4623-A152-94CC76BF6149}" destId="{611772B2-60DA-4186-88CF-F4C296D64F29}" srcOrd="4" destOrd="0" presId="urn:microsoft.com/office/officeart/2005/8/layout/radial5"/>
    <dgm:cxn modelId="{5D4E150B-917D-4542-BAED-CD2B3F0C1308}" type="presParOf" srcId="{6BF926F6-BE31-4623-A152-94CC76BF6149}" destId="{B5D4CEC4-40C8-40A6-96C0-940B94E0C846}" srcOrd="5" destOrd="0" presId="urn:microsoft.com/office/officeart/2005/8/layout/radial5"/>
    <dgm:cxn modelId="{C9BCD266-BE6A-46AE-B11A-9F56DB8AE632}" type="presParOf" srcId="{B5D4CEC4-40C8-40A6-96C0-940B94E0C846}" destId="{DAF90F18-E093-4FCF-958B-0A95F788F488}" srcOrd="0" destOrd="0" presId="urn:microsoft.com/office/officeart/2005/8/layout/radial5"/>
    <dgm:cxn modelId="{064B98BD-0047-4DC9-A54B-D1C98C884B38}" type="presParOf" srcId="{6BF926F6-BE31-4623-A152-94CC76BF6149}" destId="{BEC614C9-E0EA-4760-9C93-24EC5F7C73CD}" srcOrd="6" destOrd="0" presId="urn:microsoft.com/office/officeart/2005/8/layout/radial5"/>
    <dgm:cxn modelId="{2D3922DA-6940-4AB5-A685-20579E3BB1CD}" type="presParOf" srcId="{6BF926F6-BE31-4623-A152-94CC76BF6149}" destId="{182D8651-C492-48EF-BD27-FDB742CC61B4}" srcOrd="7" destOrd="0" presId="urn:microsoft.com/office/officeart/2005/8/layout/radial5"/>
    <dgm:cxn modelId="{3A055001-2C86-46DD-95BC-0BEC4BA79D5F}" type="presParOf" srcId="{182D8651-C492-48EF-BD27-FDB742CC61B4}" destId="{6E4B5148-A6CF-4BA3-8098-B31FCEA0D106}" srcOrd="0" destOrd="0" presId="urn:microsoft.com/office/officeart/2005/8/layout/radial5"/>
    <dgm:cxn modelId="{199A6D60-D564-4429-915A-47C139A580A7}" type="presParOf" srcId="{6BF926F6-BE31-4623-A152-94CC76BF6149}" destId="{E911241E-B0E4-4689-8B8C-8DC28FB5C1E8}" srcOrd="8" destOrd="0" presId="urn:microsoft.com/office/officeart/2005/8/layout/radial5"/>
    <dgm:cxn modelId="{DAE2A124-EA63-4149-9A25-199F20BFB752}" type="presParOf" srcId="{6BF926F6-BE31-4623-A152-94CC76BF6149}" destId="{45427AC8-D98C-48ED-87C5-42595C2A8A18}" srcOrd="9" destOrd="0" presId="urn:microsoft.com/office/officeart/2005/8/layout/radial5"/>
    <dgm:cxn modelId="{8200D44C-21C4-45D3-85AD-47536101C5DC}" type="presParOf" srcId="{45427AC8-D98C-48ED-87C5-42595C2A8A18}" destId="{CD3D7554-5683-46C3-B9FC-BE82DA6B5E2A}" srcOrd="0" destOrd="0" presId="urn:microsoft.com/office/officeart/2005/8/layout/radial5"/>
    <dgm:cxn modelId="{C6C0AA73-C36C-4B18-82C7-6A6B9B4FBE8C}" type="presParOf" srcId="{6BF926F6-BE31-4623-A152-94CC76BF6149}" destId="{871BEFA3-69EA-4F9B-9983-CD8470AE3D33}" srcOrd="10" destOrd="0" presId="urn:microsoft.com/office/officeart/2005/8/layout/radial5"/>
    <dgm:cxn modelId="{0A111B5E-6FC1-4068-98AC-0B604FCD2023}" type="presParOf" srcId="{6BF926F6-BE31-4623-A152-94CC76BF6149}" destId="{73AD2EB7-786D-4646-87C1-8170F269FC26}" srcOrd="11" destOrd="0" presId="urn:microsoft.com/office/officeart/2005/8/layout/radial5"/>
    <dgm:cxn modelId="{569C55A0-F35D-4738-8FDF-1E8147FC410F}" type="presParOf" srcId="{73AD2EB7-786D-4646-87C1-8170F269FC26}" destId="{4ED7A9A0-A44B-459A-B27B-ADEFA0951350}" srcOrd="0" destOrd="0" presId="urn:microsoft.com/office/officeart/2005/8/layout/radial5"/>
    <dgm:cxn modelId="{966F1D44-488B-4074-B87B-F2CAC4AD62E3}" type="presParOf" srcId="{6BF926F6-BE31-4623-A152-94CC76BF6149}" destId="{F4CD9500-B5D8-4190-A784-3C696D4F4F07}" srcOrd="12" destOrd="0" presId="urn:microsoft.com/office/officeart/2005/8/layout/radial5"/>
    <dgm:cxn modelId="{E5985DC4-9B5C-4BE5-B515-4DE0EA339DC9}" type="presParOf" srcId="{6BF926F6-BE31-4623-A152-94CC76BF6149}" destId="{7554C4A3-9F6C-4F3D-A9C9-B182ACF52E35}" srcOrd="13" destOrd="0" presId="urn:microsoft.com/office/officeart/2005/8/layout/radial5"/>
    <dgm:cxn modelId="{2D52EED6-CBBA-4BE9-8681-9235FDDCD964}" type="presParOf" srcId="{7554C4A3-9F6C-4F3D-A9C9-B182ACF52E35}" destId="{E63AECD8-6CB0-465F-8955-4993BB20F793}" srcOrd="0" destOrd="0" presId="urn:microsoft.com/office/officeart/2005/8/layout/radial5"/>
    <dgm:cxn modelId="{833294F0-1D63-42D0-814D-8868D13AC457}" type="presParOf" srcId="{6BF926F6-BE31-4623-A152-94CC76BF6149}" destId="{B7568A92-7D4A-4109-9F95-C9DBDF864505}" srcOrd="14" destOrd="0" presId="urn:microsoft.com/office/officeart/2005/8/layout/radial5"/>
    <dgm:cxn modelId="{702C3E70-BD0A-4CC9-89DF-7DDF7A14C55E}" type="presParOf" srcId="{6BF926F6-BE31-4623-A152-94CC76BF6149}" destId="{29656746-626F-42EF-BDF4-97067EE39297}" srcOrd="15" destOrd="0" presId="urn:microsoft.com/office/officeart/2005/8/layout/radial5"/>
    <dgm:cxn modelId="{3825FF98-EC20-4FB5-8177-F579E0131511}" type="presParOf" srcId="{29656746-626F-42EF-BDF4-97067EE39297}" destId="{7A6097EF-D417-4E46-8CA9-A643F8C94C4F}" srcOrd="0" destOrd="0" presId="urn:microsoft.com/office/officeart/2005/8/layout/radial5"/>
    <dgm:cxn modelId="{F605EF8A-64C2-424F-97B8-CDF68501D6C3}" type="presParOf" srcId="{6BF926F6-BE31-4623-A152-94CC76BF6149}" destId="{6C66ECC5-BB01-4189-9539-41ED28725F00}" srcOrd="16" destOrd="0" presId="urn:microsoft.com/office/officeart/2005/8/layout/radial5"/>
    <dgm:cxn modelId="{AB651352-CF38-4EFB-9872-EEC313973865}" type="presParOf" srcId="{6BF926F6-BE31-4623-A152-94CC76BF6149}" destId="{7B1F8524-BB54-4361-B2C6-0D52DFA2FF68}" srcOrd="17" destOrd="0" presId="urn:microsoft.com/office/officeart/2005/8/layout/radial5"/>
    <dgm:cxn modelId="{2DED4AD6-4E48-48F1-A674-A827CFA91BAE}" type="presParOf" srcId="{7B1F8524-BB54-4361-B2C6-0D52DFA2FF68}" destId="{4C8E8FDB-A89C-4C35-AB31-BE4FB232C945}" srcOrd="0" destOrd="0" presId="urn:microsoft.com/office/officeart/2005/8/layout/radial5"/>
    <dgm:cxn modelId="{617BFDE4-5657-4505-82CF-DB17288C6093}" type="presParOf" srcId="{6BF926F6-BE31-4623-A152-94CC76BF6149}" destId="{517B62F1-9748-4746-9370-DB589299AF9D}" srcOrd="18" destOrd="0" presId="urn:microsoft.com/office/officeart/2005/8/layout/radial5"/>
    <dgm:cxn modelId="{C03911E6-65BB-4471-A6BF-088BF0D9008A}" type="presParOf" srcId="{6BF926F6-BE31-4623-A152-94CC76BF6149}" destId="{9F720A23-13EF-473F-B992-C84FCC4D8C87}" srcOrd="19" destOrd="0" presId="urn:microsoft.com/office/officeart/2005/8/layout/radial5"/>
    <dgm:cxn modelId="{3D795C1A-CFAA-4758-90A5-D4E2F43C1BC4}" type="presParOf" srcId="{9F720A23-13EF-473F-B992-C84FCC4D8C87}" destId="{721C63E5-E86D-4566-B782-959EFC20E378}" srcOrd="0" destOrd="0" presId="urn:microsoft.com/office/officeart/2005/8/layout/radial5"/>
    <dgm:cxn modelId="{71003342-458A-4C36-8896-3186DFE8EE1C}" type="presParOf" srcId="{6BF926F6-BE31-4623-A152-94CC76BF6149}" destId="{8C42CD62-DA42-4EAE-98EE-2F6AD23A8FEE}" srcOrd="20" destOrd="0" presId="urn:microsoft.com/office/officeart/2005/8/layout/radial5"/>
    <dgm:cxn modelId="{28A1F10B-947F-484A-A3A1-33165077F88E}" type="presParOf" srcId="{6BF926F6-BE31-4623-A152-94CC76BF6149}" destId="{BB399874-2784-4A90-9D39-947B56B3D710}" srcOrd="21" destOrd="0" presId="urn:microsoft.com/office/officeart/2005/8/layout/radial5"/>
    <dgm:cxn modelId="{27AF6480-7B41-450F-96D9-A4D303FD17F1}" type="presParOf" srcId="{BB399874-2784-4A90-9D39-947B56B3D710}" destId="{88E8F4F3-CFB3-4DD1-9A67-2695820548BE}" srcOrd="0" destOrd="0" presId="urn:microsoft.com/office/officeart/2005/8/layout/radial5"/>
    <dgm:cxn modelId="{DA4464DF-B15F-47AB-A60C-1BA505BD7DD6}" type="presParOf" srcId="{6BF926F6-BE31-4623-A152-94CC76BF6149}" destId="{37BF03CF-EA14-44FD-90E7-525A36598BF6}" srcOrd="2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46529F-42B2-444C-BA61-52ED29F0C2A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E1A3D4A-513E-4850-8C62-1A6218592EDB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pPr algn="ctr"/>
          <a:r>
            <a:rPr lang="pt-BR" sz="4000" b="1" dirty="0" smtClean="0">
              <a:solidFill>
                <a:schemeClr val="tx2">
                  <a:lumMod val="75000"/>
                </a:schemeClr>
              </a:solidFill>
            </a:rPr>
            <a:t>Superiores</a:t>
          </a:r>
        </a:p>
        <a:p>
          <a:pPr algn="just"/>
          <a:r>
            <a:rPr lang="pt-BR" sz="1800" b="1" dirty="0" smtClean="0">
              <a:solidFill>
                <a:schemeClr val="tx2">
                  <a:lumMod val="75000"/>
                </a:schemeClr>
              </a:solidFill>
            </a:rPr>
            <a:t>17-Ingresso semestral</a:t>
          </a:r>
          <a:endParaRPr lang="pt-BR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7C78069-250E-4EB3-AB01-8293A9123189}" type="parTrans" cxnId="{93E73508-35E0-417C-9EB4-7F93A93F7B2A}">
      <dgm:prSet/>
      <dgm:spPr/>
      <dgm:t>
        <a:bodyPr/>
        <a:lstStyle/>
        <a:p>
          <a:endParaRPr lang="pt-BR"/>
        </a:p>
      </dgm:t>
    </dgm:pt>
    <dgm:pt modelId="{27C5725E-6AF6-4D1B-8EB7-AE0366C76688}" type="sibTrans" cxnId="{93E73508-35E0-417C-9EB4-7F93A93F7B2A}">
      <dgm:prSet/>
      <dgm:spPr/>
      <dgm:t>
        <a:bodyPr/>
        <a:lstStyle/>
        <a:p>
          <a:endParaRPr lang="pt-BR"/>
        </a:p>
      </dgm:t>
    </dgm:pt>
    <dgm:pt modelId="{2AA48FFC-02EB-4CCA-9436-883D7929482A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pt-BR" sz="1400" b="1" dirty="0" smtClean="0">
              <a:solidFill>
                <a:schemeClr val="tx2">
                  <a:lumMod val="75000"/>
                </a:schemeClr>
              </a:solidFill>
            </a:rPr>
            <a:t>Tecnólogos</a:t>
          </a:r>
        </a:p>
        <a:p>
          <a:r>
            <a:rPr lang="pt-BR" sz="1400" b="1" dirty="0" smtClean="0">
              <a:solidFill>
                <a:schemeClr val="tx2">
                  <a:lumMod val="75000"/>
                </a:schemeClr>
              </a:solidFill>
            </a:rPr>
            <a:t>(8)</a:t>
          </a:r>
          <a:endParaRPr lang="pt-BR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B2BD887D-0DAB-432C-980B-18201B80B0BA}" type="parTrans" cxnId="{EE1FB0EE-A5E9-4DF8-9533-53D36B1BAA62}">
      <dgm:prSet/>
      <dgm:spPr/>
      <dgm:t>
        <a:bodyPr/>
        <a:lstStyle/>
        <a:p>
          <a:endParaRPr lang="pt-BR"/>
        </a:p>
      </dgm:t>
    </dgm:pt>
    <dgm:pt modelId="{47512934-7495-487B-AEBF-97D78FB188FB}" type="sibTrans" cxnId="{EE1FB0EE-A5E9-4DF8-9533-53D36B1BAA62}">
      <dgm:prSet/>
      <dgm:spPr/>
      <dgm:t>
        <a:bodyPr/>
        <a:lstStyle/>
        <a:p>
          <a:endParaRPr lang="pt-BR"/>
        </a:p>
      </dgm:t>
    </dgm:pt>
    <dgm:pt modelId="{BA3BF5D0-6C21-4ADB-9382-B25985003547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pt-BR" sz="1400" b="1" dirty="0" smtClean="0">
              <a:solidFill>
                <a:schemeClr val="tx2">
                  <a:lumMod val="75000"/>
                </a:schemeClr>
              </a:solidFill>
            </a:rPr>
            <a:t>Bacharelados (5)</a:t>
          </a:r>
          <a:endParaRPr lang="pt-BR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24094423-428D-4A34-8B69-8F7B7F8441AB}" type="parTrans" cxnId="{1E41F9D2-1337-46DD-AFDA-6B749F3BB3FF}">
      <dgm:prSet/>
      <dgm:spPr/>
      <dgm:t>
        <a:bodyPr/>
        <a:lstStyle/>
        <a:p>
          <a:endParaRPr lang="pt-BR"/>
        </a:p>
      </dgm:t>
    </dgm:pt>
    <dgm:pt modelId="{1275AED1-6E21-4D6E-8C34-3DE5C5519AB6}" type="sibTrans" cxnId="{1E41F9D2-1337-46DD-AFDA-6B749F3BB3FF}">
      <dgm:prSet/>
      <dgm:spPr/>
      <dgm:t>
        <a:bodyPr/>
        <a:lstStyle/>
        <a:p>
          <a:endParaRPr lang="pt-BR"/>
        </a:p>
      </dgm:t>
    </dgm:pt>
    <dgm:pt modelId="{44587E98-F7BB-4593-8861-9142BA555012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pt-BR" sz="4000" b="1" dirty="0" smtClean="0">
              <a:solidFill>
                <a:schemeClr val="tx2">
                  <a:lumMod val="75000"/>
                </a:schemeClr>
              </a:solidFill>
            </a:rPr>
            <a:t>Técnicos</a:t>
          </a:r>
        </a:p>
        <a:p>
          <a:r>
            <a:rPr lang="pt-BR" sz="1800" b="1" dirty="0" smtClean="0">
              <a:solidFill>
                <a:schemeClr val="tx2">
                  <a:lumMod val="75000"/>
                </a:schemeClr>
              </a:solidFill>
            </a:rPr>
            <a:t>2 Ingresso anual </a:t>
          </a:r>
        </a:p>
        <a:p>
          <a:r>
            <a:rPr lang="pt-BR" sz="1800" b="1" dirty="0" smtClean="0">
              <a:solidFill>
                <a:schemeClr val="tx2">
                  <a:lumMod val="75000"/>
                </a:schemeClr>
              </a:solidFill>
            </a:rPr>
            <a:t>11 Ingresso semestral</a:t>
          </a:r>
          <a:endParaRPr lang="pt-BR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86AD0C3-D6AB-47DB-867D-6F2848FDC9E4}" type="parTrans" cxnId="{4A862ACC-C302-4404-A494-971C304BD9A9}">
      <dgm:prSet/>
      <dgm:spPr/>
      <dgm:t>
        <a:bodyPr/>
        <a:lstStyle/>
        <a:p>
          <a:endParaRPr lang="pt-BR"/>
        </a:p>
      </dgm:t>
    </dgm:pt>
    <dgm:pt modelId="{69A87D0D-E95B-4F20-8FA9-9FDD86C62041}" type="sibTrans" cxnId="{4A862ACC-C302-4404-A494-971C304BD9A9}">
      <dgm:prSet/>
      <dgm:spPr/>
      <dgm:t>
        <a:bodyPr/>
        <a:lstStyle/>
        <a:p>
          <a:endParaRPr lang="pt-BR"/>
        </a:p>
      </dgm:t>
    </dgm:pt>
    <dgm:pt modelId="{2DA47BB3-AB76-41E9-8948-3D898AC048B8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pt-BR" sz="1400" b="1" dirty="0" smtClean="0">
              <a:solidFill>
                <a:schemeClr val="tx2">
                  <a:lumMod val="75000"/>
                </a:schemeClr>
              </a:solidFill>
            </a:rPr>
            <a:t>Integrados</a:t>
          </a:r>
        </a:p>
        <a:p>
          <a:r>
            <a:rPr lang="pt-BR" sz="1400" b="1" dirty="0" smtClean="0">
              <a:solidFill>
                <a:schemeClr val="tx2">
                  <a:lumMod val="75000"/>
                </a:schemeClr>
              </a:solidFill>
            </a:rPr>
            <a:t>(6)</a:t>
          </a:r>
          <a:endParaRPr lang="pt-BR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3F728D99-16AB-4ECC-B61F-8833F47C9861}" type="parTrans" cxnId="{0D5C28A2-6715-4D23-B6BA-5E5E08D2EFE4}">
      <dgm:prSet/>
      <dgm:spPr/>
      <dgm:t>
        <a:bodyPr/>
        <a:lstStyle/>
        <a:p>
          <a:endParaRPr lang="pt-BR"/>
        </a:p>
      </dgm:t>
    </dgm:pt>
    <dgm:pt modelId="{35B3D3C0-3E04-45FA-B0DA-21F90443E930}" type="sibTrans" cxnId="{0D5C28A2-6715-4D23-B6BA-5E5E08D2EFE4}">
      <dgm:prSet/>
      <dgm:spPr/>
      <dgm:t>
        <a:bodyPr/>
        <a:lstStyle/>
        <a:p>
          <a:endParaRPr lang="pt-BR"/>
        </a:p>
      </dgm:t>
    </dgm:pt>
    <dgm:pt modelId="{9FB1416A-AEF8-493A-8E96-8F9C31A93EBA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pt-BR" sz="1400" b="1" dirty="0" smtClean="0">
              <a:solidFill>
                <a:schemeClr val="tx2">
                  <a:lumMod val="75000"/>
                </a:schemeClr>
              </a:solidFill>
            </a:rPr>
            <a:t>Subsequentes (7)</a:t>
          </a:r>
        </a:p>
      </dgm:t>
    </dgm:pt>
    <dgm:pt modelId="{388C8192-2B5F-433B-900A-1D42258F1F8F}" type="parTrans" cxnId="{21B2C22E-E69B-44E0-90A8-79573255FBE7}">
      <dgm:prSet/>
      <dgm:spPr/>
      <dgm:t>
        <a:bodyPr/>
        <a:lstStyle/>
        <a:p>
          <a:endParaRPr lang="pt-BR"/>
        </a:p>
      </dgm:t>
    </dgm:pt>
    <dgm:pt modelId="{91449728-ACC3-4E65-A331-F8CFED1AF879}" type="sibTrans" cxnId="{21B2C22E-E69B-44E0-90A8-79573255FBE7}">
      <dgm:prSet/>
      <dgm:spPr/>
      <dgm:t>
        <a:bodyPr/>
        <a:lstStyle/>
        <a:p>
          <a:endParaRPr lang="pt-BR"/>
        </a:p>
      </dgm:t>
    </dgm:pt>
    <dgm:pt modelId="{262356B6-BC56-4E2A-8280-C8D9D881B35A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pt-BR" sz="1400" b="1" dirty="0" smtClean="0">
              <a:solidFill>
                <a:schemeClr val="tx2">
                  <a:lumMod val="75000"/>
                </a:schemeClr>
              </a:solidFill>
            </a:rPr>
            <a:t>Licenciaturas (4)</a:t>
          </a:r>
          <a:endParaRPr lang="pt-BR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2ABD80A1-397F-4371-B41F-C8163FAF84E3}" type="sibTrans" cxnId="{66199B9E-B10F-43D2-B82F-8210E1E59628}">
      <dgm:prSet/>
      <dgm:spPr/>
      <dgm:t>
        <a:bodyPr/>
        <a:lstStyle/>
        <a:p>
          <a:endParaRPr lang="pt-BR"/>
        </a:p>
      </dgm:t>
    </dgm:pt>
    <dgm:pt modelId="{4C573E11-9B69-40B4-AC09-C2F22936E61E}" type="parTrans" cxnId="{66199B9E-B10F-43D2-B82F-8210E1E59628}">
      <dgm:prSet/>
      <dgm:spPr/>
      <dgm:t>
        <a:bodyPr/>
        <a:lstStyle/>
        <a:p>
          <a:endParaRPr lang="pt-BR"/>
        </a:p>
      </dgm:t>
    </dgm:pt>
    <dgm:pt modelId="{07DDE599-0A81-4009-8629-257BCC2CDEE9}" type="pres">
      <dgm:prSet presAssocID="{A346529F-42B2-444C-BA61-52ED29F0C2A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FD0FA39-F336-42A1-8572-11C9B128D326}" type="pres">
      <dgm:prSet presAssocID="{7E1A3D4A-513E-4850-8C62-1A6218592EDB}" presName="vertOne" presStyleCnt="0"/>
      <dgm:spPr/>
    </dgm:pt>
    <dgm:pt modelId="{C057E8ED-93AE-465B-8E14-E0BF607348EA}" type="pres">
      <dgm:prSet presAssocID="{7E1A3D4A-513E-4850-8C62-1A6218592EDB}" presName="txOne" presStyleLbl="node0" presStyleIdx="0" presStyleCnt="3" custLinFactNeighborX="24632" custLinFactNeighborY="2642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739A008-9E6E-46B7-B99C-C1FE07470D37}" type="pres">
      <dgm:prSet presAssocID="{7E1A3D4A-513E-4850-8C62-1A6218592EDB}" presName="parTransOne" presStyleCnt="0"/>
      <dgm:spPr/>
    </dgm:pt>
    <dgm:pt modelId="{94897147-5C01-403A-BBE1-9BAEEC0263AC}" type="pres">
      <dgm:prSet presAssocID="{7E1A3D4A-513E-4850-8C62-1A6218592EDB}" presName="horzOne" presStyleCnt="0"/>
      <dgm:spPr/>
    </dgm:pt>
    <dgm:pt modelId="{76BBA453-C297-42D3-8B42-6FD96B876D83}" type="pres">
      <dgm:prSet presAssocID="{2AA48FFC-02EB-4CCA-9436-883D7929482A}" presName="vertTwo" presStyleCnt="0"/>
      <dgm:spPr/>
    </dgm:pt>
    <dgm:pt modelId="{D44BEF69-CCF3-49DB-8AD7-DAEBD6DB8080}" type="pres">
      <dgm:prSet presAssocID="{2AA48FFC-02EB-4CCA-9436-883D7929482A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099F204-7CB7-4E01-AA49-7CCA99F2FF42}" type="pres">
      <dgm:prSet presAssocID="{2AA48FFC-02EB-4CCA-9436-883D7929482A}" presName="horzTwo" presStyleCnt="0"/>
      <dgm:spPr/>
    </dgm:pt>
    <dgm:pt modelId="{9E394D68-9E3A-4224-98C6-D8AACD7AD3C9}" type="pres">
      <dgm:prSet presAssocID="{47512934-7495-487B-AEBF-97D78FB188FB}" presName="sibSpaceTwo" presStyleCnt="0"/>
      <dgm:spPr/>
    </dgm:pt>
    <dgm:pt modelId="{4B5DB92D-9C0E-4FDE-8529-CD1F82D98F38}" type="pres">
      <dgm:prSet presAssocID="{BA3BF5D0-6C21-4ADB-9382-B25985003547}" presName="vertTwo" presStyleCnt="0"/>
      <dgm:spPr/>
    </dgm:pt>
    <dgm:pt modelId="{75275D6A-5E90-4B10-A35F-FA9C793A7106}" type="pres">
      <dgm:prSet presAssocID="{BA3BF5D0-6C21-4ADB-9382-B25985003547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22B92C2-1669-4150-8638-376296C81889}" type="pres">
      <dgm:prSet presAssocID="{BA3BF5D0-6C21-4ADB-9382-B25985003547}" presName="horzTwo" presStyleCnt="0"/>
      <dgm:spPr/>
    </dgm:pt>
    <dgm:pt modelId="{EE808C77-1F91-414F-9E99-8C51636A8290}" type="pres">
      <dgm:prSet presAssocID="{27C5725E-6AF6-4D1B-8EB7-AE0366C76688}" presName="sibSpaceOne" presStyleCnt="0"/>
      <dgm:spPr/>
    </dgm:pt>
    <dgm:pt modelId="{E03CC56D-FB23-45E6-9197-3DA46821CC5C}" type="pres">
      <dgm:prSet presAssocID="{44587E98-F7BB-4593-8861-9142BA555012}" presName="vertOne" presStyleCnt="0"/>
      <dgm:spPr/>
    </dgm:pt>
    <dgm:pt modelId="{84ACF1F7-A5D8-4E12-83A5-144C96099243}" type="pres">
      <dgm:prSet presAssocID="{44587E98-F7BB-4593-8861-9142BA555012}" presName="txOne" presStyleLbl="node0" presStyleIdx="1" presStyleCnt="3" custLinFactNeighborX="52210" custLinFactNeighborY="5192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D72552-4A92-4F91-B7B0-9C5B5992157E}" type="pres">
      <dgm:prSet presAssocID="{44587E98-F7BB-4593-8861-9142BA555012}" presName="parTransOne" presStyleCnt="0"/>
      <dgm:spPr/>
    </dgm:pt>
    <dgm:pt modelId="{A2C55494-A1C8-4881-9108-A12B3281F6D9}" type="pres">
      <dgm:prSet presAssocID="{44587E98-F7BB-4593-8861-9142BA555012}" presName="horzOne" presStyleCnt="0"/>
      <dgm:spPr/>
    </dgm:pt>
    <dgm:pt modelId="{49AE8A09-5F39-4ACE-9839-CABF0B08F9EB}" type="pres">
      <dgm:prSet presAssocID="{262356B6-BC56-4E2A-8280-C8D9D881B35A}" presName="vertTwo" presStyleCnt="0"/>
      <dgm:spPr/>
    </dgm:pt>
    <dgm:pt modelId="{1ACFE5B6-8B5A-4251-8BFD-2FFAA0798E5C}" type="pres">
      <dgm:prSet presAssocID="{262356B6-BC56-4E2A-8280-C8D9D881B35A}" presName="txTwo" presStyleLbl="node2" presStyleIdx="2" presStyleCnt="4" custLinFactNeighborX="-10602" custLinFactNeighborY="3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70007AE-0727-42E9-959C-773654BC0C1E}" type="pres">
      <dgm:prSet presAssocID="{262356B6-BC56-4E2A-8280-C8D9D881B35A}" presName="horzTwo" presStyleCnt="0"/>
      <dgm:spPr/>
    </dgm:pt>
    <dgm:pt modelId="{F56F7B93-1C3D-45EC-A606-D40740F9A8D5}" type="pres">
      <dgm:prSet presAssocID="{2ABD80A1-397F-4371-B41F-C8163FAF84E3}" presName="sibSpaceTwo" presStyleCnt="0"/>
      <dgm:spPr/>
    </dgm:pt>
    <dgm:pt modelId="{29E29D2A-29ED-4800-A348-52F68B5C8E5A}" type="pres">
      <dgm:prSet presAssocID="{2DA47BB3-AB76-41E9-8948-3D898AC048B8}" presName="vertTwo" presStyleCnt="0"/>
      <dgm:spPr/>
    </dgm:pt>
    <dgm:pt modelId="{19E7E9CB-32A1-44B2-A4D5-AC41E479FAB0}" type="pres">
      <dgm:prSet presAssocID="{2DA47BB3-AB76-41E9-8948-3D898AC048B8}" presName="txTwo" presStyleLbl="node2" presStyleIdx="3" presStyleCnt="4" custLinFactX="17175" custLinFactNeighborX="100000" custLinFactNeighborY="-95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BEC0D43-01E0-4FA5-8553-3C3CA614911D}" type="pres">
      <dgm:prSet presAssocID="{2DA47BB3-AB76-41E9-8948-3D898AC048B8}" presName="horzTwo" presStyleCnt="0"/>
      <dgm:spPr/>
    </dgm:pt>
    <dgm:pt modelId="{7ADF45DA-072C-42C1-AA69-3818996134E2}" type="pres">
      <dgm:prSet presAssocID="{69A87D0D-E95B-4F20-8FA9-9FDD86C62041}" presName="sibSpaceOne" presStyleCnt="0"/>
      <dgm:spPr/>
    </dgm:pt>
    <dgm:pt modelId="{2A59FEDC-089E-4DCB-A291-F4A380A32D9D}" type="pres">
      <dgm:prSet presAssocID="{9FB1416A-AEF8-493A-8E96-8F9C31A93EBA}" presName="vertOne" presStyleCnt="0"/>
      <dgm:spPr/>
    </dgm:pt>
    <dgm:pt modelId="{0C318FB0-124C-49A5-A43D-83A978B29823}" type="pres">
      <dgm:prSet presAssocID="{9FB1416A-AEF8-493A-8E96-8F9C31A93EBA}" presName="txOne" presStyleLbl="node0" presStyleIdx="2" presStyleCnt="3" custLinFactX="-5458" custLinFactY="8117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0483B3-2A4B-4F7F-9EE4-34C6A631AC0B}" type="pres">
      <dgm:prSet presAssocID="{9FB1416A-AEF8-493A-8E96-8F9C31A93EBA}" presName="horzOne" presStyleCnt="0"/>
      <dgm:spPr/>
    </dgm:pt>
  </dgm:ptLst>
  <dgm:cxnLst>
    <dgm:cxn modelId="{0D5C28A2-6715-4D23-B6BA-5E5E08D2EFE4}" srcId="{44587E98-F7BB-4593-8861-9142BA555012}" destId="{2DA47BB3-AB76-41E9-8948-3D898AC048B8}" srcOrd="1" destOrd="0" parTransId="{3F728D99-16AB-4ECC-B61F-8833F47C9861}" sibTransId="{35B3D3C0-3E04-45FA-B0DA-21F90443E930}"/>
    <dgm:cxn modelId="{1E41F9D2-1337-46DD-AFDA-6B749F3BB3FF}" srcId="{7E1A3D4A-513E-4850-8C62-1A6218592EDB}" destId="{BA3BF5D0-6C21-4ADB-9382-B25985003547}" srcOrd="1" destOrd="0" parTransId="{24094423-428D-4A34-8B69-8F7B7F8441AB}" sibTransId="{1275AED1-6E21-4D6E-8C34-3DE5C5519AB6}"/>
    <dgm:cxn modelId="{B3A84E22-0F8A-40D8-99BA-6F97FF84E2AA}" type="presOf" srcId="{9FB1416A-AEF8-493A-8E96-8F9C31A93EBA}" destId="{0C318FB0-124C-49A5-A43D-83A978B29823}" srcOrd="0" destOrd="0" presId="urn:microsoft.com/office/officeart/2005/8/layout/hierarchy4"/>
    <dgm:cxn modelId="{93E73508-35E0-417C-9EB4-7F93A93F7B2A}" srcId="{A346529F-42B2-444C-BA61-52ED29F0C2A1}" destId="{7E1A3D4A-513E-4850-8C62-1A6218592EDB}" srcOrd="0" destOrd="0" parTransId="{B7C78069-250E-4EB3-AB01-8293A9123189}" sibTransId="{27C5725E-6AF6-4D1B-8EB7-AE0366C76688}"/>
    <dgm:cxn modelId="{AA519529-6ED9-4725-9CA8-84093D98ED0D}" type="presOf" srcId="{2AA48FFC-02EB-4CCA-9436-883D7929482A}" destId="{D44BEF69-CCF3-49DB-8AD7-DAEBD6DB8080}" srcOrd="0" destOrd="0" presId="urn:microsoft.com/office/officeart/2005/8/layout/hierarchy4"/>
    <dgm:cxn modelId="{41C5D69A-9DBD-45A1-B383-13410F1886C4}" type="presOf" srcId="{A346529F-42B2-444C-BA61-52ED29F0C2A1}" destId="{07DDE599-0A81-4009-8629-257BCC2CDEE9}" srcOrd="0" destOrd="0" presId="urn:microsoft.com/office/officeart/2005/8/layout/hierarchy4"/>
    <dgm:cxn modelId="{A0D867DA-6BF0-469E-90B7-4BFE4327EBF8}" type="presOf" srcId="{BA3BF5D0-6C21-4ADB-9382-B25985003547}" destId="{75275D6A-5E90-4B10-A35F-FA9C793A7106}" srcOrd="0" destOrd="0" presId="urn:microsoft.com/office/officeart/2005/8/layout/hierarchy4"/>
    <dgm:cxn modelId="{E6198774-1C66-496C-BC5F-4F152702DD70}" type="presOf" srcId="{262356B6-BC56-4E2A-8280-C8D9D881B35A}" destId="{1ACFE5B6-8B5A-4251-8BFD-2FFAA0798E5C}" srcOrd="0" destOrd="0" presId="urn:microsoft.com/office/officeart/2005/8/layout/hierarchy4"/>
    <dgm:cxn modelId="{F0BF2BE2-E655-475C-ADAC-17198B7B4807}" type="presOf" srcId="{7E1A3D4A-513E-4850-8C62-1A6218592EDB}" destId="{C057E8ED-93AE-465B-8E14-E0BF607348EA}" srcOrd="0" destOrd="0" presId="urn:microsoft.com/office/officeart/2005/8/layout/hierarchy4"/>
    <dgm:cxn modelId="{4A862ACC-C302-4404-A494-971C304BD9A9}" srcId="{A346529F-42B2-444C-BA61-52ED29F0C2A1}" destId="{44587E98-F7BB-4593-8861-9142BA555012}" srcOrd="1" destOrd="0" parTransId="{E86AD0C3-D6AB-47DB-867D-6F2848FDC9E4}" sibTransId="{69A87D0D-E95B-4F20-8FA9-9FDD86C62041}"/>
    <dgm:cxn modelId="{3E5408F2-34B9-4BCE-B39B-405B6354B996}" type="presOf" srcId="{44587E98-F7BB-4593-8861-9142BA555012}" destId="{84ACF1F7-A5D8-4E12-83A5-144C96099243}" srcOrd="0" destOrd="0" presId="urn:microsoft.com/office/officeart/2005/8/layout/hierarchy4"/>
    <dgm:cxn modelId="{66199B9E-B10F-43D2-B82F-8210E1E59628}" srcId="{44587E98-F7BB-4593-8861-9142BA555012}" destId="{262356B6-BC56-4E2A-8280-C8D9D881B35A}" srcOrd="0" destOrd="0" parTransId="{4C573E11-9B69-40B4-AC09-C2F22936E61E}" sibTransId="{2ABD80A1-397F-4371-B41F-C8163FAF84E3}"/>
    <dgm:cxn modelId="{21B2C22E-E69B-44E0-90A8-79573255FBE7}" srcId="{A346529F-42B2-444C-BA61-52ED29F0C2A1}" destId="{9FB1416A-AEF8-493A-8E96-8F9C31A93EBA}" srcOrd="2" destOrd="0" parTransId="{388C8192-2B5F-433B-900A-1D42258F1F8F}" sibTransId="{91449728-ACC3-4E65-A331-F8CFED1AF879}"/>
    <dgm:cxn modelId="{EE1FB0EE-A5E9-4DF8-9533-53D36B1BAA62}" srcId="{7E1A3D4A-513E-4850-8C62-1A6218592EDB}" destId="{2AA48FFC-02EB-4CCA-9436-883D7929482A}" srcOrd="0" destOrd="0" parTransId="{B2BD887D-0DAB-432C-980B-18201B80B0BA}" sibTransId="{47512934-7495-487B-AEBF-97D78FB188FB}"/>
    <dgm:cxn modelId="{1AE8DB59-D99B-4569-B0CA-A8FEECAB1E70}" type="presOf" srcId="{2DA47BB3-AB76-41E9-8948-3D898AC048B8}" destId="{19E7E9CB-32A1-44B2-A4D5-AC41E479FAB0}" srcOrd="0" destOrd="0" presId="urn:microsoft.com/office/officeart/2005/8/layout/hierarchy4"/>
    <dgm:cxn modelId="{F5866048-C864-4B2D-ACB0-D9BA06A497FC}" type="presParOf" srcId="{07DDE599-0A81-4009-8629-257BCC2CDEE9}" destId="{EFD0FA39-F336-42A1-8572-11C9B128D326}" srcOrd="0" destOrd="0" presId="urn:microsoft.com/office/officeart/2005/8/layout/hierarchy4"/>
    <dgm:cxn modelId="{C013CF33-1086-4B02-BCE5-C4DB5B01F833}" type="presParOf" srcId="{EFD0FA39-F336-42A1-8572-11C9B128D326}" destId="{C057E8ED-93AE-465B-8E14-E0BF607348EA}" srcOrd="0" destOrd="0" presId="urn:microsoft.com/office/officeart/2005/8/layout/hierarchy4"/>
    <dgm:cxn modelId="{8AB1C5D5-CEC7-4D9E-A85B-D5F73A2B62A2}" type="presParOf" srcId="{EFD0FA39-F336-42A1-8572-11C9B128D326}" destId="{A739A008-9E6E-46B7-B99C-C1FE07470D37}" srcOrd="1" destOrd="0" presId="urn:microsoft.com/office/officeart/2005/8/layout/hierarchy4"/>
    <dgm:cxn modelId="{B85DF159-D578-48AE-949D-1751BC21D7F9}" type="presParOf" srcId="{EFD0FA39-F336-42A1-8572-11C9B128D326}" destId="{94897147-5C01-403A-BBE1-9BAEEC0263AC}" srcOrd="2" destOrd="0" presId="urn:microsoft.com/office/officeart/2005/8/layout/hierarchy4"/>
    <dgm:cxn modelId="{4139777E-C438-4A5F-98DB-3F97F4C242D6}" type="presParOf" srcId="{94897147-5C01-403A-BBE1-9BAEEC0263AC}" destId="{76BBA453-C297-42D3-8B42-6FD96B876D83}" srcOrd="0" destOrd="0" presId="urn:microsoft.com/office/officeart/2005/8/layout/hierarchy4"/>
    <dgm:cxn modelId="{BA5164C3-9B9F-454B-BF9D-CE3D1B61FA9B}" type="presParOf" srcId="{76BBA453-C297-42D3-8B42-6FD96B876D83}" destId="{D44BEF69-CCF3-49DB-8AD7-DAEBD6DB8080}" srcOrd="0" destOrd="0" presId="urn:microsoft.com/office/officeart/2005/8/layout/hierarchy4"/>
    <dgm:cxn modelId="{956A1B8D-A9B5-4D01-AF04-DFB81896DBA2}" type="presParOf" srcId="{76BBA453-C297-42D3-8B42-6FD96B876D83}" destId="{2099F204-7CB7-4E01-AA49-7CCA99F2FF42}" srcOrd="1" destOrd="0" presId="urn:microsoft.com/office/officeart/2005/8/layout/hierarchy4"/>
    <dgm:cxn modelId="{B243019A-23F6-42AD-80FA-CACA48B03F55}" type="presParOf" srcId="{94897147-5C01-403A-BBE1-9BAEEC0263AC}" destId="{9E394D68-9E3A-4224-98C6-D8AACD7AD3C9}" srcOrd="1" destOrd="0" presId="urn:microsoft.com/office/officeart/2005/8/layout/hierarchy4"/>
    <dgm:cxn modelId="{E7DEED1E-7663-4B44-A675-8D1C240A6BF3}" type="presParOf" srcId="{94897147-5C01-403A-BBE1-9BAEEC0263AC}" destId="{4B5DB92D-9C0E-4FDE-8529-CD1F82D98F38}" srcOrd="2" destOrd="0" presId="urn:microsoft.com/office/officeart/2005/8/layout/hierarchy4"/>
    <dgm:cxn modelId="{C78E8AF4-D1DB-44CB-A899-383865E01BAB}" type="presParOf" srcId="{4B5DB92D-9C0E-4FDE-8529-CD1F82D98F38}" destId="{75275D6A-5E90-4B10-A35F-FA9C793A7106}" srcOrd="0" destOrd="0" presId="urn:microsoft.com/office/officeart/2005/8/layout/hierarchy4"/>
    <dgm:cxn modelId="{75F652D0-AE37-4AEF-8727-89876D8DB47D}" type="presParOf" srcId="{4B5DB92D-9C0E-4FDE-8529-CD1F82D98F38}" destId="{822B92C2-1669-4150-8638-376296C81889}" srcOrd="1" destOrd="0" presId="urn:microsoft.com/office/officeart/2005/8/layout/hierarchy4"/>
    <dgm:cxn modelId="{3537A7F6-0AAC-4E4B-9110-0AAF38B32214}" type="presParOf" srcId="{07DDE599-0A81-4009-8629-257BCC2CDEE9}" destId="{EE808C77-1F91-414F-9E99-8C51636A8290}" srcOrd="1" destOrd="0" presId="urn:microsoft.com/office/officeart/2005/8/layout/hierarchy4"/>
    <dgm:cxn modelId="{AA2D62A8-D556-47BA-9371-6D0D5B0EB781}" type="presParOf" srcId="{07DDE599-0A81-4009-8629-257BCC2CDEE9}" destId="{E03CC56D-FB23-45E6-9197-3DA46821CC5C}" srcOrd="2" destOrd="0" presId="urn:microsoft.com/office/officeart/2005/8/layout/hierarchy4"/>
    <dgm:cxn modelId="{0C166501-54EA-481E-BDBA-3F1010F12923}" type="presParOf" srcId="{E03CC56D-FB23-45E6-9197-3DA46821CC5C}" destId="{84ACF1F7-A5D8-4E12-83A5-144C96099243}" srcOrd="0" destOrd="0" presId="urn:microsoft.com/office/officeart/2005/8/layout/hierarchy4"/>
    <dgm:cxn modelId="{7673E750-1163-4EFD-831A-3AB6A24DDD3C}" type="presParOf" srcId="{E03CC56D-FB23-45E6-9197-3DA46821CC5C}" destId="{FED72552-4A92-4F91-B7B0-9C5B5992157E}" srcOrd="1" destOrd="0" presId="urn:microsoft.com/office/officeart/2005/8/layout/hierarchy4"/>
    <dgm:cxn modelId="{571D0A4B-40CF-41FC-BA94-796853A4CEB2}" type="presParOf" srcId="{E03CC56D-FB23-45E6-9197-3DA46821CC5C}" destId="{A2C55494-A1C8-4881-9108-A12B3281F6D9}" srcOrd="2" destOrd="0" presId="urn:microsoft.com/office/officeart/2005/8/layout/hierarchy4"/>
    <dgm:cxn modelId="{FA66B89C-FAD5-4999-A97E-BFADE8EDE3AE}" type="presParOf" srcId="{A2C55494-A1C8-4881-9108-A12B3281F6D9}" destId="{49AE8A09-5F39-4ACE-9839-CABF0B08F9EB}" srcOrd="0" destOrd="0" presId="urn:microsoft.com/office/officeart/2005/8/layout/hierarchy4"/>
    <dgm:cxn modelId="{209712AF-01C9-46AA-9AC5-8B6DA86C8FE3}" type="presParOf" srcId="{49AE8A09-5F39-4ACE-9839-CABF0B08F9EB}" destId="{1ACFE5B6-8B5A-4251-8BFD-2FFAA0798E5C}" srcOrd="0" destOrd="0" presId="urn:microsoft.com/office/officeart/2005/8/layout/hierarchy4"/>
    <dgm:cxn modelId="{6163C7BE-FDF0-4588-9974-7B385C41B6F9}" type="presParOf" srcId="{49AE8A09-5F39-4ACE-9839-CABF0B08F9EB}" destId="{A70007AE-0727-42E9-959C-773654BC0C1E}" srcOrd="1" destOrd="0" presId="urn:microsoft.com/office/officeart/2005/8/layout/hierarchy4"/>
    <dgm:cxn modelId="{FD14C50E-2CD6-4356-8886-F791998831D1}" type="presParOf" srcId="{A2C55494-A1C8-4881-9108-A12B3281F6D9}" destId="{F56F7B93-1C3D-45EC-A606-D40740F9A8D5}" srcOrd="1" destOrd="0" presId="urn:microsoft.com/office/officeart/2005/8/layout/hierarchy4"/>
    <dgm:cxn modelId="{03DEF76E-BC25-42AA-85D0-ADAC3F00AE4B}" type="presParOf" srcId="{A2C55494-A1C8-4881-9108-A12B3281F6D9}" destId="{29E29D2A-29ED-4800-A348-52F68B5C8E5A}" srcOrd="2" destOrd="0" presId="urn:microsoft.com/office/officeart/2005/8/layout/hierarchy4"/>
    <dgm:cxn modelId="{6692B5FA-B5B9-499D-80F4-AB686C718FC9}" type="presParOf" srcId="{29E29D2A-29ED-4800-A348-52F68B5C8E5A}" destId="{19E7E9CB-32A1-44B2-A4D5-AC41E479FAB0}" srcOrd="0" destOrd="0" presId="urn:microsoft.com/office/officeart/2005/8/layout/hierarchy4"/>
    <dgm:cxn modelId="{58D1BC83-4793-4008-9EBC-7592D66B27EC}" type="presParOf" srcId="{29E29D2A-29ED-4800-A348-52F68B5C8E5A}" destId="{8BEC0D43-01E0-4FA5-8553-3C3CA614911D}" srcOrd="1" destOrd="0" presId="urn:microsoft.com/office/officeart/2005/8/layout/hierarchy4"/>
    <dgm:cxn modelId="{8F1C69D8-E561-448A-A33E-C9E835216B1F}" type="presParOf" srcId="{07DDE599-0A81-4009-8629-257BCC2CDEE9}" destId="{7ADF45DA-072C-42C1-AA69-3818996134E2}" srcOrd="3" destOrd="0" presId="urn:microsoft.com/office/officeart/2005/8/layout/hierarchy4"/>
    <dgm:cxn modelId="{4D1913F0-1C59-4104-8D5B-14E0A3E27A24}" type="presParOf" srcId="{07DDE599-0A81-4009-8629-257BCC2CDEE9}" destId="{2A59FEDC-089E-4DCB-A291-F4A380A32D9D}" srcOrd="4" destOrd="0" presId="urn:microsoft.com/office/officeart/2005/8/layout/hierarchy4"/>
    <dgm:cxn modelId="{935A3096-D6E3-4FF4-95D6-09FFFFDC2D6C}" type="presParOf" srcId="{2A59FEDC-089E-4DCB-A291-F4A380A32D9D}" destId="{0C318FB0-124C-49A5-A43D-83A978B29823}" srcOrd="0" destOrd="0" presId="urn:microsoft.com/office/officeart/2005/8/layout/hierarchy4"/>
    <dgm:cxn modelId="{EB514AA8-81E8-49B9-8B48-786A0A24DDEA}" type="presParOf" srcId="{2A59FEDC-089E-4DCB-A291-F4A380A32D9D}" destId="{3C0483B3-2A4B-4F7F-9EE4-34C6A631AC0B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E09AA9-121D-48F2-8453-40CD754C57A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1A37904-1EDF-451F-8730-A80569CA2DD0}" type="pres">
      <dgm:prSet presAssocID="{1DE09AA9-121D-48F2-8453-40CD754C57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AEA4C724-3F3F-4C83-9CDD-BDF5A558BE31}" type="presOf" srcId="{1DE09AA9-121D-48F2-8453-40CD754C57A9}" destId="{A1A37904-1EDF-451F-8730-A80569CA2D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0F187-167F-4778-A863-D1C9D1A3F909}">
      <dsp:nvSpPr>
        <dsp:cNvPr id="0" name=""/>
        <dsp:cNvSpPr/>
      </dsp:nvSpPr>
      <dsp:spPr>
        <a:xfrm>
          <a:off x="3125237" y="0"/>
          <a:ext cx="1373868" cy="1097338"/>
        </a:xfrm>
        <a:prstGeom prst="ellipse">
          <a:avLst/>
        </a:prstGeom>
        <a:solidFill>
          <a:srgbClr val="00CC99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Ação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DIREÇÃO</a:t>
          </a:r>
          <a:endParaRPr lang="pt-BR" sz="1200" b="1" kern="1200" dirty="0"/>
        </a:p>
      </dsp:txBody>
      <dsp:txXfrm>
        <a:off x="3326435" y="160701"/>
        <a:ext cx="971472" cy="775936"/>
      </dsp:txXfrm>
    </dsp:sp>
    <dsp:sp modelId="{16428924-6E2D-43E4-AA7A-3BECBB2A3354}">
      <dsp:nvSpPr>
        <dsp:cNvPr id="0" name=""/>
        <dsp:cNvSpPr/>
      </dsp:nvSpPr>
      <dsp:spPr>
        <a:xfrm rot="1525809">
          <a:off x="4460859" y="714483"/>
          <a:ext cx="178985" cy="370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4463460" y="777024"/>
        <a:ext cx="125290" cy="222211"/>
      </dsp:txXfrm>
    </dsp:sp>
    <dsp:sp modelId="{6B3C72F5-281A-4BFA-A8E2-BE968E651BC9}">
      <dsp:nvSpPr>
        <dsp:cNvPr id="0" name=""/>
        <dsp:cNvSpPr/>
      </dsp:nvSpPr>
      <dsp:spPr>
        <a:xfrm>
          <a:off x="4599338" y="715313"/>
          <a:ext cx="1434474" cy="1097338"/>
        </a:xfrm>
        <a:prstGeom prst="ellipse">
          <a:avLst/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b="1" kern="1200" dirty="0"/>
        </a:p>
      </dsp:txBody>
      <dsp:txXfrm>
        <a:off x="4809412" y="876014"/>
        <a:ext cx="1014326" cy="775936"/>
      </dsp:txXfrm>
    </dsp:sp>
    <dsp:sp modelId="{E95D375B-32ED-4975-B44F-B61F958F48F9}">
      <dsp:nvSpPr>
        <dsp:cNvPr id="0" name=""/>
        <dsp:cNvSpPr/>
      </dsp:nvSpPr>
      <dsp:spPr>
        <a:xfrm rot="4319399">
          <a:off x="5425438" y="1868816"/>
          <a:ext cx="295958" cy="370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5456106" y="1900668"/>
        <a:ext cx="207171" cy="222211"/>
      </dsp:txXfrm>
    </dsp:sp>
    <dsp:sp modelId="{84BE5539-A3BA-44E1-ACAE-E565174FA60C}">
      <dsp:nvSpPr>
        <dsp:cNvPr id="0" name=""/>
        <dsp:cNvSpPr/>
      </dsp:nvSpPr>
      <dsp:spPr>
        <a:xfrm>
          <a:off x="5151486" y="2309699"/>
          <a:ext cx="1366889" cy="1097338"/>
        </a:xfrm>
        <a:prstGeom prst="ellipse">
          <a:avLst/>
        </a:prstGeom>
        <a:solidFill>
          <a:srgbClr val="339966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b="1" kern="1200" dirty="0"/>
        </a:p>
      </dsp:txBody>
      <dsp:txXfrm>
        <a:off x="5351662" y="2470400"/>
        <a:ext cx="966537" cy="775936"/>
      </dsp:txXfrm>
    </dsp:sp>
    <dsp:sp modelId="{9F2C1542-5AD8-4C16-941E-79112D87E744}">
      <dsp:nvSpPr>
        <dsp:cNvPr id="0" name=""/>
        <dsp:cNvSpPr/>
      </dsp:nvSpPr>
      <dsp:spPr>
        <a:xfrm rot="7867845">
          <a:off x="5127833" y="3319333"/>
          <a:ext cx="285644" cy="370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 rot="10800000">
        <a:off x="5198863" y="3361131"/>
        <a:ext cx="199951" cy="222211"/>
      </dsp:txXfrm>
    </dsp:sp>
    <dsp:sp modelId="{E04376F5-905A-4158-85A7-1D2ACD96F5C2}">
      <dsp:nvSpPr>
        <dsp:cNvPr id="0" name=""/>
        <dsp:cNvSpPr/>
      </dsp:nvSpPr>
      <dsp:spPr>
        <a:xfrm>
          <a:off x="4036578" y="3609623"/>
          <a:ext cx="1326254" cy="1097338"/>
        </a:xfrm>
        <a:prstGeom prst="ellipse">
          <a:avLst/>
        </a:prstGeom>
        <a:solidFill>
          <a:srgbClr val="6699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Ações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Comunidade Acadêmica</a:t>
          </a:r>
          <a:endParaRPr lang="pt-BR" sz="1100" b="1" kern="1200" dirty="0"/>
        </a:p>
      </dsp:txBody>
      <dsp:txXfrm>
        <a:off x="4230803" y="3770324"/>
        <a:ext cx="937804" cy="775936"/>
      </dsp:txXfrm>
    </dsp:sp>
    <dsp:sp modelId="{6F51C571-EE68-4DED-BB96-3685DCBCE3D5}">
      <dsp:nvSpPr>
        <dsp:cNvPr id="0" name=""/>
        <dsp:cNvSpPr/>
      </dsp:nvSpPr>
      <dsp:spPr>
        <a:xfrm rot="10800007">
          <a:off x="3744704" y="3973114"/>
          <a:ext cx="206257" cy="370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 rot="10800000">
        <a:off x="3806581" y="4047184"/>
        <a:ext cx="144380" cy="222211"/>
      </dsp:txXfrm>
    </dsp:sp>
    <dsp:sp modelId="{6DA7992F-3764-4766-902B-B99B5FF505A5}">
      <dsp:nvSpPr>
        <dsp:cNvPr id="0" name=""/>
        <dsp:cNvSpPr/>
      </dsp:nvSpPr>
      <dsp:spPr>
        <a:xfrm>
          <a:off x="2369474" y="3609619"/>
          <a:ext cx="1277938" cy="1097338"/>
        </a:xfrm>
        <a:prstGeom prst="ellipse">
          <a:avLst/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b="1" kern="1200" dirty="0" smtClean="0"/>
            <a:t>PAA</a:t>
          </a:r>
        </a:p>
      </dsp:txBody>
      <dsp:txXfrm>
        <a:off x="2556624" y="3770320"/>
        <a:ext cx="903638" cy="775936"/>
      </dsp:txXfrm>
    </dsp:sp>
    <dsp:sp modelId="{4DF1F815-1B8E-4450-B995-3FAB4C94FC68}">
      <dsp:nvSpPr>
        <dsp:cNvPr id="0" name=""/>
        <dsp:cNvSpPr/>
      </dsp:nvSpPr>
      <dsp:spPr>
        <a:xfrm rot="13885714">
          <a:off x="2367360" y="3333243"/>
          <a:ext cx="261608" cy="370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 rot="10800000">
        <a:off x="2431067" y="3437993"/>
        <a:ext cx="183126" cy="222211"/>
      </dsp:txXfrm>
    </dsp:sp>
    <dsp:sp modelId="{CD898F01-D214-4DE2-AD26-DF7441B91D4F}">
      <dsp:nvSpPr>
        <dsp:cNvPr id="0" name=""/>
        <dsp:cNvSpPr/>
      </dsp:nvSpPr>
      <dsp:spPr>
        <a:xfrm>
          <a:off x="1356222" y="2321532"/>
          <a:ext cx="1250011" cy="109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b="1" kern="1200" dirty="0" smtClean="0"/>
            <a:t>PPE</a:t>
          </a:r>
        </a:p>
      </dsp:txBody>
      <dsp:txXfrm>
        <a:off x="1539282" y="2482233"/>
        <a:ext cx="883891" cy="775936"/>
      </dsp:txXfrm>
    </dsp:sp>
    <dsp:sp modelId="{10E335DC-E9EF-49F3-9FCB-BD2AB44E1651}">
      <dsp:nvSpPr>
        <dsp:cNvPr id="0" name=""/>
        <dsp:cNvSpPr/>
      </dsp:nvSpPr>
      <dsp:spPr>
        <a:xfrm rot="16971429">
          <a:off x="2018544" y="1889754"/>
          <a:ext cx="288398" cy="370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2052177" y="2005999"/>
        <a:ext cx="201879" cy="222211"/>
      </dsp:txXfrm>
    </dsp:sp>
    <dsp:sp modelId="{1093B0EA-8306-4C5B-88BF-777E8BF1BFFD}">
      <dsp:nvSpPr>
        <dsp:cNvPr id="0" name=""/>
        <dsp:cNvSpPr/>
      </dsp:nvSpPr>
      <dsp:spPr>
        <a:xfrm>
          <a:off x="1729948" y="715313"/>
          <a:ext cx="1235779" cy="1097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b="1" kern="1200" dirty="0" smtClean="0"/>
            <a:t>PDI</a:t>
          </a:r>
        </a:p>
      </dsp:txBody>
      <dsp:txXfrm>
        <a:off x="1910924" y="876014"/>
        <a:ext cx="873827" cy="775936"/>
      </dsp:txXfrm>
    </dsp:sp>
    <dsp:sp modelId="{6AC0B806-AA8E-4987-BA16-6DD1BD508536}">
      <dsp:nvSpPr>
        <dsp:cNvPr id="0" name=""/>
        <dsp:cNvSpPr/>
      </dsp:nvSpPr>
      <dsp:spPr>
        <a:xfrm rot="20037894">
          <a:off x="2953256" y="734523"/>
          <a:ext cx="198741" cy="3703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2956281" y="821678"/>
        <a:ext cx="139119" cy="2222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50F2-24FB-4E70-B300-9A0BF723AC19}">
      <dsp:nvSpPr>
        <dsp:cNvPr id="0" name=""/>
        <dsp:cNvSpPr/>
      </dsp:nvSpPr>
      <dsp:spPr>
        <a:xfrm>
          <a:off x="4628026" y="2630271"/>
          <a:ext cx="1930618" cy="1625384"/>
        </a:xfrm>
        <a:prstGeom prst="ellipse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PDI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Lei 11.892/2008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Decreto 5.840/2006</a:t>
          </a:r>
          <a:endParaRPr lang="pt-BR" sz="1100" b="1" kern="1200" dirty="0"/>
        </a:p>
      </dsp:txBody>
      <dsp:txXfrm>
        <a:off x="4910758" y="2868303"/>
        <a:ext cx="1365154" cy="1149320"/>
      </dsp:txXfrm>
    </dsp:sp>
    <dsp:sp modelId="{A214885B-E00D-407A-BC2F-AD4C8B26B2CA}">
      <dsp:nvSpPr>
        <dsp:cNvPr id="0" name=""/>
        <dsp:cNvSpPr/>
      </dsp:nvSpPr>
      <dsp:spPr>
        <a:xfrm rot="16200000">
          <a:off x="5222345" y="1653944"/>
          <a:ext cx="741980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5311549" y="1862086"/>
        <a:ext cx="563573" cy="356814"/>
      </dsp:txXfrm>
    </dsp:sp>
    <dsp:sp modelId="{D0790DD7-E613-4CA7-BA87-E82C9A490587}">
      <dsp:nvSpPr>
        <dsp:cNvPr id="0" name=""/>
        <dsp:cNvSpPr/>
      </dsp:nvSpPr>
      <dsp:spPr>
        <a:xfrm>
          <a:off x="4826002" y="5945"/>
          <a:ext cx="1534665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i="0" kern="1200" dirty="0" smtClean="0">
              <a:solidFill>
                <a:schemeClr val="tx1"/>
              </a:solidFill>
            </a:rPr>
            <a:t>Matrículas Equivalentes em cursos de formação de professores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i="0" kern="1200" dirty="0" smtClean="0">
              <a:solidFill>
                <a:schemeClr val="tx1"/>
              </a:solidFill>
            </a:rPr>
            <a:t>(20</a:t>
          </a:r>
          <a:r>
            <a:rPr lang="pt-BR" sz="1200" b="1" i="0" kern="1200" dirty="0" smtClean="0">
              <a:solidFill>
                <a:schemeClr val="tx1"/>
              </a:solidFill>
            </a:rPr>
            <a:t>%)</a:t>
          </a:r>
          <a:endParaRPr lang="pt-BR" sz="1200" b="1" kern="1200" dirty="0" smtClean="0">
            <a:solidFill>
              <a:schemeClr val="tx1"/>
            </a:solidFill>
          </a:endParaRPr>
        </a:p>
      </dsp:txBody>
      <dsp:txXfrm>
        <a:off x="5050748" y="185249"/>
        <a:ext cx="1085173" cy="865755"/>
      </dsp:txXfrm>
    </dsp:sp>
    <dsp:sp modelId="{137F5634-4824-452D-B772-FFED286CC1FF}">
      <dsp:nvSpPr>
        <dsp:cNvPr id="0" name=""/>
        <dsp:cNvSpPr/>
      </dsp:nvSpPr>
      <dsp:spPr>
        <a:xfrm rot="18163636">
          <a:off x="6048980" y="1887520"/>
          <a:ext cx="705770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6089956" y="2081501"/>
        <a:ext cx="527363" cy="356814"/>
      </dsp:txXfrm>
    </dsp:sp>
    <dsp:sp modelId="{611772B2-60DA-4186-88CF-F4C296D64F29}">
      <dsp:nvSpPr>
        <dsp:cNvPr id="0" name=""/>
        <dsp:cNvSpPr/>
      </dsp:nvSpPr>
      <dsp:spPr>
        <a:xfrm>
          <a:off x="6375287" y="454378"/>
          <a:ext cx="1490539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200" b="1" i="0" kern="1200" dirty="0" smtClean="0">
              <a:solidFill>
                <a:schemeClr val="tx1"/>
              </a:solidFill>
            </a:rPr>
            <a:t>Matrículas Equivalentes em cursos técnicos (50%)</a:t>
          </a:r>
          <a:endParaRPr lang="pt-BR" sz="12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200" b="1" kern="1200" dirty="0">
            <a:solidFill>
              <a:schemeClr val="tx1"/>
            </a:solidFill>
          </a:endParaRPr>
        </a:p>
      </dsp:txBody>
      <dsp:txXfrm>
        <a:off x="6593571" y="633682"/>
        <a:ext cx="1053971" cy="865755"/>
      </dsp:txXfrm>
    </dsp:sp>
    <dsp:sp modelId="{B5D4CEC4-40C8-40A6-96C0-940B94E0C846}">
      <dsp:nvSpPr>
        <dsp:cNvPr id="0" name=""/>
        <dsp:cNvSpPr/>
      </dsp:nvSpPr>
      <dsp:spPr>
        <a:xfrm rot="20127273">
          <a:off x="6644174" y="2526726"/>
          <a:ext cx="608689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6652235" y="2682720"/>
        <a:ext cx="430282" cy="356814"/>
      </dsp:txXfrm>
    </dsp:sp>
    <dsp:sp modelId="{BEC614C9-E0EA-4760-9C93-24EC5F7C73CD}">
      <dsp:nvSpPr>
        <dsp:cNvPr id="0" name=""/>
        <dsp:cNvSpPr/>
      </dsp:nvSpPr>
      <dsp:spPr>
        <a:xfrm>
          <a:off x="7379500" y="1657302"/>
          <a:ext cx="1566793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200" b="1" i="0" kern="1200" dirty="0" smtClean="0">
              <a:solidFill>
                <a:schemeClr val="tx1"/>
              </a:solidFill>
            </a:rPr>
            <a:t>Matrículas </a:t>
          </a:r>
          <a:r>
            <a:rPr lang="pt-BR" sz="1200" b="1" i="0" kern="1200" dirty="0" smtClean="0">
              <a:solidFill>
                <a:schemeClr val="tx1"/>
              </a:solidFill>
            </a:rPr>
            <a:t>Equivalentes</a:t>
          </a:r>
          <a:r>
            <a:rPr lang="pt-BR" sz="1100" b="1" i="0" kern="1200" dirty="0" smtClean="0">
              <a:solidFill>
                <a:schemeClr val="tx1"/>
              </a:solidFill>
            </a:rPr>
            <a:t> </a:t>
          </a:r>
          <a:r>
            <a:rPr lang="pt-BR" sz="1200" b="1" i="0" kern="1200" dirty="0" smtClean="0">
              <a:solidFill>
                <a:schemeClr val="tx1"/>
              </a:solidFill>
            </a:rPr>
            <a:t>em Educação de Jovens e Adultos (10</a:t>
          </a:r>
          <a:r>
            <a:rPr lang="pt-BR" sz="1200" b="1" i="0" kern="1200" dirty="0" smtClean="0">
              <a:solidFill>
                <a:schemeClr val="tx1"/>
              </a:solidFill>
            </a:rPr>
            <a:t>%)</a:t>
          </a:r>
          <a:endParaRPr lang="pt-BR" sz="1200" b="1" kern="1200" dirty="0" smtClean="0">
            <a:solidFill>
              <a:schemeClr val="tx1"/>
            </a:solidFill>
          </a:endParaRPr>
        </a:p>
      </dsp:txBody>
      <dsp:txXfrm>
        <a:off x="7608952" y="1836606"/>
        <a:ext cx="1107889" cy="865755"/>
      </dsp:txXfrm>
    </dsp:sp>
    <dsp:sp modelId="{182D8651-C492-48EF-BD27-FDB742CC61B4}">
      <dsp:nvSpPr>
        <dsp:cNvPr id="0" name=""/>
        <dsp:cNvSpPr/>
      </dsp:nvSpPr>
      <dsp:spPr>
        <a:xfrm rot="490909">
          <a:off x="6780936" y="3358192"/>
          <a:ext cx="581763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6781824" y="3464711"/>
        <a:ext cx="407234" cy="356814"/>
      </dsp:txXfrm>
    </dsp:sp>
    <dsp:sp modelId="{E911241E-B0E4-4689-8B8C-8DC28FB5C1E8}">
      <dsp:nvSpPr>
        <dsp:cNvPr id="0" name=""/>
        <dsp:cNvSpPr/>
      </dsp:nvSpPr>
      <dsp:spPr>
        <a:xfrm>
          <a:off x="7619055" y="3232798"/>
          <a:ext cx="1540726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pt-BR" sz="1400" b="1" i="0" kern="1200" dirty="0" smtClean="0">
              <a:solidFill>
                <a:schemeClr val="tx1"/>
              </a:solidFill>
            </a:rPr>
            <a:t>Retenção Ciclo (&lt;7</a:t>
          </a:r>
          <a:r>
            <a:rPr lang="pt-BR" sz="1400" b="1" i="0" kern="1200" dirty="0" smtClean="0">
              <a:solidFill>
                <a:schemeClr val="tx1"/>
              </a:solidFill>
            </a:rPr>
            <a:t>%)</a:t>
          </a:r>
          <a:endParaRPr lang="pt-BR" sz="1400" b="1" kern="1200" dirty="0" smtClean="0">
            <a:solidFill>
              <a:schemeClr val="tx1"/>
            </a:solidFill>
          </a:endParaRPr>
        </a:p>
      </dsp:txBody>
      <dsp:txXfrm>
        <a:off x="7844689" y="3412102"/>
        <a:ext cx="1089458" cy="865755"/>
      </dsp:txXfrm>
    </dsp:sp>
    <dsp:sp modelId="{45427AC8-D98C-48ED-87C5-42595C2A8A18}">
      <dsp:nvSpPr>
        <dsp:cNvPr id="0" name=""/>
        <dsp:cNvSpPr/>
      </dsp:nvSpPr>
      <dsp:spPr>
        <a:xfrm rot="2454545">
          <a:off x="6393955" y="4128697"/>
          <a:ext cx="667827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6415743" y="4189219"/>
        <a:ext cx="489420" cy="356814"/>
      </dsp:txXfrm>
    </dsp:sp>
    <dsp:sp modelId="{871BEFA3-69EA-4F9B-9983-CD8470AE3D33}">
      <dsp:nvSpPr>
        <dsp:cNvPr id="0" name=""/>
        <dsp:cNvSpPr/>
      </dsp:nvSpPr>
      <dsp:spPr>
        <a:xfrm>
          <a:off x="6991511" y="4680656"/>
          <a:ext cx="1473386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kern="1200" dirty="0" smtClean="0">
              <a:solidFill>
                <a:schemeClr val="tx1"/>
              </a:solidFill>
            </a:rPr>
            <a:t>Evasão Ciclo (&lt;10</a:t>
          </a:r>
          <a:r>
            <a:rPr lang="pt-BR" sz="1400" b="1" i="0" kern="1200" dirty="0" smtClean="0">
              <a:solidFill>
                <a:schemeClr val="tx1"/>
              </a:solidFill>
            </a:rPr>
            <a:t>%)</a:t>
          </a:r>
          <a:endParaRPr lang="pt-BR" sz="1400" b="1" kern="1200" dirty="0" smtClean="0">
            <a:solidFill>
              <a:schemeClr val="tx1"/>
            </a:solidFill>
          </a:endParaRPr>
        </a:p>
      </dsp:txBody>
      <dsp:txXfrm>
        <a:off x="7207283" y="4859960"/>
        <a:ext cx="1041842" cy="865755"/>
      </dsp:txXfrm>
    </dsp:sp>
    <dsp:sp modelId="{73AD2EB7-786D-4646-87C1-8170F269FC26}">
      <dsp:nvSpPr>
        <dsp:cNvPr id="0" name=""/>
        <dsp:cNvSpPr/>
      </dsp:nvSpPr>
      <dsp:spPr>
        <a:xfrm rot="4418182">
          <a:off x="5647618" y="4577604"/>
          <a:ext cx="732371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5711690" y="4610952"/>
        <a:ext cx="553964" cy="356814"/>
      </dsp:txXfrm>
    </dsp:sp>
    <dsp:sp modelId="{F4CD9500-B5D8-4190-A784-3C696D4F4F07}">
      <dsp:nvSpPr>
        <dsp:cNvPr id="0" name=""/>
        <dsp:cNvSpPr/>
      </dsp:nvSpPr>
      <dsp:spPr>
        <a:xfrm>
          <a:off x="5632490" y="5541192"/>
          <a:ext cx="1513386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pt-BR" sz="1400" b="1" i="0" kern="1200" dirty="0" smtClean="0">
              <a:solidFill>
                <a:schemeClr val="tx1"/>
              </a:solidFill>
            </a:rPr>
            <a:t>Ocupação de vagas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kern="1200" dirty="0" smtClean="0">
              <a:solidFill>
                <a:schemeClr val="tx1"/>
              </a:solidFill>
            </a:rPr>
            <a:t>(100</a:t>
          </a:r>
          <a:r>
            <a:rPr lang="pt-BR" sz="1400" b="1" i="0" kern="1200" dirty="0" smtClean="0">
              <a:solidFill>
                <a:schemeClr val="tx1"/>
              </a:solidFill>
            </a:rPr>
            <a:t>%)</a:t>
          </a:r>
          <a:endParaRPr lang="pt-BR" sz="1400" b="1" kern="1200" dirty="0" smtClean="0">
            <a:solidFill>
              <a:schemeClr val="tx1"/>
            </a:solidFill>
          </a:endParaRPr>
        </a:p>
      </dsp:txBody>
      <dsp:txXfrm>
        <a:off x="5854120" y="5720496"/>
        <a:ext cx="1070126" cy="865755"/>
      </dsp:txXfrm>
    </dsp:sp>
    <dsp:sp modelId="{7554C4A3-9F6C-4F3D-A9C9-B182ACF52E35}">
      <dsp:nvSpPr>
        <dsp:cNvPr id="0" name=""/>
        <dsp:cNvSpPr/>
      </dsp:nvSpPr>
      <dsp:spPr>
        <a:xfrm rot="6381818">
          <a:off x="4807324" y="4576858"/>
          <a:ext cx="731522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 rot="10800000">
        <a:off x="4921659" y="4610206"/>
        <a:ext cx="553115" cy="356814"/>
      </dsp:txXfrm>
    </dsp:sp>
    <dsp:sp modelId="{B7568A92-7D4A-4109-9F95-C9DBDF864505}">
      <dsp:nvSpPr>
        <dsp:cNvPr id="0" name=""/>
        <dsp:cNvSpPr/>
      </dsp:nvSpPr>
      <dsp:spPr>
        <a:xfrm>
          <a:off x="4001479" y="5541192"/>
          <a:ext cx="1592015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i="0" kern="1200" dirty="0" smtClean="0">
              <a:solidFill>
                <a:schemeClr val="tx1"/>
              </a:solidFill>
            </a:rPr>
            <a:t>Índice Geral de Cursos (IGC</a:t>
          </a:r>
          <a:r>
            <a:rPr lang="pt-BR" sz="1400" b="1" i="0" kern="1200" dirty="0" smtClean="0">
              <a:solidFill>
                <a:schemeClr val="tx1"/>
              </a:solidFill>
            </a:rPr>
            <a:t>)(</a:t>
          </a:r>
          <a:r>
            <a:rPr lang="pt-BR" sz="1400" b="1" i="0" kern="1200" dirty="0" smtClean="0">
              <a:solidFill>
                <a:schemeClr val="tx1"/>
              </a:solidFill>
            </a:rPr>
            <a:t>5)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4234624" y="5720496"/>
        <a:ext cx="1125725" cy="865755"/>
      </dsp:txXfrm>
    </dsp:sp>
    <dsp:sp modelId="{29656746-626F-42EF-BDF4-97067EE39297}">
      <dsp:nvSpPr>
        <dsp:cNvPr id="0" name=""/>
        <dsp:cNvSpPr/>
      </dsp:nvSpPr>
      <dsp:spPr>
        <a:xfrm rot="8345455">
          <a:off x="4127856" y="4127204"/>
          <a:ext cx="665336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 rot="10800000">
        <a:off x="4284475" y="4187726"/>
        <a:ext cx="486929" cy="356814"/>
      </dsp:txXfrm>
    </dsp:sp>
    <dsp:sp modelId="{6C66ECC5-BB01-4189-9539-41ED28725F00}">
      <dsp:nvSpPr>
        <dsp:cNvPr id="0" name=""/>
        <dsp:cNvSpPr/>
      </dsp:nvSpPr>
      <dsp:spPr>
        <a:xfrm>
          <a:off x="2710937" y="4680656"/>
          <a:ext cx="1495057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pt-BR" sz="1400" b="1" i="0" kern="1200" dirty="0" smtClean="0">
              <a:solidFill>
                <a:schemeClr val="tx1"/>
              </a:solidFill>
            </a:rPr>
            <a:t>Conceito Preliminar de Curso (CPC)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kern="1200" dirty="0" smtClean="0">
              <a:solidFill>
                <a:schemeClr val="tx1"/>
              </a:solidFill>
            </a:rPr>
            <a:t>(5</a:t>
          </a:r>
          <a:r>
            <a:rPr lang="pt-BR" sz="1400" b="1" i="0" kern="1200" dirty="0" smtClean="0">
              <a:solidFill>
                <a:schemeClr val="tx1"/>
              </a:solidFill>
            </a:rPr>
            <a:t>)</a:t>
          </a:r>
          <a:endParaRPr lang="pt-BR" sz="1400" b="1" kern="1200" dirty="0" smtClean="0">
            <a:solidFill>
              <a:schemeClr val="tx1"/>
            </a:solidFill>
          </a:endParaRPr>
        </a:p>
      </dsp:txBody>
      <dsp:txXfrm>
        <a:off x="2929883" y="4859960"/>
        <a:ext cx="1057165" cy="865755"/>
      </dsp:txXfrm>
    </dsp:sp>
    <dsp:sp modelId="{7B1F8524-BB54-4361-B2C6-0D52DFA2FF68}">
      <dsp:nvSpPr>
        <dsp:cNvPr id="0" name=""/>
        <dsp:cNvSpPr/>
      </dsp:nvSpPr>
      <dsp:spPr>
        <a:xfrm rot="10309091">
          <a:off x="3805993" y="3359857"/>
          <a:ext cx="594551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 rot="10800000">
        <a:off x="3983450" y="3466103"/>
        <a:ext cx="416186" cy="356814"/>
      </dsp:txXfrm>
    </dsp:sp>
    <dsp:sp modelId="{517B62F1-9748-4746-9370-DB589299AF9D}">
      <dsp:nvSpPr>
        <dsp:cNvPr id="0" name=""/>
        <dsp:cNvSpPr/>
      </dsp:nvSpPr>
      <dsp:spPr>
        <a:xfrm>
          <a:off x="2051914" y="3232798"/>
          <a:ext cx="1490674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pt-BR" sz="1400" b="1" i="0" kern="1200" dirty="0" smtClean="0">
              <a:solidFill>
                <a:schemeClr val="tx1"/>
              </a:solidFill>
            </a:rPr>
            <a:t>Desempenho </a:t>
          </a:r>
          <a:r>
            <a:rPr lang="pt-BR" sz="1400" b="1" i="0" kern="1200" dirty="0" err="1" smtClean="0">
              <a:solidFill>
                <a:schemeClr val="tx1"/>
              </a:solidFill>
            </a:rPr>
            <a:t>Enade</a:t>
          </a:r>
          <a:endParaRPr lang="pt-BR" sz="1400" b="1" i="0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kern="1200" dirty="0" smtClean="0">
              <a:solidFill>
                <a:schemeClr val="tx1"/>
              </a:solidFill>
            </a:rPr>
            <a:t>(5) 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2270218" y="3412102"/>
        <a:ext cx="1054066" cy="865755"/>
      </dsp:txXfrm>
    </dsp:sp>
    <dsp:sp modelId="{9F720A23-13EF-473F-B992-C84FCC4D8C87}">
      <dsp:nvSpPr>
        <dsp:cNvPr id="0" name=""/>
        <dsp:cNvSpPr/>
      </dsp:nvSpPr>
      <dsp:spPr>
        <a:xfrm rot="12272727">
          <a:off x="3976013" y="2538768"/>
          <a:ext cx="577012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 rot="10800000">
        <a:off x="4141295" y="2693661"/>
        <a:ext cx="403908" cy="356814"/>
      </dsp:txXfrm>
    </dsp:sp>
    <dsp:sp modelId="{8C42CD62-DA42-4EAE-98EE-2F6AD23A8FEE}">
      <dsp:nvSpPr>
        <dsp:cNvPr id="0" name=""/>
        <dsp:cNvSpPr/>
      </dsp:nvSpPr>
      <dsp:spPr>
        <a:xfrm>
          <a:off x="2152149" y="1657302"/>
          <a:ext cx="1743248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pt-BR" sz="1400" b="1" i="0" kern="1200" dirty="0" smtClean="0">
              <a:solidFill>
                <a:schemeClr val="tx1"/>
              </a:solidFill>
            </a:rPr>
            <a:t>Relação Aluno-professor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kern="1200" dirty="0" smtClean="0">
              <a:solidFill>
                <a:schemeClr val="tx1"/>
              </a:solidFill>
            </a:rPr>
            <a:t>(20)</a:t>
          </a:r>
          <a:endParaRPr lang="pt-BR" sz="1400" b="1" kern="1200" dirty="0" smtClean="0">
            <a:solidFill>
              <a:schemeClr val="tx1"/>
            </a:solidFill>
          </a:endParaRPr>
        </a:p>
        <a:p>
          <a:pPr lvl="0" algn="ctr">
            <a:spcBef>
              <a:spcPct val="0"/>
            </a:spcBef>
          </a:pPr>
          <a:endParaRPr lang="pt-BR" sz="1400" b="1" kern="1200" dirty="0"/>
        </a:p>
      </dsp:txBody>
      <dsp:txXfrm>
        <a:off x="2407442" y="1836606"/>
        <a:ext cx="1232662" cy="865755"/>
      </dsp:txXfrm>
    </dsp:sp>
    <dsp:sp modelId="{BB399874-2784-4A90-9D39-947B56B3D710}">
      <dsp:nvSpPr>
        <dsp:cNvPr id="0" name=""/>
        <dsp:cNvSpPr/>
      </dsp:nvSpPr>
      <dsp:spPr>
        <a:xfrm rot="14236364">
          <a:off x="4439598" y="1893463"/>
          <a:ext cx="698051" cy="594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 rot="10800000">
        <a:off x="4577029" y="2087444"/>
        <a:ext cx="519644" cy="356814"/>
      </dsp:txXfrm>
    </dsp:sp>
    <dsp:sp modelId="{37BF03CF-EA14-44FD-90E7-525A36598BF6}">
      <dsp:nvSpPr>
        <dsp:cNvPr id="0" name=""/>
        <dsp:cNvSpPr/>
      </dsp:nvSpPr>
      <dsp:spPr>
        <a:xfrm>
          <a:off x="3232432" y="454378"/>
          <a:ext cx="1667362" cy="122436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pt-BR" sz="1400" b="1" i="0" kern="1200" dirty="0" smtClean="0">
              <a:solidFill>
                <a:schemeClr val="tx1"/>
              </a:solidFill>
            </a:rPr>
            <a:t>Taxa de Conclusão Ciclo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400" b="1" i="0" kern="1200" dirty="0" smtClean="0">
              <a:solidFill>
                <a:schemeClr val="tx1"/>
              </a:solidFill>
            </a:rPr>
            <a:t>(83%) </a:t>
          </a:r>
          <a:endParaRPr lang="pt-BR" sz="1400" kern="1200" dirty="0">
            <a:solidFill>
              <a:schemeClr val="tx1"/>
            </a:solidFill>
          </a:endParaRPr>
        </a:p>
      </dsp:txBody>
      <dsp:txXfrm>
        <a:off x="3476612" y="633682"/>
        <a:ext cx="1179002" cy="8657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7E8ED-93AE-465B-8E14-E0BF607348EA}">
      <dsp:nvSpPr>
        <dsp:cNvPr id="0" name=""/>
        <dsp:cNvSpPr/>
      </dsp:nvSpPr>
      <dsp:spPr>
        <a:xfrm>
          <a:off x="758884" y="59666"/>
          <a:ext cx="3076765" cy="259820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>
              <a:solidFill>
                <a:schemeClr val="tx2">
                  <a:lumMod val="75000"/>
                </a:schemeClr>
              </a:solidFill>
            </a:rPr>
            <a:t>Superiores</a:t>
          </a:r>
        </a:p>
        <a:p>
          <a:pPr lvl="0" algn="just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2">
                  <a:lumMod val="75000"/>
                </a:schemeClr>
              </a:solidFill>
            </a:rPr>
            <a:t>17-Ingresso semestral</a:t>
          </a:r>
          <a:endParaRPr lang="pt-BR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834983" y="135765"/>
        <a:ext cx="2924567" cy="2446010"/>
      </dsp:txXfrm>
    </dsp:sp>
    <dsp:sp modelId="{D44BEF69-CCF3-49DB-8AD7-DAEBD6DB8080}">
      <dsp:nvSpPr>
        <dsp:cNvPr id="0" name=""/>
        <dsp:cNvSpPr/>
      </dsp:nvSpPr>
      <dsp:spPr>
        <a:xfrm>
          <a:off x="1016" y="2818458"/>
          <a:ext cx="1476374" cy="259820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2">
                  <a:lumMod val="75000"/>
                </a:schemeClr>
              </a:solidFill>
            </a:rPr>
            <a:t>Tecnólogos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2">
                  <a:lumMod val="75000"/>
                </a:schemeClr>
              </a:solidFill>
            </a:rPr>
            <a:t>(8)</a:t>
          </a:r>
          <a:endParaRPr lang="pt-BR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4258" y="2861700"/>
        <a:ext cx="1389890" cy="2511724"/>
      </dsp:txXfrm>
    </dsp:sp>
    <dsp:sp modelId="{75275D6A-5E90-4B10-A35F-FA9C793A7106}">
      <dsp:nvSpPr>
        <dsp:cNvPr id="0" name=""/>
        <dsp:cNvSpPr/>
      </dsp:nvSpPr>
      <dsp:spPr>
        <a:xfrm>
          <a:off x="1601406" y="2818458"/>
          <a:ext cx="1476374" cy="259820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2">
                  <a:lumMod val="75000"/>
                </a:schemeClr>
              </a:solidFill>
            </a:rPr>
            <a:t>Bacharelados (5)</a:t>
          </a:r>
          <a:endParaRPr lang="pt-BR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44648" y="2861700"/>
        <a:ext cx="1389890" cy="2511724"/>
      </dsp:txXfrm>
    </dsp:sp>
    <dsp:sp modelId="{84ACF1F7-A5D8-4E12-83A5-144C96099243}">
      <dsp:nvSpPr>
        <dsp:cNvPr id="0" name=""/>
        <dsp:cNvSpPr/>
      </dsp:nvSpPr>
      <dsp:spPr>
        <a:xfrm>
          <a:off x="4932191" y="115330"/>
          <a:ext cx="3076765" cy="259820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b="1" kern="1200" dirty="0" smtClean="0">
              <a:solidFill>
                <a:schemeClr val="tx2">
                  <a:lumMod val="75000"/>
                </a:schemeClr>
              </a:solidFill>
            </a:rPr>
            <a:t>Técnicos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2">
                  <a:lumMod val="75000"/>
                </a:schemeClr>
              </a:solidFill>
            </a:rPr>
            <a:t>2 Ingresso anual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2">
                  <a:lumMod val="75000"/>
                </a:schemeClr>
              </a:solidFill>
            </a:rPr>
            <a:t>11 Ingresso semestral</a:t>
          </a:r>
          <a:endParaRPr lang="pt-BR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008290" y="191429"/>
        <a:ext cx="2924567" cy="2446010"/>
      </dsp:txXfrm>
    </dsp:sp>
    <dsp:sp modelId="{1ACFE5B6-8B5A-4251-8BFD-2FFAA0798E5C}">
      <dsp:nvSpPr>
        <dsp:cNvPr id="0" name=""/>
        <dsp:cNvSpPr/>
      </dsp:nvSpPr>
      <dsp:spPr>
        <a:xfrm>
          <a:off x="3169287" y="2820458"/>
          <a:ext cx="1476374" cy="259820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2">
                  <a:lumMod val="75000"/>
                </a:schemeClr>
              </a:solidFill>
            </a:rPr>
            <a:t>Licenciaturas (4)</a:t>
          </a:r>
          <a:endParaRPr lang="pt-BR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12529" y="2863700"/>
        <a:ext cx="1389890" cy="2511724"/>
      </dsp:txXfrm>
    </dsp:sp>
    <dsp:sp modelId="{19E7E9CB-32A1-44B2-A4D5-AC41E479FAB0}">
      <dsp:nvSpPr>
        <dsp:cNvPr id="0" name=""/>
        <dsp:cNvSpPr/>
      </dsp:nvSpPr>
      <dsp:spPr>
        <a:xfrm>
          <a:off x="6651625" y="2793749"/>
          <a:ext cx="1476374" cy="259820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2">
                  <a:lumMod val="75000"/>
                </a:schemeClr>
              </a:solidFill>
            </a:rPr>
            <a:t>Integrados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2">
                  <a:lumMod val="75000"/>
                </a:schemeClr>
              </a:solidFill>
            </a:rPr>
            <a:t>(6)</a:t>
          </a:r>
          <a:endParaRPr lang="pt-BR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694867" y="2836991"/>
        <a:ext cx="1389890" cy="2511724"/>
      </dsp:txXfrm>
    </dsp:sp>
    <dsp:sp modelId="{0C318FB0-124C-49A5-A43D-83A978B29823}">
      <dsp:nvSpPr>
        <dsp:cNvPr id="0" name=""/>
        <dsp:cNvSpPr/>
      </dsp:nvSpPr>
      <dsp:spPr>
        <a:xfrm>
          <a:off x="5093653" y="2811105"/>
          <a:ext cx="1476374" cy="259820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5875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2">
                  <a:lumMod val="75000"/>
                </a:schemeClr>
              </a:solidFill>
            </a:rPr>
            <a:t>Subsequentes (7)</a:t>
          </a:r>
        </a:p>
      </dsp:txBody>
      <dsp:txXfrm>
        <a:off x="5136895" y="2854347"/>
        <a:ext cx="1389890" cy="25117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20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9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3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24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18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56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92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15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98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34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996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472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14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11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624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3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2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REUNIÃO</a:t>
            </a:r>
            <a:br>
              <a:rPr lang="pt-BR" dirty="0" smtClean="0"/>
            </a:br>
            <a:r>
              <a:rPr lang="pt-BR" dirty="0" smtClean="0"/>
              <a:t>DIREN/DEPARTAMENTOS/COORDENAÇÕES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2727157"/>
            <a:ext cx="8915400" cy="3777622"/>
          </a:xfrm>
        </p:spPr>
        <p:txBody>
          <a:bodyPr/>
          <a:lstStyle/>
          <a:p>
            <a:r>
              <a:rPr lang="pt-BR" sz="2400" dirty="0" smtClean="0"/>
              <a:t>Pauta</a:t>
            </a:r>
          </a:p>
          <a:p>
            <a:pPr>
              <a:buFont typeface="+mj-lt"/>
              <a:buAutoNum type="arabicPeriod"/>
            </a:pPr>
            <a:r>
              <a:rPr lang="pt-BR" sz="2400" b="1" dirty="0"/>
              <a:t>Colação de Grau </a:t>
            </a:r>
            <a:r>
              <a:rPr lang="pt-BR" sz="2400" b="1" dirty="0" smtClean="0"/>
              <a:t>2022.1</a:t>
            </a:r>
            <a:endParaRPr lang="pt-BR" sz="2400" b="1" dirty="0"/>
          </a:p>
          <a:p>
            <a:pPr>
              <a:buFont typeface="+mj-lt"/>
              <a:buAutoNum type="arabicPeriod"/>
            </a:pPr>
            <a:r>
              <a:rPr lang="pt-BR" sz="2400" b="1" dirty="0" smtClean="0"/>
              <a:t>Indicadores </a:t>
            </a:r>
            <a:r>
              <a:rPr lang="pt-BR" sz="2400" b="1" dirty="0" smtClean="0"/>
              <a:t>PDI e PAA</a:t>
            </a:r>
          </a:p>
          <a:p>
            <a:pPr>
              <a:buFont typeface="+mj-lt"/>
              <a:buAutoNum type="arabicPeriod"/>
            </a:pPr>
            <a:r>
              <a:rPr lang="pt-BR" sz="2400" b="1" dirty="0" smtClean="0"/>
              <a:t>Outros</a:t>
            </a:r>
          </a:p>
          <a:p>
            <a:pPr>
              <a:buFont typeface="+mj-lt"/>
              <a:buAutoNum type="arabicPeriod"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Fortaleza, 11 de maio de 2022.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6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75855"/>
              </p:ext>
            </p:extLst>
          </p:nvPr>
        </p:nvGraphicFramePr>
        <p:xfrm>
          <a:off x="3045305" y="255373"/>
          <a:ext cx="7582375" cy="1125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2375"/>
              </a:tblGrid>
              <a:tr h="1125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propostas para 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SUGESTÕES para 2022?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168545"/>
              </p:ext>
            </p:extLst>
          </p:nvPr>
        </p:nvGraphicFramePr>
        <p:xfrm>
          <a:off x="1507886" y="1567087"/>
          <a:ext cx="9885043" cy="5213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5043"/>
              </a:tblGrid>
              <a:tr h="83749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pt-BR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Resgatar estudantes em situação de matrícula “trancado”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 Realizar busca ativa dos estudantes com situação de matrícula “trancado”.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7.2. Identificar as causas e propor alternativas que auxiliem na superação das dificuldades enfrentadas pelo estudante.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Acompanhar os estudantes sistematicamente.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Alteração do PPC dos cursos</a:t>
                      </a:r>
                      <a:r>
                        <a:rPr lang="pt-BR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superiores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8.1. Avaliar a possibilidade de retirada da obrigatoriedade dos </a:t>
                      </a:r>
                      <a:r>
                        <a:rPr lang="pt-BR" sz="18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TCCs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nos cursos de tecnologia.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8.2. Incluir ações que promovam a </a:t>
                      </a:r>
                      <a:r>
                        <a:rPr lang="pt-BR" sz="18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curricularização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extensão.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Alteração do PPC dos cursos Técnicos Subsequentes</a:t>
                      </a:r>
                      <a:endParaRPr lang="pt-BR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9.1. Substituir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estágio obrigatório pelas práticas profissionais.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Acompanhar sistematicamente os discentes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10.1. Promover reuniões periódicas com os discentes.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10.2. Promover reuniões semestrais com pais de alunos dos cursos técnicos integrados.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36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45242"/>
              </p:ext>
            </p:extLst>
          </p:nvPr>
        </p:nvGraphicFramePr>
        <p:xfrm>
          <a:off x="378094" y="2702822"/>
          <a:ext cx="4251572" cy="1141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5549"/>
                <a:gridCol w="584887"/>
                <a:gridCol w="601362"/>
                <a:gridCol w="568411"/>
                <a:gridCol w="601363"/>
              </a:tblGrid>
              <a:tr h="1141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Evasão Ciclo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(&lt;10%)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764" y="3141247"/>
            <a:ext cx="426815" cy="238319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119"/>
              </p:ext>
            </p:extLst>
          </p:nvPr>
        </p:nvGraphicFramePr>
        <p:xfrm>
          <a:off x="332812" y="5421137"/>
          <a:ext cx="4206238" cy="1155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3166"/>
                <a:gridCol w="601363"/>
                <a:gridCol w="593124"/>
                <a:gridCol w="568412"/>
                <a:gridCol w="560173"/>
              </a:tblGrid>
              <a:tr h="11558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Ocupação das vagas ofertadas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(100%)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118,2</a:t>
                      </a:r>
                      <a:endParaRPr lang="pt-BR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109,5</a:t>
                      </a:r>
                      <a:endParaRPr lang="pt-BR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pt-BR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111,1</a:t>
                      </a:r>
                      <a:endParaRPr lang="pt-BR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385" y="5805955"/>
            <a:ext cx="484480" cy="238319"/>
          </a:xfrm>
          <a:prstGeom prst="rect">
            <a:avLst/>
          </a:prstGeom>
        </p:spPr>
      </p:pic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496645"/>
              </p:ext>
            </p:extLst>
          </p:nvPr>
        </p:nvGraphicFramePr>
        <p:xfrm>
          <a:off x="4891722" y="5323435"/>
          <a:ext cx="6880147" cy="1285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0147"/>
              </a:tblGrid>
              <a:tr h="1155826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 prosseguimento ao programa Institucional de </a:t>
                      </a:r>
                      <a:r>
                        <a:rPr lang="pt-BR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</a:t>
                      </a:r>
                      <a:r>
                        <a:rPr lang="pt-BR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pt-BR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Desenvolver ações de </a:t>
                      </a:r>
                      <a:r>
                        <a:rPr lang="pt-BR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Marketing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 via redes sociais e demais mídias de comunicação.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880295"/>
              </p:ext>
            </p:extLst>
          </p:nvPr>
        </p:nvGraphicFramePr>
        <p:xfrm>
          <a:off x="4942702" y="2626074"/>
          <a:ext cx="6862889" cy="1973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2889"/>
              </a:tblGrid>
              <a:tr h="1174084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Acompanhar sistematicamente a frequência dos estudantes.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Criar um protocolo para acompanhamento da assiduidade discente.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Sensibilizar os docentes quanto à importância da atualização do registro de frequência diária.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ítulo 1"/>
          <p:cNvSpPr txBox="1">
            <a:spLocks/>
          </p:cNvSpPr>
          <p:nvPr/>
        </p:nvSpPr>
        <p:spPr>
          <a:xfrm>
            <a:off x="-245943" y="55712"/>
            <a:ext cx="5033591" cy="90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PDI 2019-2023</a:t>
            </a:r>
            <a:endParaRPr lang="pt-BR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964422"/>
              </p:ext>
            </p:extLst>
          </p:nvPr>
        </p:nvGraphicFramePr>
        <p:xfrm>
          <a:off x="4915948" y="944761"/>
          <a:ext cx="6651969" cy="1127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969"/>
              </a:tblGrid>
              <a:tr h="1127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DESENVOLVIDAS EM 2021/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SUGESTÕES PARA 2022?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ítulo 1"/>
          <p:cNvSpPr txBox="1">
            <a:spLocks/>
          </p:cNvSpPr>
          <p:nvPr/>
        </p:nvSpPr>
        <p:spPr>
          <a:xfrm>
            <a:off x="5865341" y="190796"/>
            <a:ext cx="4771962" cy="63553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PAA 2022</a:t>
            </a:r>
            <a:endParaRPr lang="pt-BR" sz="2800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761919"/>
              </p:ext>
            </p:extLst>
          </p:nvPr>
        </p:nvGraphicFramePr>
        <p:xfrm>
          <a:off x="506407" y="961416"/>
          <a:ext cx="4164447" cy="11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8998"/>
                <a:gridCol w="634314"/>
                <a:gridCol w="626076"/>
                <a:gridCol w="568410"/>
                <a:gridCol w="576649"/>
              </a:tblGrid>
              <a:tr h="4494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INDICADOR DE DESEMPENHO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Campus Fortaleza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668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BR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Parcial 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6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354956"/>
              </p:ext>
            </p:extLst>
          </p:nvPr>
        </p:nvGraphicFramePr>
        <p:xfrm>
          <a:off x="459921" y="2072889"/>
          <a:ext cx="4186221" cy="1005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4955"/>
                <a:gridCol w="535460"/>
                <a:gridCol w="535460"/>
                <a:gridCol w="560173"/>
                <a:gridCol w="560173"/>
              </a:tblGrid>
              <a:tr h="1005415"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Índice Geral de Cursos (IGC)</a:t>
                      </a:r>
                      <a:endParaRPr lang="pt-BR" sz="1600" b="1" dirty="0" smtClean="0">
                        <a:effectLst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98335"/>
              </p:ext>
            </p:extLst>
          </p:nvPr>
        </p:nvGraphicFramePr>
        <p:xfrm>
          <a:off x="472072" y="3728001"/>
          <a:ext cx="4165832" cy="1069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2804"/>
                <a:gridCol w="584887"/>
                <a:gridCol w="584887"/>
                <a:gridCol w="494270"/>
                <a:gridCol w="518984"/>
              </a:tblGrid>
              <a:tr h="10699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733425" algn="l"/>
                        </a:tabLst>
                        <a:defRPr/>
                      </a:pPr>
                      <a:r>
                        <a:rPr lang="pt-BR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Conceito Preliminar de Curso (CPC)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32779"/>
              </p:ext>
            </p:extLst>
          </p:nvPr>
        </p:nvGraphicFramePr>
        <p:xfrm>
          <a:off x="461725" y="5531068"/>
          <a:ext cx="4167940" cy="1162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151"/>
                <a:gridCol w="593124"/>
                <a:gridCol w="593124"/>
                <a:gridCol w="494271"/>
                <a:gridCol w="494270"/>
              </a:tblGrid>
              <a:tr h="1162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Desempenho </a:t>
                      </a:r>
                      <a:r>
                        <a:rPr lang="pt-BR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66488"/>
              </p:ext>
            </p:extLst>
          </p:nvPr>
        </p:nvGraphicFramePr>
        <p:xfrm>
          <a:off x="4729983" y="2068519"/>
          <a:ext cx="7303498" cy="993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3498"/>
              </a:tblGrid>
              <a:tr h="993702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 desempenho deste indicador depende dos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resultados obtidos no Conceito Preliminar de Curso  e no Desempenho </a:t>
                      </a:r>
                      <a:r>
                        <a:rPr lang="pt-BR" sz="1400" baseline="0" dirty="0" err="1" smtClean="0">
                          <a:solidFill>
                            <a:schemeClr val="tx1"/>
                          </a:solidFill>
                        </a:rPr>
                        <a:t>Enade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177911"/>
              </p:ext>
            </p:extLst>
          </p:nvPr>
        </p:nvGraphicFramePr>
        <p:xfrm>
          <a:off x="4722797" y="3337150"/>
          <a:ext cx="7276473" cy="2051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6473"/>
              </a:tblGrid>
              <a:tr h="2051222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t-BR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Analisar as fragilidades identificadas no campus em relação aos critérios de avaliação do CPC dos cursos superiores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t-B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Atualizar acervo bibliográfico com relação aos </a:t>
                      </a:r>
                      <a:r>
                        <a:rPr lang="pt-BR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PUD´s</a:t>
                      </a:r>
                      <a:r>
                        <a:rPr lang="pt-B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proporcionalidade ao número de alunos.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t-B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Dar continuidade ao programa de investimento em melhoria de infraestrutura.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t-B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Identificar e avaliar o grau de satisfação dos alunos com relação aos cursos.</a:t>
                      </a:r>
                      <a:r>
                        <a:rPr lang="pt-BR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t-BR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74487"/>
              </p:ext>
            </p:extLst>
          </p:nvPr>
        </p:nvGraphicFramePr>
        <p:xfrm>
          <a:off x="4731036" y="5511939"/>
          <a:ext cx="7295260" cy="1176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5260"/>
              </a:tblGrid>
              <a:tr h="1176685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pt-BR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e implementar estratégias de melhoria no desempenho dos cursos que serão avaliados em 2021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BR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pt-BR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Estimular o acompanhamento dos estudantes aptos a realizar o ENADE 2021.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ítulo 1"/>
          <p:cNvSpPr txBox="1">
            <a:spLocks/>
          </p:cNvSpPr>
          <p:nvPr/>
        </p:nvSpPr>
        <p:spPr>
          <a:xfrm>
            <a:off x="-245943" y="55712"/>
            <a:ext cx="5033591" cy="90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PDI 2019-2023</a:t>
            </a:r>
            <a:endParaRPr lang="pt-BR" dirty="0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51547"/>
              </p:ext>
            </p:extLst>
          </p:nvPr>
        </p:nvGraphicFramePr>
        <p:xfrm>
          <a:off x="5055994" y="774357"/>
          <a:ext cx="6651969" cy="1136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969"/>
              </a:tblGrid>
              <a:tr h="1136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DESENVOLVIDAS EM 2021/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SUGESTÕES PARA 2022?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6005387" y="190796"/>
            <a:ext cx="4771962" cy="63553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PAA 2022</a:t>
            </a:r>
            <a:endParaRPr lang="pt-BR" sz="2800" dirty="0"/>
          </a:p>
        </p:txBody>
      </p:sp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61107"/>
              </p:ext>
            </p:extLst>
          </p:nvPr>
        </p:nvGraphicFramePr>
        <p:xfrm>
          <a:off x="479886" y="764424"/>
          <a:ext cx="4164447" cy="11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182"/>
                <a:gridCol w="535460"/>
                <a:gridCol w="510746"/>
                <a:gridCol w="568410"/>
                <a:gridCol w="576649"/>
              </a:tblGrid>
              <a:tr h="4494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INDICADOR DE DESEMPENHO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Campus Fortaleza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668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BR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Parcial 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2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848555"/>
              </p:ext>
            </p:extLst>
          </p:nvPr>
        </p:nvGraphicFramePr>
        <p:xfrm>
          <a:off x="494963" y="2216924"/>
          <a:ext cx="4208844" cy="823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4054"/>
                <a:gridCol w="518984"/>
                <a:gridCol w="518984"/>
                <a:gridCol w="535460"/>
                <a:gridCol w="601362"/>
              </a:tblGrid>
              <a:tr h="823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Relação </a:t>
                      </a: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Aluno-professor (20)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36,1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68151"/>
              </p:ext>
            </p:extLst>
          </p:nvPr>
        </p:nvGraphicFramePr>
        <p:xfrm>
          <a:off x="478113" y="3832312"/>
          <a:ext cx="4151553" cy="953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812"/>
                <a:gridCol w="568411"/>
                <a:gridCol w="568411"/>
                <a:gridCol w="551935"/>
                <a:gridCol w="518984"/>
              </a:tblGrid>
              <a:tr h="953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Taxa de Conclusão </a:t>
                      </a:r>
                      <a:r>
                        <a:rPr lang="pt-BR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ciclo (&gt;83%)</a:t>
                      </a:r>
                      <a:endParaRPr lang="pt-B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908537"/>
              </p:ext>
            </p:extLst>
          </p:nvPr>
        </p:nvGraphicFramePr>
        <p:xfrm>
          <a:off x="4909751" y="3552037"/>
          <a:ext cx="7282249" cy="3228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2249"/>
              </a:tblGrid>
              <a:tr h="1088809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Acompanhar o desempenho acadêmico dos estudantes ao longo do ciclo.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Acompanhar sistematicamente os alunos no decorrer do curso,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meio de: r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euniões bimestrais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 alunos e semestrais com pais de alunos (integrados)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Acompanhar sistematicamente os estudantes </a:t>
                      </a:r>
                      <a:r>
                        <a:rPr lang="pt-B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-concludentes e concludentes.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1.3. Viabilizar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oportunidade de estágio por meio de parcerias com empresas, indústrias </a:t>
                      </a:r>
                      <a:r>
                        <a:rPr lang="pt-BR" sz="18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pt-B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ítulo 1"/>
          <p:cNvSpPr txBox="1">
            <a:spLocks/>
          </p:cNvSpPr>
          <p:nvPr/>
        </p:nvSpPr>
        <p:spPr>
          <a:xfrm>
            <a:off x="-245943" y="55712"/>
            <a:ext cx="5033591" cy="90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PDI 2019-2023</a:t>
            </a:r>
            <a:endParaRPr lang="pt-BR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031017"/>
              </p:ext>
            </p:extLst>
          </p:nvPr>
        </p:nvGraphicFramePr>
        <p:xfrm>
          <a:off x="5113656" y="961416"/>
          <a:ext cx="6651969" cy="1127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969"/>
              </a:tblGrid>
              <a:tr h="1127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DESENVOLVIDAS EM 2021/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SUGESTÕES PARA 2022?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ítulo 1"/>
          <p:cNvSpPr txBox="1">
            <a:spLocks/>
          </p:cNvSpPr>
          <p:nvPr/>
        </p:nvSpPr>
        <p:spPr>
          <a:xfrm>
            <a:off x="5865341" y="190796"/>
            <a:ext cx="4771962" cy="63553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PAA 2022</a:t>
            </a:r>
            <a:endParaRPr lang="pt-BR" sz="2800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81151"/>
              </p:ext>
            </p:extLst>
          </p:nvPr>
        </p:nvGraphicFramePr>
        <p:xfrm>
          <a:off x="522883" y="961416"/>
          <a:ext cx="4164447" cy="11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182"/>
                <a:gridCol w="535460"/>
                <a:gridCol w="510746"/>
                <a:gridCol w="568410"/>
                <a:gridCol w="576649"/>
              </a:tblGrid>
              <a:tr h="4494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INDICADOR DE DESEMPENHO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Campus Fortaleza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668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BR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Parcial 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3698744"/>
              </p:ext>
            </p:extLst>
          </p:nvPr>
        </p:nvGraphicFramePr>
        <p:xfrm>
          <a:off x="497541" y="0"/>
          <a:ext cx="11591365" cy="6750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259106" y="1204473"/>
            <a:ext cx="79068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/>
              <a:t>Acesso aos indicadores PDI -IFCE</a:t>
            </a:r>
          </a:p>
          <a:p>
            <a:pPr algn="ctr"/>
            <a:endParaRPr lang="pt-BR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accent2">
                    <a:lumMod val="50000"/>
                  </a:schemeClr>
                </a:solidFill>
              </a:rPr>
              <a:t>https://emnumeros.ifce.edu.br</a:t>
            </a:r>
            <a:r>
              <a:rPr lang="pt-BR" sz="2000" b="1" dirty="0">
                <a:solidFill>
                  <a:schemeClr val="accent2">
                    <a:lumMod val="50000"/>
                  </a:schemeClr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5994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85618" y="667698"/>
            <a:ext cx="4887032" cy="60092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pt-BR" sz="2800" b="1" dirty="0" smtClean="0"/>
              <a:t>Colação </a:t>
            </a:r>
            <a:r>
              <a:rPr lang="pt-BR" sz="2800" b="1" dirty="0"/>
              <a:t>de Grau </a:t>
            </a:r>
            <a:r>
              <a:rPr lang="pt-BR" sz="2800" b="1" dirty="0" smtClean="0"/>
              <a:t>2022.1</a:t>
            </a:r>
            <a:endParaRPr lang="pt-BR" sz="2800" b="1" dirty="0"/>
          </a:p>
          <a:p>
            <a:pPr>
              <a:buFont typeface="+mj-lt"/>
              <a:buAutoNum type="arabicPeriod"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10"/>
          <a:stretch/>
        </p:blipFill>
        <p:spPr>
          <a:xfrm>
            <a:off x="7977916" y="203888"/>
            <a:ext cx="4214084" cy="2454875"/>
          </a:xfrm>
          <a:prstGeom prst="rect">
            <a:avLst/>
          </a:prstGeom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15073" y="1594024"/>
            <a:ext cx="10178322" cy="4386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Discente solicitará no Setor de Protocolo – </a:t>
            </a:r>
            <a:r>
              <a:rPr lang="pt-BR" b="1" dirty="0" smtClean="0"/>
              <a:t>De 11/07 à 31/08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Processo SEI deverá constar: </a:t>
            </a:r>
          </a:p>
          <a:p>
            <a:pPr marL="0" indent="0">
              <a:buFont typeface="Wingdings 3" charset="2"/>
              <a:buNone/>
            </a:pPr>
            <a:r>
              <a:rPr lang="pt-BR" dirty="0" smtClean="0"/>
              <a:t>   	1. REQUERIMENTO PADRÃO</a:t>
            </a:r>
          </a:p>
          <a:p>
            <a:pPr marL="0" indent="0">
              <a:buFont typeface="Wingdings 3" charset="2"/>
              <a:buNone/>
            </a:pPr>
            <a:r>
              <a:rPr lang="pt-BR" dirty="0" smtClean="0"/>
              <a:t>  	 2. HISTÓRICO ESCOLAR com a situação acadêmica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“Aguardando colação de grau”.</a:t>
            </a:r>
          </a:p>
          <a:p>
            <a:pPr marL="0" indent="0">
              <a:buFont typeface="Wingdings 3" charset="2"/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da Colação de Grau na Reitoria – 15/09 (Todos os cursos)</a:t>
            </a:r>
          </a:p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CCA enviará às coordenações de curso processo SEI solicitando a relação de alunos dispensados do ENADE. As coordenações de curso deverão encaminhar a relação até o final da 2</a:t>
            </a:r>
            <a:r>
              <a:rPr lang="pt-B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ª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Etapa, em resposta ao referido processo, para que seja realizado o procedimento de dispensa no sistema Acadêmico.</a:t>
            </a:r>
          </a:p>
          <a:p>
            <a:pPr marL="0" indent="0">
              <a:buNone/>
            </a:pPr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810298" y="1359107"/>
            <a:ext cx="8915400" cy="503237"/>
          </a:xfrm>
        </p:spPr>
        <p:txBody>
          <a:bodyPr>
            <a:normAutofit/>
          </a:bodyPr>
          <a:lstStyle/>
          <a:p>
            <a:pPr algn="ctr"/>
            <a:r>
              <a:rPr lang="pt-BR" sz="2400" b="1" noProof="1"/>
              <a:t>Construção de Ações para atendimento ao PDI e </a:t>
            </a:r>
            <a:r>
              <a:rPr lang="pt-BR" sz="2400" b="1" noProof="1" smtClean="0"/>
              <a:t>PAA</a:t>
            </a:r>
            <a:endParaRPr lang="pt-BR" sz="18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785618" y="667698"/>
            <a:ext cx="8964760" cy="6009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>
                <a:solidFill>
                  <a:schemeClr val="accent1"/>
                </a:solidFill>
              </a:rPr>
              <a:t>2</a:t>
            </a:r>
            <a:r>
              <a:rPr lang="pt-BR" sz="2800" b="1" dirty="0" smtClean="0">
                <a:solidFill>
                  <a:schemeClr val="accent1"/>
                </a:solidFill>
              </a:rPr>
              <a:t>. </a:t>
            </a:r>
            <a:r>
              <a:rPr lang="pt-BR" sz="2800" b="1" dirty="0" smtClean="0"/>
              <a:t>Indicadores do Ensino Campus Fortaleza (2022)</a:t>
            </a:r>
          </a:p>
          <a:p>
            <a:pPr>
              <a:buFont typeface="+mj-lt"/>
              <a:buAutoNum type="arabicPeriod"/>
            </a:pPr>
            <a:endParaRPr lang="pt-BR" sz="2000" dirty="0" smtClean="0"/>
          </a:p>
          <a:p>
            <a:endParaRPr lang="pt-BR" sz="2000" dirty="0" smtClean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765880202"/>
              </p:ext>
            </p:extLst>
          </p:nvPr>
        </p:nvGraphicFramePr>
        <p:xfrm>
          <a:off x="2125363" y="2042983"/>
          <a:ext cx="7722852" cy="470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122747" y="4001373"/>
            <a:ext cx="1694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Integração </a:t>
            </a:r>
          </a:p>
          <a:p>
            <a:pPr algn="ctr"/>
            <a:r>
              <a:rPr lang="pt-BR" sz="2000" dirty="0" smtClean="0"/>
              <a:t>das </a:t>
            </a:r>
          </a:p>
          <a:p>
            <a:pPr algn="ctr"/>
            <a:r>
              <a:rPr lang="pt-BR" sz="2000" dirty="0" smtClean="0"/>
              <a:t>Ações</a:t>
            </a:r>
            <a:endParaRPr lang="pt-BR" sz="2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656173" y="3046503"/>
            <a:ext cx="15114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bg1"/>
                </a:solidFill>
              </a:rPr>
              <a:t>   </a:t>
            </a:r>
            <a:r>
              <a:rPr lang="pt-BR" sz="1100" b="1" dirty="0" smtClean="0">
                <a:solidFill>
                  <a:schemeClr val="bg1"/>
                </a:solidFill>
              </a:rPr>
              <a:t>AÇÃO </a:t>
            </a:r>
            <a:r>
              <a:rPr lang="pt-BR" sz="1100" b="1" dirty="0" smtClean="0">
                <a:solidFill>
                  <a:schemeClr val="bg1"/>
                </a:solidFill>
              </a:rPr>
              <a:t>DEPARTAMENTO</a:t>
            </a:r>
            <a:endParaRPr lang="pt-BR" sz="1100" b="1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059829" y="4645073"/>
            <a:ext cx="15837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bg1"/>
                </a:solidFill>
              </a:rPr>
              <a:t>   AÇÃO</a:t>
            </a:r>
          </a:p>
          <a:p>
            <a:pPr indent="252000" algn="ctr"/>
            <a:r>
              <a:rPr lang="pt-BR" sz="1100" b="1" dirty="0" smtClean="0">
                <a:solidFill>
                  <a:schemeClr val="bg1"/>
                </a:solidFill>
              </a:rPr>
              <a:t>COORDENAÇÃO</a:t>
            </a:r>
            <a:endParaRPr lang="pt-BR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919082333"/>
              </p:ext>
            </p:extLst>
          </p:nvPr>
        </p:nvGraphicFramePr>
        <p:xfrm>
          <a:off x="848497" y="1"/>
          <a:ext cx="11211697" cy="6771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16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3950F2-24FB-4E70-B300-9A0BF723A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214885B-E00D-407A-BC2F-AD4C8B26B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790DD7-E613-4CA7-BA87-E82C9A490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7F5634-4824-452D-B772-FFED286CC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1772B2-60DA-4186-88CF-F4C296D64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D4CEC4-40C8-40A6-96C0-940B94E0C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EC614C9-E0EA-4760-9C93-24EC5F7C7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2D8651-C492-48EF-BD27-FDB742CC6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11241E-B0E4-4689-8B8C-8DC28FB5C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427AC8-D98C-48ED-87C5-42595C2A8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1BEFA3-69EA-4F9B-9983-CD8470AE3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AD2EB7-786D-4646-87C1-8170F269F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CD9500-B5D8-4190-A784-3C696D4F4F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54C4A3-9F6C-4F3D-A9C9-B182ACF52E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7568A92-7D4A-4109-9F95-C9DBDF864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656746-626F-42EF-BDF4-97067EE39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66ECC5-BB01-4189-9539-41ED28725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1F8524-BB54-4361-B2C6-0D52DFA2F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7B62F1-9748-4746-9370-DB589299A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720A23-13EF-473F-B992-C84FCC4D8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42CD62-DA42-4EAE-98EE-2F6AD23A8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399874-2784-4A90-9D39-947B56B3D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BF03CF-EA14-44FD-90E7-525A36598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539695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9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245943" y="887736"/>
            <a:ext cx="5033591" cy="90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PDI 2019-2023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80823"/>
              </p:ext>
            </p:extLst>
          </p:nvPr>
        </p:nvGraphicFramePr>
        <p:xfrm>
          <a:off x="4915948" y="1776785"/>
          <a:ext cx="6651969" cy="1127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969"/>
              </a:tblGrid>
              <a:tr h="1127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propostas para 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SUGESTÕES para 2022?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108731"/>
              </p:ext>
            </p:extLst>
          </p:nvPr>
        </p:nvGraphicFramePr>
        <p:xfrm>
          <a:off x="456980" y="1769440"/>
          <a:ext cx="4164447" cy="11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182"/>
                <a:gridCol w="535460"/>
                <a:gridCol w="510746"/>
                <a:gridCol w="568410"/>
                <a:gridCol w="576649"/>
              </a:tblGrid>
              <a:tr h="4494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INDICADOR DE DESEMPENHO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Campus Fortaleza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668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BR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Parcial 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1479"/>
              </p:ext>
            </p:extLst>
          </p:nvPr>
        </p:nvGraphicFramePr>
        <p:xfrm>
          <a:off x="456981" y="3825381"/>
          <a:ext cx="4147970" cy="1594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797"/>
                <a:gridCol w="474877"/>
                <a:gridCol w="513664"/>
                <a:gridCol w="551935"/>
                <a:gridCol w="543697"/>
              </a:tblGrid>
              <a:tr h="1586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>
                          <a:effectLst/>
                        </a:rPr>
                        <a:t>Taxa de matrículas em cursos de licenciatura ou programas de formação pedagógica (presencial e a distância</a:t>
                      </a:r>
                      <a:r>
                        <a:rPr lang="pt-BR" sz="13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(20%)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pt-BR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782320"/>
              </p:ext>
            </p:extLst>
          </p:nvPr>
        </p:nvGraphicFramePr>
        <p:xfrm>
          <a:off x="5033319" y="3855309"/>
          <a:ext cx="6542988" cy="1558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2988"/>
              </a:tblGrid>
              <a:tr h="1558770">
                <a:tc>
                  <a:txBody>
                    <a:bodyPr/>
                    <a:lstStyle/>
                    <a:p>
                      <a:pPr algn="just"/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Criar o Curso de Licenciatura em Educação Física.</a:t>
                      </a:r>
                    </a:p>
                    <a:p>
                      <a:pPr algn="just"/>
                      <a:endParaRPr lang="pt-B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Criar o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curso de Licenciatura em Música.</a:t>
                      </a:r>
                    </a:p>
                    <a:p>
                      <a:pPr algn="just"/>
                      <a:endParaRPr lang="pt-BR" sz="18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2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OBS: O </a:t>
                      </a:r>
                      <a:r>
                        <a:rPr lang="pt-BR" sz="1200" b="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campus</a:t>
                      </a:r>
                      <a:r>
                        <a:rPr lang="pt-BR" sz="12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não pode ofertar cursos superiores, incluindo a modalidade Licenciatura </a:t>
                      </a:r>
                      <a:r>
                        <a:rPr lang="pt-BR" sz="11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(Resolução Nº. 17 de 30 de março de 2021)</a:t>
                      </a:r>
                      <a:r>
                        <a:rPr lang="pt-BR" sz="11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Conector de seta reta 8"/>
          <p:cNvCxnSpPr/>
          <p:nvPr/>
        </p:nvCxnSpPr>
        <p:spPr>
          <a:xfrm flipV="1">
            <a:off x="4679091" y="4629296"/>
            <a:ext cx="347452" cy="8606"/>
          </a:xfrm>
          <a:prstGeom prst="straightConnector1">
            <a:avLst/>
          </a:prstGeom>
          <a:ln w="444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5865341" y="1022820"/>
            <a:ext cx="4771962" cy="63553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PAA 2022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865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84243"/>
              </p:ext>
            </p:extLst>
          </p:nvPr>
        </p:nvGraphicFramePr>
        <p:xfrm>
          <a:off x="356585" y="3920614"/>
          <a:ext cx="4314270" cy="1069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529"/>
                <a:gridCol w="576648"/>
                <a:gridCol w="510747"/>
                <a:gridCol w="535460"/>
                <a:gridCol w="584886"/>
              </a:tblGrid>
              <a:tr h="1069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>
                          <a:effectLst/>
                        </a:rPr>
                        <a:t>Taxa de matrículas em cursos </a:t>
                      </a:r>
                      <a:r>
                        <a:rPr lang="pt-BR" sz="1300" dirty="0" smtClean="0">
                          <a:effectLst/>
                        </a:rPr>
                        <a:t>técnicos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(50%)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39,8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38,3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39,6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39,4</a:t>
                      </a:r>
                      <a:endParaRPr lang="pt-BR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016826"/>
              </p:ext>
            </p:extLst>
          </p:nvPr>
        </p:nvGraphicFramePr>
        <p:xfrm>
          <a:off x="5025535" y="3778973"/>
          <a:ext cx="7026752" cy="1228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6752"/>
              </a:tblGrid>
              <a:tr h="1174084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Criar o curso Técnico Subsequente em Meio Ambiente.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Criar o curso Técnico Subsequente em Soldagem.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Criar o curso Técnico Concomitante em Alimentos (EJA).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pt-BR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Conector de seta reta 5"/>
          <p:cNvCxnSpPr/>
          <p:nvPr/>
        </p:nvCxnSpPr>
        <p:spPr>
          <a:xfrm flipV="1">
            <a:off x="4667745" y="4451001"/>
            <a:ext cx="339772" cy="13907"/>
          </a:xfrm>
          <a:prstGeom prst="straightConnector1">
            <a:avLst/>
          </a:prstGeom>
          <a:ln w="444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719692"/>
              </p:ext>
            </p:extLst>
          </p:nvPr>
        </p:nvGraphicFramePr>
        <p:xfrm>
          <a:off x="347354" y="5076440"/>
          <a:ext cx="4331738" cy="1018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9284"/>
                <a:gridCol w="556054"/>
                <a:gridCol w="556054"/>
                <a:gridCol w="535459"/>
                <a:gridCol w="584887"/>
              </a:tblGrid>
              <a:tr h="10185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Taxa de </a:t>
                      </a:r>
                      <a:r>
                        <a:rPr lang="pt-BR" sz="1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Matriculas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EJA</a:t>
                      </a:r>
                      <a:r>
                        <a:rPr lang="pt-BR" sz="13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  <a:endParaRPr lang="pt-BR" sz="13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3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13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143055"/>
              </p:ext>
            </p:extLst>
          </p:nvPr>
        </p:nvGraphicFramePr>
        <p:xfrm>
          <a:off x="5000368" y="5061932"/>
          <a:ext cx="7026752" cy="1033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6752"/>
              </a:tblGrid>
              <a:tr h="103304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Criar o curso Técnico Concomitante em Alimentos (EJA). </a:t>
                      </a: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3" name="Conector de seta reta 12"/>
          <p:cNvCxnSpPr/>
          <p:nvPr/>
        </p:nvCxnSpPr>
        <p:spPr>
          <a:xfrm flipV="1">
            <a:off x="4684221" y="5556134"/>
            <a:ext cx="306820" cy="20882"/>
          </a:xfrm>
          <a:prstGeom prst="straightConnector1">
            <a:avLst/>
          </a:prstGeom>
          <a:ln w="444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-245943" y="887736"/>
            <a:ext cx="5033591" cy="90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PDI 2019-2023</a:t>
            </a:r>
            <a:endParaRPr lang="pt-BR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30951"/>
              </p:ext>
            </p:extLst>
          </p:nvPr>
        </p:nvGraphicFramePr>
        <p:xfrm>
          <a:off x="4915948" y="1776785"/>
          <a:ext cx="6651969" cy="1127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969"/>
              </a:tblGrid>
              <a:tr h="11272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propostas para 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SUGESTÕES para 2022?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ítulo 1"/>
          <p:cNvSpPr txBox="1">
            <a:spLocks/>
          </p:cNvSpPr>
          <p:nvPr/>
        </p:nvSpPr>
        <p:spPr>
          <a:xfrm>
            <a:off x="5865341" y="1022820"/>
            <a:ext cx="4771962" cy="63553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PAA 2022</a:t>
            </a:r>
            <a:endParaRPr lang="pt-BR" sz="2800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225744"/>
              </p:ext>
            </p:extLst>
          </p:nvPr>
        </p:nvGraphicFramePr>
        <p:xfrm>
          <a:off x="456980" y="1769440"/>
          <a:ext cx="4164447" cy="11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182"/>
                <a:gridCol w="535460"/>
                <a:gridCol w="510746"/>
                <a:gridCol w="568410"/>
                <a:gridCol w="576649"/>
              </a:tblGrid>
              <a:tr h="4494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INDICADOR DE DESEMPENHO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Campus Fortaleza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668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BR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Parcial 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4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680693"/>
              </p:ext>
            </p:extLst>
          </p:nvPr>
        </p:nvGraphicFramePr>
        <p:xfrm>
          <a:off x="461318" y="2720386"/>
          <a:ext cx="4242488" cy="1430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9460"/>
                <a:gridCol w="531341"/>
                <a:gridCol w="531341"/>
                <a:gridCol w="535460"/>
                <a:gridCol w="584886"/>
              </a:tblGrid>
              <a:tr h="14306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Retenção ciclo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(&lt;7%)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pt-BR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43,5</a:t>
                      </a:r>
                      <a:endParaRPr lang="pt-BR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957145"/>
              </p:ext>
            </p:extLst>
          </p:nvPr>
        </p:nvGraphicFramePr>
        <p:xfrm>
          <a:off x="4787648" y="2291303"/>
          <a:ext cx="7404352" cy="4459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4352"/>
              </a:tblGrid>
              <a:tr h="4213654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Desenvolver Programa de Monitoria.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Submeter edital de seleção para monitoria (com bolsa e/ou voluntária).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pt-BR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pt-BR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acompanhamento e suporte aos estudantes com necessidades educacionais específicas.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Ampliar o número de profissionais responsáveis pelo acompanhamento dos estudantes (Contratação de terceirizados).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 Desenvolver o programa de tutoria de pares.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pt-B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pt-BR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Ampliar o uso do instrumento Plano de Estudo Individual.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 Realizar mapeamento dos estudantes do Ensino Técnico Integrado em situação de dependência.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-245943" y="55712"/>
            <a:ext cx="5033591" cy="905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PDI 2019-2023</a:t>
            </a:r>
            <a:endParaRPr lang="pt-BR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151294"/>
              </p:ext>
            </p:extLst>
          </p:nvPr>
        </p:nvGraphicFramePr>
        <p:xfrm>
          <a:off x="5187796" y="961416"/>
          <a:ext cx="6651969" cy="1120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1969"/>
              </a:tblGrid>
              <a:tr h="1120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DESENVOLVIDAS EM 2021/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SUGESTÕES PARA 2022?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ítulo 1"/>
          <p:cNvSpPr txBox="1">
            <a:spLocks/>
          </p:cNvSpPr>
          <p:nvPr/>
        </p:nvSpPr>
        <p:spPr>
          <a:xfrm>
            <a:off x="5865341" y="190796"/>
            <a:ext cx="4771962" cy="63553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2800" b="1" noProof="1" smtClean="0"/>
              <a:t>METAS PAA 2022</a:t>
            </a:r>
            <a:endParaRPr lang="pt-BR" sz="28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29451"/>
              </p:ext>
            </p:extLst>
          </p:nvPr>
        </p:nvGraphicFramePr>
        <p:xfrm>
          <a:off x="532585" y="961416"/>
          <a:ext cx="4164447" cy="11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182"/>
                <a:gridCol w="535460"/>
                <a:gridCol w="510746"/>
                <a:gridCol w="568410"/>
                <a:gridCol w="576649"/>
              </a:tblGrid>
              <a:tr h="4494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INDICADOR DE DESEMPENHO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Campus Fortaleza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668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pt-BR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Parcial 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3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75352"/>
              </p:ext>
            </p:extLst>
          </p:nvPr>
        </p:nvGraphicFramePr>
        <p:xfrm>
          <a:off x="3053543" y="403654"/>
          <a:ext cx="7582375" cy="1125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2375"/>
              </a:tblGrid>
              <a:tr h="1125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propostas para 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SUGESTÕES para 2022?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10724"/>
              </p:ext>
            </p:extLst>
          </p:nvPr>
        </p:nvGraphicFramePr>
        <p:xfrm>
          <a:off x="1787972" y="1756558"/>
          <a:ext cx="9885043" cy="5114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85043"/>
              </a:tblGrid>
              <a:tr h="83749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Ofertar turmas extras de disciplinas para estudantes em situação de dependência.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 Criar turmas extras de disciplinas com elevado índice de reprovação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Reduzir o número de estudantes retidos no TCC.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 Realizar levantamento dos estudantes retidos no Trabalho de Conclusão de Curso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 Acompanhar esses estudantes ao longo do semestre.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valiar as dificuldades e buscar soluções.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Realizar esforço para possibilitar a conclusão das disciplinas práticas pendentes, em razão da pandemia.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 Adaptação pedagógica e oferta das disciplinas práticas ao formato remoto.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 Estabelecer protocolo de biossegurança para viabilizar o retorno presencial das disciplinas interrompidas.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 Realizar levantamento das disciplinas práticas pendentes</a:t>
                      </a: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 Realizar programa de conclusão de</a:t>
                      </a:r>
                      <a:r>
                        <a:rPr lang="pt-B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disciplinas pendentes</a:t>
                      </a:r>
                      <a:endParaRPr lang="pt-B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2405</TotalTime>
  <Words>1080</Words>
  <Application>Microsoft Office PowerPoint</Application>
  <PresentationFormat>Widescreen</PresentationFormat>
  <Paragraphs>249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Cacho</vt:lpstr>
      <vt:lpstr>1_Cacho</vt:lpstr>
      <vt:lpstr>REUNIÃO DIREN/DEPARTAMENTOS/COORDENAÇÕES</vt:lpstr>
      <vt:lpstr>Apresentação do PowerPoint</vt:lpstr>
      <vt:lpstr>Construção de Ações para atendimento ao PDI e PAA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Construção de Ações para atendimento ao PDI e PAA Ensino - Campus Fortaleza (2020)</dc:title>
  <dc:creator>DIREN</dc:creator>
  <cp:lastModifiedBy>Conta da Microsoft</cp:lastModifiedBy>
  <cp:revision>155</cp:revision>
  <dcterms:created xsi:type="dcterms:W3CDTF">2019-11-27T12:16:02Z</dcterms:created>
  <dcterms:modified xsi:type="dcterms:W3CDTF">2022-05-17T11:21:08Z</dcterms:modified>
</cp:coreProperties>
</file>