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81" r:id="rId12"/>
    <p:sldId id="282" r:id="rId13"/>
    <p:sldId id="265" r:id="rId14"/>
    <p:sldId id="271" r:id="rId15"/>
    <p:sldId id="272" r:id="rId16"/>
    <p:sldId id="270" r:id="rId17"/>
    <p:sldId id="275" r:id="rId18"/>
    <p:sldId id="273" r:id="rId19"/>
    <p:sldId id="274" r:id="rId20"/>
    <p:sldId id="277" r:id="rId21"/>
    <p:sldId id="280" r:id="rId22"/>
    <p:sldId id="266" r:id="rId23"/>
  </p:sldIdLst>
  <p:sldSz cx="12193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0"/>
  </p:normalViewPr>
  <p:slideViewPr>
    <p:cSldViewPr snapToGrid="0" snapToObjects="1">
      <p:cViewPr varScale="1">
        <p:scale>
          <a:sx n="87" d="100"/>
          <a:sy n="8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387FA44-A3C0-4517-BEC9-34DF892BD75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97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91440" rIns="0" bIns="9144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51D2B647-78CE-451C-86FB-0B706561E03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61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Imagem 73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5" name="Imagem 74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agem 111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Imagem 112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-4680"/>
            <a:ext cx="12192480" cy="6888600"/>
          </a:xfrm>
          <a:prstGeom prst="rect">
            <a:avLst/>
          </a:prstGeom>
          <a:solidFill>
            <a:srgbClr val="AFDB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Shape 87"/>
          <p:cNvPicPr/>
          <p:nvPr/>
        </p:nvPicPr>
        <p:blipFill>
          <a:blip r:embed="rId14"/>
          <a:stretch/>
        </p:blipFill>
        <p:spPr>
          <a:xfrm>
            <a:off x="0" y="0"/>
            <a:ext cx="518040" cy="68839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-4680"/>
            <a:ext cx="12192480" cy="6888600"/>
          </a:xfrm>
          <a:prstGeom prst="rect">
            <a:avLst/>
          </a:prstGeom>
          <a:solidFill>
            <a:srgbClr val="AFDBDA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Imagem 7"/>
          <p:cNvPicPr/>
          <p:nvPr/>
        </p:nvPicPr>
        <p:blipFill>
          <a:blip r:embed="rId14"/>
          <a:stretch/>
        </p:blipFill>
        <p:spPr>
          <a:xfrm>
            <a:off x="0" y="0"/>
            <a:ext cx="518040" cy="6883920"/>
          </a:xfrm>
          <a:prstGeom prst="rect">
            <a:avLst/>
          </a:prstGeom>
          <a:ln>
            <a:noFill/>
          </a:ln>
        </p:spPr>
      </p:pic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-4680"/>
            <a:ext cx="12192480" cy="6888600"/>
          </a:xfrm>
          <a:prstGeom prst="rect">
            <a:avLst/>
          </a:prstGeom>
          <a:solidFill>
            <a:srgbClr val="AFDBDA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" name="Imagem 7"/>
          <p:cNvPicPr/>
          <p:nvPr/>
        </p:nvPicPr>
        <p:blipFill>
          <a:blip r:embed="rId14"/>
          <a:stretch/>
        </p:blipFill>
        <p:spPr>
          <a:xfrm>
            <a:off x="0" y="0"/>
            <a:ext cx="518040" cy="6883920"/>
          </a:xfrm>
          <a:prstGeom prst="rect">
            <a:avLst/>
          </a:prstGeom>
          <a:ln>
            <a:noFill/>
          </a:ln>
        </p:spPr>
      </p:pic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rredoresdigitais@sct.ce.gov.br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95"/>
          <p:cNvPicPr/>
          <p:nvPr/>
        </p:nvPicPr>
        <p:blipFill>
          <a:blip r:embed="rId2"/>
          <a:stretch/>
        </p:blipFill>
        <p:spPr>
          <a:xfrm>
            <a:off x="0" y="-1440"/>
            <a:ext cx="12187800" cy="68554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Picture 5"/>
          <p:cNvPicPr/>
          <p:nvPr/>
        </p:nvPicPr>
        <p:blipFill>
          <a:blip r:embed="rId3"/>
          <a:stretch/>
        </p:blipFill>
        <p:spPr>
          <a:xfrm>
            <a:off x="1957387" y="2784266"/>
            <a:ext cx="3285267" cy="1284068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007F4A6-7C0A-6D40-ACBF-4BB98D883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68" y="2784266"/>
            <a:ext cx="3840583" cy="1284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D429B9D-1811-EB4B-BD52-7628D5173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9" r="-2" b="12957"/>
          <a:stretch/>
        </p:blipFill>
        <p:spPr>
          <a:xfrm>
            <a:off x="20" y="4472610"/>
            <a:ext cx="4848915" cy="23853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2351608-5F09-0E49-AE77-1FD0E1466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6" b="-3"/>
          <a:stretch/>
        </p:blipFill>
        <p:spPr>
          <a:xfrm>
            <a:off x="20" y="1"/>
            <a:ext cx="4848915" cy="43594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B2A86DD-A5DA-0345-983E-2C505ACD1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0" r="2" b="3241"/>
          <a:stretch/>
        </p:blipFill>
        <p:spPr>
          <a:xfrm>
            <a:off x="4972697" y="-1"/>
            <a:ext cx="7217842" cy="43594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09E889-A87B-1F4D-A44A-68383583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298" y="4665605"/>
            <a:ext cx="6639670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CriarCe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FabLab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34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1728000" y="1728000"/>
            <a:ext cx="2207880" cy="2016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1548000" y="1692000"/>
            <a:ext cx="1296000" cy="93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TextShape 4"/>
          <p:cNvSpPr txBox="1"/>
          <p:nvPr/>
        </p:nvSpPr>
        <p:spPr>
          <a:xfrm>
            <a:off x="1908000" y="2196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6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+1000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Jovens </a:t>
            </a: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Impactados</a:t>
            </a:r>
          </a:p>
        </p:txBody>
      </p:sp>
      <p:sp>
        <p:nvSpPr>
          <p:cNvPr id="181" name="CustomShape 5"/>
          <p:cNvSpPr/>
          <p:nvPr/>
        </p:nvSpPr>
        <p:spPr>
          <a:xfrm>
            <a:off x="4977720" y="1737720"/>
            <a:ext cx="2207880" cy="2016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6"/>
          <p:cNvSpPr/>
          <p:nvPr/>
        </p:nvSpPr>
        <p:spPr>
          <a:xfrm>
            <a:off x="4797720" y="1701720"/>
            <a:ext cx="1296000" cy="93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TextShape 7"/>
          <p:cNvSpPr txBox="1"/>
          <p:nvPr/>
        </p:nvSpPr>
        <p:spPr>
          <a:xfrm>
            <a:off x="5184000" y="2196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6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+40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Municípios</a:t>
            </a: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Atendidos</a:t>
            </a:r>
          </a:p>
        </p:txBody>
      </p:sp>
      <p:sp>
        <p:nvSpPr>
          <p:cNvPr id="184" name="CustomShape 8"/>
          <p:cNvSpPr/>
          <p:nvPr/>
        </p:nvSpPr>
        <p:spPr>
          <a:xfrm>
            <a:off x="8227440" y="1737720"/>
            <a:ext cx="2207880" cy="2016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9"/>
          <p:cNvSpPr/>
          <p:nvPr/>
        </p:nvSpPr>
        <p:spPr>
          <a:xfrm>
            <a:off x="8047440" y="1701720"/>
            <a:ext cx="1296000" cy="93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TextShape 10"/>
          <p:cNvSpPr txBox="1"/>
          <p:nvPr/>
        </p:nvSpPr>
        <p:spPr>
          <a:xfrm>
            <a:off x="8433720" y="2196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6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+200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Projetos</a:t>
            </a: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Apoiados</a:t>
            </a:r>
          </a:p>
        </p:txBody>
      </p:sp>
      <p:sp>
        <p:nvSpPr>
          <p:cNvPr id="187" name="CustomShape 11"/>
          <p:cNvSpPr/>
          <p:nvPr/>
        </p:nvSpPr>
        <p:spPr>
          <a:xfrm>
            <a:off x="8237160" y="4257720"/>
            <a:ext cx="2207880" cy="2016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2"/>
          <p:cNvSpPr/>
          <p:nvPr/>
        </p:nvSpPr>
        <p:spPr>
          <a:xfrm>
            <a:off x="8057160" y="4221720"/>
            <a:ext cx="1296000" cy="93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TextShape 13"/>
          <p:cNvSpPr txBox="1"/>
          <p:nvPr/>
        </p:nvSpPr>
        <p:spPr>
          <a:xfrm>
            <a:off x="8443440" y="4716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6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1Milhão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Faturado</a:t>
            </a:r>
          </a:p>
        </p:txBody>
      </p:sp>
      <p:sp>
        <p:nvSpPr>
          <p:cNvPr id="190" name="CustomShape 14"/>
          <p:cNvSpPr/>
          <p:nvPr/>
        </p:nvSpPr>
        <p:spPr>
          <a:xfrm>
            <a:off x="5006880" y="4257720"/>
            <a:ext cx="2207880" cy="2016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5"/>
          <p:cNvSpPr/>
          <p:nvPr/>
        </p:nvSpPr>
        <p:spPr>
          <a:xfrm>
            <a:off x="4826880" y="4221720"/>
            <a:ext cx="1296000" cy="93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TextShape 16"/>
          <p:cNvSpPr txBox="1"/>
          <p:nvPr/>
        </p:nvSpPr>
        <p:spPr>
          <a:xfrm>
            <a:off x="5213160" y="4716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6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Seleção Programas</a:t>
            </a: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Aceleração</a:t>
            </a:r>
          </a:p>
        </p:txBody>
      </p:sp>
      <p:sp>
        <p:nvSpPr>
          <p:cNvPr id="193" name="CustomShape 17"/>
          <p:cNvSpPr/>
          <p:nvPr/>
        </p:nvSpPr>
        <p:spPr>
          <a:xfrm>
            <a:off x="1776600" y="4257720"/>
            <a:ext cx="2207880" cy="2016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8"/>
          <p:cNvSpPr/>
          <p:nvPr/>
        </p:nvSpPr>
        <p:spPr>
          <a:xfrm>
            <a:off x="1596600" y="4221720"/>
            <a:ext cx="1296000" cy="93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TextShape 19"/>
          <p:cNvSpPr txBox="1"/>
          <p:nvPr/>
        </p:nvSpPr>
        <p:spPr>
          <a:xfrm>
            <a:off x="1982880" y="4716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36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+10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Participação</a:t>
            </a:r>
          </a:p>
          <a:p>
            <a:pPr algn="ctr"/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Eventos Nacionais</a:t>
            </a:r>
          </a:p>
        </p:txBody>
      </p:sp>
      <p:sp>
        <p:nvSpPr>
          <p:cNvPr id="196" name="CustomShape 20"/>
          <p:cNvSpPr/>
          <p:nvPr/>
        </p:nvSpPr>
        <p:spPr>
          <a:xfrm>
            <a:off x="648000" y="341640"/>
            <a:ext cx="1051200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900" b="1" strike="noStrike" spc="-1" dirty="0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Quattrocento Sans"/>
                <a:ea typeface="Quattrocento Sans"/>
              </a:rPr>
              <a:t>Alguns números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lh5.googleusercontent.com/twQdtBPoQtWFoO71mWxNPTfSJNyRhg_8YQMn74_MYsB2MXg5ByhIMDNK5-xtbFtsKPPiHqCWBfRAHXUX8H7oxwny-5tAGHNKcZry5Ba63ta1JwO6evy0Z1IxVjsACpyVVjG6mdo73yQ">
            <a:extLst>
              <a:ext uri="{FF2B5EF4-FFF2-40B4-BE49-F238E27FC236}">
                <a16:creationId xmlns:a16="http://schemas.microsoft.com/office/drawing/2014/main" xmlns="" id="{D695D8CF-7474-CB46-BF6A-54C064F37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r="-3" b="-3"/>
          <a:stretch/>
        </p:blipFill>
        <p:spPr bwMode="auto">
          <a:xfrm>
            <a:off x="5162724" y="3272588"/>
            <a:ext cx="6106177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IqpwfIj9BNkZehDN4g_TUOuDTqai-YbwUzJguy3ivVt4ev3JjaIaXCYCMW4Y33JncZ6wFgoi-62NsY-uggJrUjhm7HfWKN---iIx1TdTykg9A2WWykdpuuRx7T0oPaKYK-Qew3BWFQ">
            <a:extLst>
              <a:ext uri="{FF2B5EF4-FFF2-40B4-BE49-F238E27FC236}">
                <a16:creationId xmlns:a16="http://schemas.microsoft.com/office/drawing/2014/main" xmlns="" id="{A58067E8-E724-854A-ACE2-64D7FBD7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886"/>
          <a:stretch/>
        </p:blipFill>
        <p:spPr bwMode="auto">
          <a:xfrm>
            <a:off x="20" y="9"/>
            <a:ext cx="7280840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9I0jJ00h82afTnivRILc6ncyJXxtkcrfsRn0rWxfng6ohQ8_8l2bjaJ4QZeUZkdYB-XiOFo_EyvfjA9CKPS_V0Tg6YgkRKOqZ5KOBQA2QooU1zgNozYbh1dnZR0kwcPOTf7Znjr70ss">
            <a:extLst>
              <a:ext uri="{FF2B5EF4-FFF2-40B4-BE49-F238E27FC236}">
                <a16:creationId xmlns:a16="http://schemas.microsoft.com/office/drawing/2014/main" xmlns="" id="{111F00A1-6AD2-A849-AF7C-C73022517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r="2" b="38984"/>
          <a:stretch/>
        </p:blipFill>
        <p:spPr bwMode="auto">
          <a:xfrm>
            <a:off x="7459273" y="-22547"/>
            <a:ext cx="3809628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6.googleusercontent.com/WJVyCwicpVZQRWH04au3b_ekBC0iRT5wZvr_mrfHSCVOgUMwST180P3gp02iA1OZfuEt5dmGGz8flTRuEZovcnPGdIz-ORmQ82WftKmTgoQvjGyp_UaCpxccb4ktXnt5s8xUuqeqwCw">
            <a:extLst>
              <a:ext uri="{FF2B5EF4-FFF2-40B4-BE49-F238E27FC236}">
                <a16:creationId xmlns:a16="http://schemas.microsoft.com/office/drawing/2014/main" xmlns="" id="{F6F0D51B-6DE6-7449-BB4C-5184D37D0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r="3" b="15594"/>
          <a:stretch/>
        </p:blipFill>
        <p:spPr bwMode="auto">
          <a:xfrm>
            <a:off x="1" y="4065775"/>
            <a:ext cx="5001837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https://lh5.googleusercontent.com/twQdtBPoQtWFoO71mWxNPTfSJNyRhg_8YQMn74_MYsB2MXg5ByhIMDNK5-xtbFtsKPPiHqCWBfRAHXUX8H7oxwny-5tAGHNKcZry5Ba63ta1JwO6evy0Z1IxVjsACpyVVjG6mdo73yQ">
            <a:extLst>
              <a:ext uri="{FF2B5EF4-FFF2-40B4-BE49-F238E27FC236}">
                <a16:creationId xmlns:a16="http://schemas.microsoft.com/office/drawing/2014/main" xmlns="" id="{80C5671A-76C3-C648-B391-C44FCF5E9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https://lh4.googleusercontent.com/9I0jJ00h82afTnivRILc6ncyJXxtkcrfsRn0rWxfng6ohQ8_8l2bjaJ4QZeUZkdYB-XiOFo_EyvfjA9CKPS_V0Tg6YgkRKOqZ5KOBQA2QooU1zgNozYbh1dnZR0kwcPOTf7Znjr70ss">
            <a:extLst>
              <a:ext uri="{FF2B5EF4-FFF2-40B4-BE49-F238E27FC236}">
                <a16:creationId xmlns:a16="http://schemas.microsoft.com/office/drawing/2014/main" xmlns="" id="{09ECB110-82B8-F84B-9BB3-8DAE9E8A9F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https://lh4.googleusercontent.com/jIqpwfIj9BNkZehDN4g_TUOuDTqai-YbwUzJguy3ivVt4ev3JjaIaXCYCMW4Y33JncZ6wFgoi-62NsY-uggJrUjhm7HfWKN---iIx1TdTykg9A2WWykdpuuRx7T0oPaKYK-Qew3BWFQ">
            <a:extLst>
              <a:ext uri="{FF2B5EF4-FFF2-40B4-BE49-F238E27FC236}">
                <a16:creationId xmlns:a16="http://schemas.microsoft.com/office/drawing/2014/main" xmlns="" id="{21AB38A2-AF61-EC43-BC1B-109AE03DC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265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8E0E9BF-71CA-CB42-9615-9654B785EDAF}"/>
              </a:ext>
            </a:extLst>
          </p:cNvPr>
          <p:cNvSpPr txBox="1"/>
          <p:nvPr/>
        </p:nvSpPr>
        <p:spPr>
          <a:xfrm rot="20103310">
            <a:off x="98655" y="3722515"/>
            <a:ext cx="297366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CONEXÕES</a:t>
            </a:r>
          </a:p>
        </p:txBody>
      </p:sp>
    </p:spTree>
    <p:extLst>
      <p:ext uri="{BB962C8B-B14F-4D97-AF65-F5344CB8AC3E}">
        <p14:creationId xmlns:p14="http://schemas.microsoft.com/office/powerpoint/2010/main" val="332528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HnjOivWr05BTcvsXPHcFVEdgs2MH9zI94xy1ZZ7lLwVmYDbpLhHUPBrA2XddpKxGHmEQacskz3YyBWyL1xch3C4f__oc5qRuVjJszsqaVBrX7hlR_h_7nzVkxRhR5FFmbUoeEAnX5Y8">
            <a:extLst>
              <a:ext uri="{FF2B5EF4-FFF2-40B4-BE49-F238E27FC236}">
                <a16:creationId xmlns:a16="http://schemas.microsoft.com/office/drawing/2014/main" xmlns="" id="{CA721976-6041-D24E-9EF8-9E979FF7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0" y="191306"/>
            <a:ext cx="5727622" cy="32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6.googleusercontent.com/0nTkkIz6X1b1BNJJvCsw97wgFc5FCmriEZQVk_5nlEELj-jFGyqODEBrKIDGICIkZc_Vvb4VfDnWQHGI7Y69Ra8P3qhmU_VNAXz7fNAHzXTsAwlGE3mTsoJ3Ul-72DHFMhWhX50wPfI">
            <a:extLst>
              <a:ext uri="{FF2B5EF4-FFF2-40B4-BE49-F238E27FC236}">
                <a16:creationId xmlns:a16="http://schemas.microsoft.com/office/drawing/2014/main" xmlns="" id="{172F6477-0B72-D141-8243-86B3670A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632188"/>
            <a:ext cx="5521325" cy="31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eW8LsQ5XMni-bxmMiED7gTd4NocfPCqShQB8nd1y6WyedyAvoo2JFuHR8wJkHQp-x3VO-fngxn-EWrFpuYi5F4ZSatIciLoWQ-pCWfulC4BxPz03oiKURAEcdfRs7-N-2F3RXLaw-H0">
            <a:extLst>
              <a:ext uri="{FF2B5EF4-FFF2-40B4-BE49-F238E27FC236}">
                <a16:creationId xmlns:a16="http://schemas.microsoft.com/office/drawing/2014/main" xmlns="" id="{94128A5B-DB00-F340-8E74-8EEFB145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3543300"/>
            <a:ext cx="5726188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lh4.googleusercontent.com/tF1C9sE116d75JYQiwtJfx9fWcZCLEP7wGxA45ibUQC1HAgiEY_JSSsRNuyJ9-pcQd6iKkGYmnBmDoHXP2mVVLvtdooUCsxkqQrlRoPbi0qY-8rRVIt1L0gVBk29rfddZjfzgWl2rCY">
            <a:extLst>
              <a:ext uri="{FF2B5EF4-FFF2-40B4-BE49-F238E27FC236}">
                <a16:creationId xmlns:a16="http://schemas.microsoft.com/office/drawing/2014/main" xmlns="" id="{DA37E2F6-121D-0948-9DE6-F91EE216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51960"/>
            <a:ext cx="5576886" cy="31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939E3B1-57DD-C848-A27E-D9B76B4A99FC}"/>
              </a:ext>
            </a:extLst>
          </p:cNvPr>
          <p:cNvSpPr txBox="1"/>
          <p:nvPr/>
        </p:nvSpPr>
        <p:spPr>
          <a:xfrm rot="20103310">
            <a:off x="4526655" y="3183886"/>
            <a:ext cx="297366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CONEXÕES</a:t>
            </a:r>
          </a:p>
        </p:txBody>
      </p:sp>
    </p:spTree>
    <p:extLst>
      <p:ext uri="{BB962C8B-B14F-4D97-AF65-F5344CB8AC3E}">
        <p14:creationId xmlns:p14="http://schemas.microsoft.com/office/powerpoint/2010/main" val="108041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BCB0C5D-A8D7-CA4C-9650-3C574684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/>
          <a:stretch/>
        </p:blipFill>
        <p:spPr>
          <a:xfrm>
            <a:off x="7795533" y="3506112"/>
            <a:ext cx="4398054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D9BFE63-DF6B-4747-BDB3-C052FACD9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1"/>
          <a:stretch/>
        </p:blipFill>
        <p:spPr>
          <a:xfrm>
            <a:off x="20" y="10"/>
            <a:ext cx="9155865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D4CB43C-630D-794A-AE4D-290FC7F573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 r="-3" b="3551"/>
          <a:stretch/>
        </p:blipFill>
        <p:spPr>
          <a:xfrm>
            <a:off x="6168992" y="10"/>
            <a:ext cx="6024595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F1F8144-1348-8641-924B-B7F8C067EC16}"/>
              </a:ext>
            </a:extLst>
          </p:cNvPr>
          <p:cNvSpPr txBox="1"/>
          <p:nvPr/>
        </p:nvSpPr>
        <p:spPr>
          <a:xfrm rot="20103310">
            <a:off x="8918155" y="3012243"/>
            <a:ext cx="3216821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AMONTADA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BDBE925-B986-D946-9E00-334DDE4BF423}"/>
              </a:ext>
            </a:extLst>
          </p:cNvPr>
          <p:cNvSpPr txBox="1"/>
          <p:nvPr/>
        </p:nvSpPr>
        <p:spPr>
          <a:xfrm>
            <a:off x="2147710" y="5919129"/>
            <a:ext cx="3216821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SOBRAL</a:t>
            </a:r>
          </a:p>
        </p:txBody>
      </p:sp>
    </p:spTree>
    <p:extLst>
      <p:ext uri="{BB962C8B-B14F-4D97-AF65-F5344CB8AC3E}">
        <p14:creationId xmlns:p14="http://schemas.microsoft.com/office/powerpoint/2010/main" val="165686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970" y="3509963"/>
            <a:ext cx="7093138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956" y="5443086"/>
            <a:ext cx="640163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09A1625-8C4F-0A44-888D-94DF72FD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r="2084" b="-4"/>
          <a:stretch/>
        </p:blipFill>
        <p:spPr>
          <a:xfrm>
            <a:off x="317676" y="3509433"/>
            <a:ext cx="4160994" cy="302683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2B790C2-5944-3C44-985A-3621B490D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1" b="3"/>
          <a:stretch/>
        </p:blipFill>
        <p:spPr>
          <a:xfrm>
            <a:off x="4639559" y="321733"/>
            <a:ext cx="3540436" cy="29858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5537E9D-B0E1-7341-891E-E96FBE7A1F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r="1" b="34440"/>
          <a:stretch/>
        </p:blipFill>
        <p:spPr>
          <a:xfrm>
            <a:off x="8349657" y="321734"/>
            <a:ext cx="3536050" cy="298581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1029693-967E-3743-974E-876E59BF94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r="7255" b="3"/>
          <a:stretch/>
        </p:blipFill>
        <p:spPr>
          <a:xfrm>
            <a:off x="317676" y="321733"/>
            <a:ext cx="4152221" cy="30268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2A1C1B-FD71-0745-9312-A4723A50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474" y="3812954"/>
            <a:ext cx="6466129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Eventos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promovidos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5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>
            <a:extLst>
              <a:ext uri="{FF2B5EF4-FFF2-40B4-BE49-F238E27FC236}">
                <a16:creationId xmlns:a16="http://schemas.microsoft.com/office/drawing/2014/main" xmlns="" id="{B4371F7F-F055-5D43-9FB5-475F38EAA1D6}"/>
              </a:ext>
            </a:extLst>
          </p:cNvPr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CC2DBB8-0D2A-264A-B5F0-5CACDE223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4093" r="20504"/>
          <a:stretch/>
        </p:blipFill>
        <p:spPr>
          <a:xfrm>
            <a:off x="1404266" y="1948551"/>
            <a:ext cx="4538715" cy="4251366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A683DD88-3CAD-7C49-8290-5FB3A0BBCD8C}"/>
              </a:ext>
            </a:extLst>
          </p:cNvPr>
          <p:cNvGrpSpPr/>
          <p:nvPr/>
        </p:nvGrpSpPr>
        <p:grpSpPr>
          <a:xfrm>
            <a:off x="6673933" y="1948551"/>
            <a:ext cx="4405746" cy="4251366"/>
            <a:chOff x="6697684" y="1353787"/>
            <a:chExt cx="4405746" cy="4251366"/>
          </a:xfrm>
        </p:grpSpPr>
        <p:sp>
          <p:nvSpPr>
            <p:cNvPr id="13" name="CustomShape 1">
              <a:extLst>
                <a:ext uri="{FF2B5EF4-FFF2-40B4-BE49-F238E27FC236}">
                  <a16:creationId xmlns:a16="http://schemas.microsoft.com/office/drawing/2014/main" xmlns="" id="{FBCFB8A1-448A-6F48-9972-749763442E0B}"/>
                </a:ext>
              </a:extLst>
            </p:cNvPr>
            <p:cNvSpPr/>
            <p:nvPr/>
          </p:nvSpPr>
          <p:spPr>
            <a:xfrm>
              <a:off x="6697684" y="1353787"/>
              <a:ext cx="4405746" cy="4251366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D36B88FA-403B-F446-B1E1-A1EEDEE03F26}"/>
                </a:ext>
              </a:extLst>
            </p:cNvPr>
            <p:cNvGrpSpPr/>
            <p:nvPr/>
          </p:nvGrpSpPr>
          <p:grpSpPr>
            <a:xfrm>
              <a:off x="7030192" y="1604827"/>
              <a:ext cx="3788229" cy="3807477"/>
              <a:chOff x="6988987" y="1604520"/>
              <a:chExt cx="4140200" cy="3798050"/>
            </a:xfrm>
          </p:grpSpPr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xmlns="" id="{CD5B5D7B-CEC4-354F-B01A-AF28984D5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8987" y="1604520"/>
                <a:ext cx="4140200" cy="1955800"/>
              </a:xfrm>
              <a:prstGeom prst="rect">
                <a:avLst/>
              </a:prstGeom>
            </p:spPr>
          </p:pic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xmlns="" id="{C132AD1F-E8A9-994D-B9F8-B87903A30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8987" y="4120210"/>
                <a:ext cx="4140200" cy="1282360"/>
              </a:xfrm>
              <a:prstGeom prst="rect">
                <a:avLst/>
              </a:prstGeom>
            </p:spPr>
          </p:pic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CDAF9D7-FE1B-3242-8BEA-4D1EFA0F0630}"/>
              </a:ext>
            </a:extLst>
          </p:cNvPr>
          <p:cNvSpPr txBox="1"/>
          <p:nvPr/>
        </p:nvSpPr>
        <p:spPr>
          <a:xfrm>
            <a:off x="2291938" y="421416"/>
            <a:ext cx="752895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Seleção em Programa de Aceleração Nacional</a:t>
            </a:r>
          </a:p>
        </p:txBody>
      </p:sp>
    </p:spTree>
    <p:extLst>
      <p:ext uri="{BB962C8B-B14F-4D97-AF65-F5344CB8AC3E}">
        <p14:creationId xmlns:p14="http://schemas.microsoft.com/office/powerpoint/2010/main" val="426329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0B55E5-66C0-9B45-AA2D-1AC094D1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0A3D1A-AD19-4F4D-8BC6-3DBC15C75BA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xmlns="" id="{C7910C5C-90C5-0B4C-8973-5500702AB29A}"/>
              </a:ext>
            </a:extLst>
          </p:cNvPr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0937E97-4640-924F-BD46-8DF6A29A8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48" y="3630935"/>
            <a:ext cx="3484413" cy="12805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BD8F65B-63E1-654F-9198-0962FBAF2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8" b="50043"/>
          <a:stretch/>
        </p:blipFill>
        <p:spPr>
          <a:xfrm>
            <a:off x="1708538" y="3707863"/>
            <a:ext cx="2143125" cy="11266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68D07E0-A782-2445-8F18-14295A11C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17" y="3662212"/>
            <a:ext cx="2641379" cy="12179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A6BD64A-659F-FE4F-A63C-C142D2537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7"/>
          <a:stretch/>
        </p:blipFill>
        <p:spPr>
          <a:xfrm>
            <a:off x="5265591" y="1452918"/>
            <a:ext cx="2357247" cy="76773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DC990AE-0ECD-2B48-A5BC-B4AB75B34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5124705"/>
            <a:ext cx="2632788" cy="10801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9040578-4D56-304C-BC68-39C9F6D2C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94" y="1285548"/>
            <a:ext cx="1857149" cy="9042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2D79F74-8D0A-724F-8733-570E26F583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0" y="5250462"/>
            <a:ext cx="2295207" cy="90402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E751538F-5147-3E44-AC1F-DEE94E6818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37" y="1342566"/>
            <a:ext cx="2704597" cy="904260"/>
          </a:xfrm>
          <a:prstGeom prst="rect">
            <a:avLst/>
          </a:prstGeom>
        </p:spPr>
      </p:pic>
      <p:sp>
        <p:nvSpPr>
          <p:cNvPr id="20" name="CustomShape 1">
            <a:extLst>
              <a:ext uri="{FF2B5EF4-FFF2-40B4-BE49-F238E27FC236}">
                <a16:creationId xmlns:a16="http://schemas.microsoft.com/office/drawing/2014/main" xmlns="" id="{806429F3-5CE8-B34C-8FCE-398222CC170D}"/>
              </a:ext>
            </a:extLst>
          </p:cNvPr>
          <p:cNvSpPr/>
          <p:nvPr/>
        </p:nvSpPr>
        <p:spPr>
          <a:xfrm>
            <a:off x="1625642" y="386238"/>
            <a:ext cx="8787659" cy="626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Realização</a:t>
            </a:r>
            <a:endParaRPr lang="pt-B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FFAD9836-657C-0A4B-8CAB-728587701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78" y="5170726"/>
            <a:ext cx="3293583" cy="98807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D991F09F-80DA-3649-AC55-D50DC0A9E568}"/>
              </a:ext>
            </a:extLst>
          </p:cNvPr>
          <p:cNvSpPr txBox="1"/>
          <p:nvPr/>
        </p:nvSpPr>
        <p:spPr>
          <a:xfrm>
            <a:off x="1500188" y="350849"/>
            <a:ext cx="956527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Realização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0666E0B-A469-8249-8BC6-314651B60A03}"/>
              </a:ext>
            </a:extLst>
          </p:cNvPr>
          <p:cNvSpPr txBox="1"/>
          <p:nvPr/>
        </p:nvSpPr>
        <p:spPr>
          <a:xfrm>
            <a:off x="1500187" y="3022349"/>
            <a:ext cx="9565273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Parcerias</a:t>
            </a:r>
          </a:p>
        </p:txBody>
      </p:sp>
    </p:spTree>
    <p:extLst>
      <p:ext uri="{BB962C8B-B14F-4D97-AF65-F5344CB8AC3E}">
        <p14:creationId xmlns:p14="http://schemas.microsoft.com/office/powerpoint/2010/main" val="285889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B176AA-D069-2C4C-837F-422A7D52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804C42-3ACC-C543-8E85-7D79CB9CC10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xmlns="" id="{49D5CC52-0226-8B4A-9A04-CAA52C1080A8}"/>
              </a:ext>
            </a:extLst>
          </p:cNvPr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3DB2C2C-E654-A542-B2CB-3EB11FA239FA}"/>
              </a:ext>
            </a:extLst>
          </p:cNvPr>
          <p:cNvSpPr txBox="1"/>
          <p:nvPr/>
        </p:nvSpPr>
        <p:spPr>
          <a:xfrm>
            <a:off x="1500188" y="350849"/>
            <a:ext cx="956527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Como se inscrever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7D46D28-1A1A-C243-AF5C-DC9CF27A1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8" y="1229369"/>
            <a:ext cx="2326213" cy="47275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6C37DE5-4839-FE4F-820C-5F57100EC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9" t="28941" r="31931" b="27143"/>
          <a:stretch/>
        </p:blipFill>
        <p:spPr>
          <a:xfrm>
            <a:off x="2195559" y="2240844"/>
            <a:ext cx="3220184" cy="278857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B32A268-336C-9240-82DF-91406198448A}"/>
              </a:ext>
            </a:extLst>
          </p:cNvPr>
          <p:cNvSpPr txBox="1"/>
          <p:nvPr/>
        </p:nvSpPr>
        <p:spPr>
          <a:xfrm>
            <a:off x="7065977" y="5681405"/>
            <a:ext cx="451702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Vídeo de até 5 min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0EBDDFF-8C5F-0841-8213-FD1A8515BB81}"/>
              </a:ext>
            </a:extLst>
          </p:cNvPr>
          <p:cNvSpPr txBox="1"/>
          <p:nvPr/>
        </p:nvSpPr>
        <p:spPr>
          <a:xfrm>
            <a:off x="1382677" y="5312073"/>
            <a:ext cx="4557712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Preenchimento do </a:t>
            </a:r>
          </a:p>
          <a:p>
            <a:pPr algn="ctr"/>
            <a:r>
              <a:rPr lang="pt-BR" sz="2400" b="1" dirty="0"/>
              <a:t>formulário online</a:t>
            </a:r>
          </a:p>
        </p:txBody>
      </p:sp>
    </p:spTree>
    <p:extLst>
      <p:ext uri="{BB962C8B-B14F-4D97-AF65-F5344CB8AC3E}">
        <p14:creationId xmlns:p14="http://schemas.microsoft.com/office/powerpoint/2010/main" val="62530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xmlns="" id="{D430CE18-9510-ED4E-9C4A-38996FC08D1D}"/>
              </a:ext>
            </a:extLst>
          </p:cNvPr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8F1B4E3-927F-FC47-8C4B-363A83C31C3E}"/>
              </a:ext>
            </a:extLst>
          </p:cNvPr>
          <p:cNvSpPr txBox="1"/>
          <p:nvPr/>
        </p:nvSpPr>
        <p:spPr>
          <a:xfrm>
            <a:off x="2291938" y="421416"/>
            <a:ext cx="752895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Polo Inovação dos Corredores Digitais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82E6464-9123-FE49-B1A3-8AF0E193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68" y="1473026"/>
            <a:ext cx="4691075" cy="24511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E359728-E5D9-5C4B-AC51-BE5C66600602}"/>
              </a:ext>
            </a:extLst>
          </p:cNvPr>
          <p:cNvSpPr txBox="1"/>
          <p:nvPr/>
        </p:nvSpPr>
        <p:spPr>
          <a:xfrm>
            <a:off x="1155680" y="3908880"/>
            <a:ext cx="4972049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Ambiente favorável para os times desenvolverem seus projetos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4756A96-4ABE-4F41-9BDE-7D02E182E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64" y="2458111"/>
            <a:ext cx="3251200" cy="3251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EEC241C-3655-7645-BCD2-66DF68391E60}"/>
              </a:ext>
            </a:extLst>
          </p:cNvPr>
          <p:cNvSpPr txBox="1"/>
          <p:nvPr/>
        </p:nvSpPr>
        <p:spPr>
          <a:xfrm>
            <a:off x="6657041" y="1844822"/>
            <a:ext cx="4860961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Responsável para acompanhar os empreendedores</a:t>
            </a:r>
          </a:p>
        </p:txBody>
      </p:sp>
    </p:spTree>
    <p:extLst>
      <p:ext uri="{BB962C8B-B14F-4D97-AF65-F5344CB8AC3E}">
        <p14:creationId xmlns:p14="http://schemas.microsoft.com/office/powerpoint/2010/main" val="347545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247BA0"/>
          </a:solidFill>
          <a:ln w="12600">
            <a:solidFill>
              <a:srgbClr val="247B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1048320" y="2530080"/>
            <a:ext cx="10685880" cy="38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É um programa de </a:t>
            </a:r>
            <a:r>
              <a:rPr lang="pt-B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ACELERAÇÃO</a:t>
            </a: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de ideias ou projetos inovadores em negócios sustentáveis.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xmlns="" id="{808C533A-58A3-EE49-BF4D-A5E028C2EA86}"/>
              </a:ext>
            </a:extLst>
          </p:cNvPr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942120" y="1438560"/>
            <a:ext cx="10985400" cy="191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INSCRIÇÕES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www.sct.ce.gov.br</a:t>
            </a:r>
            <a:r>
              <a:rPr lang="pt-B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/</a:t>
            </a:r>
            <a:r>
              <a:rPr lang="pt-BR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corredoresdigitais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96B2973-C1EC-DF4F-BA57-5E78B890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98"/>
          <a:stretch/>
        </p:blipFill>
        <p:spPr>
          <a:xfrm>
            <a:off x="3561179" y="4554902"/>
            <a:ext cx="853665" cy="8589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F14C80B-DA52-9145-B882-0BDD5198F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9"/>
          <a:stretch/>
        </p:blipFill>
        <p:spPr>
          <a:xfrm>
            <a:off x="3561179" y="5293120"/>
            <a:ext cx="979104" cy="858967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4068240C-B02B-8D42-8EFC-96E810175732}"/>
              </a:ext>
            </a:extLst>
          </p:cNvPr>
          <p:cNvSpPr/>
          <p:nvPr/>
        </p:nvSpPr>
        <p:spPr>
          <a:xfrm>
            <a:off x="2654640" y="2963118"/>
            <a:ext cx="7560360" cy="20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Contato: (85) 3101.6471</a:t>
            </a:r>
          </a:p>
          <a:p>
            <a:pPr algn="ctr">
              <a:lnSpc>
                <a:spcPct val="15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E-mail: 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  <a:hlinkClick r:id="rId3"/>
              </a:rPr>
              <a:t>corredores.digitais@sct.ce.gov.br</a:t>
            </a: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 Black"/>
              <a:ea typeface="Arial Unicode MS"/>
            </a:endParaRPr>
          </a:p>
          <a:p>
            <a:pPr algn="ctr">
              <a:lnSpc>
                <a:spcPct val="15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      /programacorredoresdigitais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5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Arial Unicode MS"/>
              </a:rPr>
              <a:t>      /programacorredoresdigitais</a:t>
            </a:r>
          </a:p>
          <a:p>
            <a:pPr algn="ctr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247BA0"/>
          </a:solidFill>
          <a:ln w="12600">
            <a:solidFill>
              <a:srgbClr val="247B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8352000" y="4645440"/>
            <a:ext cx="2520000" cy="682560"/>
          </a:xfrm>
          <a:prstGeom prst="rect">
            <a:avLst/>
          </a:prstGeom>
          <a:solidFill>
            <a:srgbClr val="FFFFFF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7632000" y="5437440"/>
            <a:ext cx="3816000" cy="682560"/>
          </a:xfrm>
          <a:prstGeom prst="rect">
            <a:avLst/>
          </a:prstGeom>
          <a:solidFill>
            <a:srgbClr val="FFFFFF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4789080" y="4717440"/>
            <a:ext cx="7414200" cy="14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Promover a</a:t>
            </a: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endParaRPr lang="pt-BR" b="0" strike="noStrike" spc="-1" dirty="0">
              <a:solidFill>
                <a:srgbClr val="247B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Inovação Tecnológica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Imagem 127"/>
          <p:cNvPicPr/>
          <p:nvPr/>
        </p:nvPicPr>
        <p:blipFill>
          <a:blip r:embed="rId2"/>
          <a:stretch/>
        </p:blipFill>
        <p:spPr>
          <a:xfrm>
            <a:off x="-1296000" y="0"/>
            <a:ext cx="8143200" cy="689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247BA0"/>
          </a:solidFill>
          <a:ln w="12600">
            <a:solidFill>
              <a:srgbClr val="247B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8352000" y="4645440"/>
            <a:ext cx="2520000" cy="682560"/>
          </a:xfrm>
          <a:prstGeom prst="rect">
            <a:avLst/>
          </a:prstGeom>
          <a:solidFill>
            <a:srgbClr val="FFFFFF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7920000" y="5437440"/>
            <a:ext cx="3528000" cy="682560"/>
          </a:xfrm>
          <a:prstGeom prst="rect">
            <a:avLst/>
          </a:prstGeom>
          <a:solidFill>
            <a:srgbClr val="FFFFFF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4897080" y="4717440"/>
            <a:ext cx="7414200" cy="14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Estimular o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4720" algn="ctr">
              <a:buClr>
                <a:srgbClr val="000000"/>
              </a:buClr>
              <a:buSzPct val="45000"/>
            </a:pPr>
            <a:endParaRPr lang="pt-BR" sz="2000" b="0" strike="noStrike" spc="-1" dirty="0">
              <a:solidFill>
                <a:srgbClr val="247BA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Potencial Inovador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Imagem 132"/>
          <p:cNvPicPr/>
          <p:nvPr/>
        </p:nvPicPr>
        <p:blipFill>
          <a:blip r:embed="rId2"/>
          <a:stretch/>
        </p:blipFill>
        <p:spPr>
          <a:xfrm>
            <a:off x="-1036800" y="0"/>
            <a:ext cx="8236080" cy="691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1584000" y="4645440"/>
            <a:ext cx="2520000" cy="682560"/>
          </a:xfrm>
          <a:prstGeom prst="rect">
            <a:avLst/>
          </a:prstGeom>
          <a:solidFill>
            <a:srgbClr val="247BA0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593766" y="5437440"/>
            <a:ext cx="4230234" cy="682560"/>
          </a:xfrm>
          <a:prstGeom prst="rect">
            <a:avLst/>
          </a:prstGeom>
          <a:solidFill>
            <a:srgbClr val="247BA0"/>
          </a:solidFill>
          <a:ln w="57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-1978920" y="4717440"/>
            <a:ext cx="7414200" cy="14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Fomentar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endParaRPr lang="pt-BR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Cultura Empreendedora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Imagem 137"/>
          <p:cNvPicPr/>
          <p:nvPr/>
        </p:nvPicPr>
        <p:blipFill>
          <a:blip r:embed="rId2"/>
          <a:stretch/>
        </p:blipFill>
        <p:spPr>
          <a:xfrm>
            <a:off x="5184000" y="0"/>
            <a:ext cx="69904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Imagem 139"/>
          <p:cNvPicPr/>
          <p:nvPr/>
        </p:nvPicPr>
        <p:blipFill>
          <a:blip r:embed="rId2"/>
          <a:stretch/>
        </p:blipFill>
        <p:spPr>
          <a:xfrm>
            <a:off x="1783440" y="2178000"/>
            <a:ext cx="2619720" cy="1923840"/>
          </a:xfrm>
          <a:prstGeom prst="rect">
            <a:avLst/>
          </a:prstGeom>
          <a:ln>
            <a:noFill/>
          </a:ln>
        </p:spPr>
      </p:pic>
      <p:pic>
        <p:nvPicPr>
          <p:cNvPr id="142" name="Imagem 141"/>
          <p:cNvPicPr/>
          <p:nvPr/>
        </p:nvPicPr>
        <p:blipFill>
          <a:blip r:embed="rId3"/>
          <a:stretch/>
        </p:blipFill>
        <p:spPr>
          <a:xfrm>
            <a:off x="8385362" y="1910160"/>
            <a:ext cx="2663280" cy="2663280"/>
          </a:xfrm>
          <a:prstGeom prst="rect">
            <a:avLst/>
          </a:prstGeom>
          <a:ln>
            <a:noFill/>
          </a:ln>
        </p:spPr>
      </p:pic>
      <p:pic>
        <p:nvPicPr>
          <p:cNvPr id="144" name="Imagem 143"/>
          <p:cNvPicPr/>
          <p:nvPr/>
        </p:nvPicPr>
        <p:blipFill>
          <a:blip r:embed="rId4"/>
          <a:stretch/>
        </p:blipFill>
        <p:spPr>
          <a:xfrm>
            <a:off x="5328000" y="2490660"/>
            <a:ext cx="1871280" cy="187128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-347040" y="4573440"/>
            <a:ext cx="4750200" cy="14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TIME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6409682" y="4573440"/>
            <a:ext cx="4750200" cy="14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IDÉIA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INVENÇÃO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44720" algn="ctr">
              <a:lnSpc>
                <a:spcPct val="115000"/>
              </a:lnSpc>
              <a:buClr>
                <a:srgbClr val="000000"/>
              </a:buClr>
              <a:buSzPct val="45000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PROTÓTIPO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2841840" y="305640"/>
            <a:ext cx="684108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900" b="0" strike="noStrike" spc="-1" dirty="0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Quattrocento Sans"/>
                <a:ea typeface="Quattrocento Sans"/>
              </a:rPr>
              <a:t>Como participar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Shape 129"/>
          <p:cNvPicPr/>
          <p:nvPr/>
        </p:nvPicPr>
        <p:blipFill>
          <a:blip r:embed="rId3"/>
          <a:stretch/>
        </p:blipFill>
        <p:spPr>
          <a:xfrm>
            <a:off x="9506520" y="4413960"/>
            <a:ext cx="898920" cy="898920"/>
          </a:xfrm>
          <a:prstGeom prst="rect">
            <a:avLst/>
          </a:prstGeom>
          <a:ln>
            <a:noFill/>
          </a:ln>
        </p:spPr>
      </p:pic>
      <p:pic>
        <p:nvPicPr>
          <p:cNvPr id="154" name="Shape 131"/>
          <p:cNvPicPr/>
          <p:nvPr/>
        </p:nvPicPr>
        <p:blipFill>
          <a:blip r:embed="rId4"/>
          <a:stretch/>
        </p:blipFill>
        <p:spPr>
          <a:xfrm>
            <a:off x="6453360" y="4396680"/>
            <a:ext cx="916200" cy="937800"/>
          </a:xfrm>
          <a:prstGeom prst="rect">
            <a:avLst/>
          </a:prstGeom>
          <a:ln>
            <a:noFill/>
          </a:ln>
        </p:spPr>
      </p:pic>
      <p:pic>
        <p:nvPicPr>
          <p:cNvPr id="155" name="Shape 133"/>
          <p:cNvPicPr/>
          <p:nvPr/>
        </p:nvPicPr>
        <p:blipFill>
          <a:blip r:embed="rId5"/>
          <a:stretch/>
        </p:blipFill>
        <p:spPr>
          <a:xfrm>
            <a:off x="4452480" y="1592288"/>
            <a:ext cx="1199160" cy="1199160"/>
          </a:xfrm>
          <a:prstGeom prst="rect">
            <a:avLst/>
          </a:prstGeom>
          <a:ln>
            <a:noFill/>
          </a:ln>
        </p:spPr>
      </p:pic>
      <p:pic>
        <p:nvPicPr>
          <p:cNvPr id="156" name="Shape 136"/>
          <p:cNvPicPr/>
          <p:nvPr/>
        </p:nvPicPr>
        <p:blipFill>
          <a:blip r:embed="rId6"/>
          <a:stretch/>
        </p:blipFill>
        <p:spPr>
          <a:xfrm>
            <a:off x="3337920" y="4413960"/>
            <a:ext cx="898920" cy="898920"/>
          </a:xfrm>
          <a:prstGeom prst="rect">
            <a:avLst/>
          </a:prstGeom>
          <a:ln>
            <a:noFill/>
          </a:ln>
        </p:spPr>
      </p:pic>
      <p:pic>
        <p:nvPicPr>
          <p:cNvPr id="157" name="Shape 137"/>
          <p:cNvPicPr/>
          <p:nvPr/>
        </p:nvPicPr>
        <p:blipFill>
          <a:blip r:embed="rId7"/>
          <a:stretch/>
        </p:blipFill>
        <p:spPr>
          <a:xfrm>
            <a:off x="4918320" y="4396680"/>
            <a:ext cx="898920" cy="898920"/>
          </a:xfrm>
          <a:prstGeom prst="rect">
            <a:avLst/>
          </a:prstGeom>
          <a:ln>
            <a:noFill/>
          </a:ln>
        </p:spPr>
      </p:pic>
      <p:pic>
        <p:nvPicPr>
          <p:cNvPr id="158" name="Shape 138"/>
          <p:cNvPicPr/>
          <p:nvPr/>
        </p:nvPicPr>
        <p:blipFill>
          <a:blip r:embed="rId8"/>
          <a:stretch/>
        </p:blipFill>
        <p:spPr>
          <a:xfrm>
            <a:off x="4895640" y="4396680"/>
            <a:ext cx="898920" cy="898920"/>
          </a:xfrm>
          <a:prstGeom prst="rect">
            <a:avLst/>
          </a:prstGeom>
          <a:ln>
            <a:noFill/>
          </a:ln>
        </p:spPr>
      </p:pic>
      <p:pic>
        <p:nvPicPr>
          <p:cNvPr id="159" name="Shape 139"/>
          <p:cNvPicPr/>
          <p:nvPr/>
        </p:nvPicPr>
        <p:blipFill>
          <a:blip r:embed="rId9"/>
          <a:stretch/>
        </p:blipFill>
        <p:spPr>
          <a:xfrm>
            <a:off x="7988400" y="4459320"/>
            <a:ext cx="898920" cy="898920"/>
          </a:xfrm>
          <a:prstGeom prst="rect">
            <a:avLst/>
          </a:prstGeom>
          <a:ln>
            <a:noFill/>
          </a:ln>
        </p:spPr>
      </p:pic>
      <p:pic>
        <p:nvPicPr>
          <p:cNvPr id="160" name="Shape 140"/>
          <p:cNvPicPr/>
          <p:nvPr/>
        </p:nvPicPr>
        <p:blipFill>
          <a:blip r:embed="rId10"/>
          <a:stretch/>
        </p:blipFill>
        <p:spPr>
          <a:xfrm>
            <a:off x="1898640" y="4459320"/>
            <a:ext cx="898920" cy="89892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2826720" y="3008168"/>
            <a:ext cx="128484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ÁGUA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Imagem 1"/>
          <p:cNvPicPr/>
          <p:nvPr/>
        </p:nvPicPr>
        <p:blipFill>
          <a:blip r:embed="rId11"/>
          <a:stretch/>
        </p:blipFill>
        <p:spPr>
          <a:xfrm>
            <a:off x="2708280" y="1523168"/>
            <a:ext cx="1522080" cy="142272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223160" y="3032288"/>
            <a:ext cx="155988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SAÚDE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Imagem 2"/>
          <p:cNvPicPr/>
          <p:nvPr/>
        </p:nvPicPr>
        <p:blipFill>
          <a:blip r:embed="rId12"/>
          <a:stretch/>
        </p:blipFill>
        <p:spPr>
          <a:xfrm>
            <a:off x="6208560" y="1545128"/>
            <a:ext cx="1225440" cy="121680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5604840" y="2985488"/>
            <a:ext cx="243252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SEGURANÇA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7524360" y="2968568"/>
            <a:ext cx="243252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ENERGIA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Imagem 3"/>
          <p:cNvPicPr/>
          <p:nvPr/>
        </p:nvPicPr>
        <p:blipFill>
          <a:blip r:embed="rId13"/>
          <a:stretch/>
        </p:blipFill>
        <p:spPr>
          <a:xfrm>
            <a:off x="7988400" y="1528928"/>
            <a:ext cx="1358640" cy="1317960"/>
          </a:xfrm>
          <a:prstGeom prst="rect">
            <a:avLst/>
          </a:prstGeom>
          <a:ln>
            <a:noFill/>
          </a:ln>
        </p:spPr>
      </p:pic>
      <p:sp>
        <p:nvSpPr>
          <p:cNvPr id="168" name="CustomShape 6"/>
          <p:cNvSpPr/>
          <p:nvPr/>
        </p:nvSpPr>
        <p:spPr>
          <a:xfrm>
            <a:off x="4558680" y="5359320"/>
            <a:ext cx="163152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MEIO AMBIENTE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5748840" y="5359320"/>
            <a:ext cx="230868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CONSTRUÇÃO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8"/>
          <p:cNvSpPr/>
          <p:nvPr/>
        </p:nvSpPr>
        <p:spPr>
          <a:xfrm>
            <a:off x="2930400" y="5335200"/>
            <a:ext cx="163152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TIC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9"/>
          <p:cNvSpPr/>
          <p:nvPr/>
        </p:nvSpPr>
        <p:spPr>
          <a:xfrm>
            <a:off x="1532160" y="5335200"/>
            <a:ext cx="163152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LOGÍSTICA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7285680" y="5359320"/>
            <a:ext cx="230868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ALIMENTOS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11"/>
          <p:cNvSpPr/>
          <p:nvPr/>
        </p:nvSpPr>
        <p:spPr>
          <a:xfrm>
            <a:off x="8801640" y="5335200"/>
            <a:ext cx="2308680" cy="5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247B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BIOTECNOLOGIA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14457B64-189D-0E4A-9EE0-250FC46587F7}"/>
              </a:ext>
            </a:extLst>
          </p:cNvPr>
          <p:cNvSpPr txBox="1"/>
          <p:nvPr/>
        </p:nvSpPr>
        <p:spPr>
          <a:xfrm>
            <a:off x="2291938" y="421416"/>
            <a:ext cx="752895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Áreas Prioritárias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6" name="Imagem 2"/>
          <p:cNvPicPr/>
          <p:nvPr/>
        </p:nvPicPr>
        <p:blipFill>
          <a:blip r:embed="rId2"/>
          <a:stretch/>
        </p:blipFill>
        <p:spPr>
          <a:xfrm>
            <a:off x="2742840" y="0"/>
            <a:ext cx="6706440" cy="6856920"/>
          </a:xfrm>
          <a:prstGeom prst="rect">
            <a:avLst/>
          </a:prstGeom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0488895-40A4-2A47-BF69-2CFF5EB85710}"/>
              </a:ext>
            </a:extLst>
          </p:cNvPr>
          <p:cNvSpPr txBox="1"/>
          <p:nvPr/>
        </p:nvSpPr>
        <p:spPr>
          <a:xfrm>
            <a:off x="7141849" y="380519"/>
            <a:ext cx="4614862" cy="577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/>
              <a:t>Inscrições até</a:t>
            </a:r>
            <a:r>
              <a:rPr lang="pt-BR" sz="2400" b="1" dirty="0"/>
              <a:t> </a:t>
            </a:r>
            <a:r>
              <a:rPr lang="pt-BR" sz="2400" b="1" u="sng" dirty="0"/>
              <a:t>20 de Maio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302FD6-4A6A-6246-A838-400A4E62541B}"/>
              </a:ext>
            </a:extLst>
          </p:cNvPr>
          <p:cNvSpPr txBox="1"/>
          <p:nvPr/>
        </p:nvSpPr>
        <p:spPr>
          <a:xfrm>
            <a:off x="960042" y="-4320"/>
            <a:ext cx="3443287" cy="7920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70E7A3-1240-D44A-B2D7-0AC53B74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B2D6BA0-C7AF-8E4E-BB8C-9B7A078AB84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xmlns="" id="{BCB30327-7809-9F4F-8BB1-F9DDFF2373FA}"/>
              </a:ext>
            </a:extLst>
          </p:cNvPr>
          <p:cNvSpPr/>
          <p:nvPr/>
        </p:nvSpPr>
        <p:spPr>
          <a:xfrm>
            <a:off x="0" y="-1440"/>
            <a:ext cx="12187800" cy="68554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E612AE6-BB73-CE48-A54B-1777465B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00" y="3032885"/>
            <a:ext cx="1473355" cy="15587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C8501BD-C18F-1146-8545-0281ECE2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8" y="2845806"/>
            <a:ext cx="1857708" cy="14947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B269529-E3DF-7A4A-962A-AC27D0154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64" y="3032884"/>
            <a:ext cx="1494708" cy="155876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AB218E7-BB47-824F-B228-8C998DA4C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6" y="2840708"/>
            <a:ext cx="1537414" cy="17509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25F5FE1-F4DE-F94D-B6FD-C52707B8A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35" y="3096944"/>
            <a:ext cx="1430649" cy="149470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2B9D6B4-C7C2-CE42-8F37-FE17E8D71087}"/>
              </a:ext>
            </a:extLst>
          </p:cNvPr>
          <p:cNvSpPr txBox="1"/>
          <p:nvPr/>
        </p:nvSpPr>
        <p:spPr>
          <a:xfrm>
            <a:off x="2159309" y="1137757"/>
            <a:ext cx="752895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265313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10502</TotalTime>
  <Words>142</Words>
  <Application>Microsoft Office PowerPoint</Application>
  <PresentationFormat>Personalizar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 Unicode MS</vt:lpstr>
      <vt:lpstr>Arial</vt:lpstr>
      <vt:lpstr>DejaVu Sans</vt:lpstr>
      <vt:lpstr>Quattrocento Sans</vt:lpstr>
      <vt:lpstr>Segoe UI Black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CriarCe - FabLab</vt:lpstr>
      <vt:lpstr>Apresentação do PowerPoint</vt:lpstr>
      <vt:lpstr>Apresentação do PowerPoint</vt:lpstr>
      <vt:lpstr>Apresentação do PowerPoint</vt:lpstr>
      <vt:lpstr>Apresentação do PowerPoint</vt:lpstr>
      <vt:lpstr>Eventos promovidos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usuario</dc:creator>
  <dc:description/>
  <cp:lastModifiedBy>CTP</cp:lastModifiedBy>
  <cp:revision>125</cp:revision>
  <cp:lastPrinted>2018-04-18T13:33:19Z</cp:lastPrinted>
  <dcterms:modified xsi:type="dcterms:W3CDTF">2018-06-07T19:35:30Z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