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60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364" autoAdjust="0"/>
  </p:normalViewPr>
  <p:slideViewPr>
    <p:cSldViewPr snapToGrid="0">
      <p:cViewPr>
        <p:scale>
          <a:sx n="94" d="100"/>
          <a:sy n="94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961C-FDD3-4012-855F-428357DF395B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5B14-2E4D-4380-A163-050D7B133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70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961C-FDD3-4012-855F-428357DF395B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5B14-2E4D-4380-A163-050D7B133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9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961C-FDD3-4012-855F-428357DF395B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5B14-2E4D-4380-A163-050D7B133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597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961C-FDD3-4012-855F-428357DF395B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5B14-2E4D-4380-A163-050D7B133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32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961C-FDD3-4012-855F-428357DF395B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5B14-2E4D-4380-A163-050D7B133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68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961C-FDD3-4012-855F-428357DF395B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5B14-2E4D-4380-A163-050D7B133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181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961C-FDD3-4012-855F-428357DF395B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5B14-2E4D-4380-A163-050D7B133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1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961C-FDD3-4012-855F-428357DF395B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5B14-2E4D-4380-A163-050D7B133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84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961C-FDD3-4012-855F-428357DF395B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5B14-2E4D-4380-A163-050D7B133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65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961C-FDD3-4012-855F-428357DF395B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5B14-2E4D-4380-A163-050D7B133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9961C-FDD3-4012-855F-428357DF395B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5B14-2E4D-4380-A163-050D7B133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0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9961C-FDD3-4012-855F-428357DF395B}" type="datetimeFigureOut">
              <a:rPr lang="pt-BR" smtClean="0"/>
              <a:t>17/07/2023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75B14-2E4D-4380-A163-050D7B133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25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748051" y="1869743"/>
            <a:ext cx="86958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Reunião de pais – 08/05/2023</a:t>
            </a:r>
            <a:endParaRPr lang="pt-BR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990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99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402006" y="395784"/>
            <a:ext cx="7847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Apresentação</a:t>
            </a:r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42" y="2317943"/>
            <a:ext cx="3154810" cy="315481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992712" y="2317943"/>
            <a:ext cx="557065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Prof. Jarbas Rocha Martins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Chefe do Departamento de Ensino</a:t>
            </a: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Contatos: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E-mail: Jarbas.rocha@ifce.edu.br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Telefone: (85) 99926.7162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Instagram: @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jarbasrocha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5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402006" y="395784"/>
            <a:ext cx="7847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Horário de aulas</a:t>
            </a:r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55082" y="2236056"/>
            <a:ext cx="55706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Atrasos na chegada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Horários de aulas: 7h15min, 13h.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350" y="1376343"/>
            <a:ext cx="8342857" cy="482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77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402006" y="395784"/>
            <a:ext cx="7847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Faltas de docentes</a:t>
            </a:r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13685" y="2509011"/>
            <a:ext cx="557065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Casos de viroses de familiares ou dos próprios docentes.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00" y="1871874"/>
            <a:ext cx="3798042" cy="379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1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402006" y="395784"/>
            <a:ext cx="7847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Saídas antecipadas</a:t>
            </a:r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55082" y="2236056"/>
            <a:ext cx="6955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Formulários para saídas antecipadas.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018" y="1995630"/>
            <a:ext cx="5439700" cy="361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88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402006" y="395784"/>
            <a:ext cx="7847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Transporte Escolar/ Fórum</a:t>
            </a:r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55082" y="2236056"/>
            <a:ext cx="69559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Transporte escolar da prefeitura.</a:t>
            </a:r>
          </a:p>
          <a:p>
            <a:pPr algn="just"/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Transporte “bora de graça”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402006" y="395784"/>
            <a:ext cx="7847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Entrega de </a:t>
            </a:r>
            <a:r>
              <a:rPr lang="pt-BR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Tablets</a:t>
            </a:r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55082" y="2236056"/>
            <a:ext cx="634175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Técnicos Integrados: </a:t>
            </a:r>
          </a:p>
          <a:p>
            <a:pPr algn="just"/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Data: 09/05/2023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10h (metalurgia e eletroeletrônica) 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15h (química)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782" y="2890188"/>
            <a:ext cx="5878713" cy="365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1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402006" y="395784"/>
            <a:ext cx="7847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Entrega dos livros</a:t>
            </a:r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459846" y="2642006"/>
            <a:ext cx="478590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Nesta semana será concluída a entrega de todos os livros.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418" y="2068967"/>
            <a:ext cx="3499034" cy="370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19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402006" y="395784"/>
            <a:ext cx="7847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Almoço</a:t>
            </a:r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55082" y="2631843"/>
            <a:ext cx="478590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Todos os alunos que almoçam regularmente no campus já estão com o seu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Qr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475" y="1895809"/>
            <a:ext cx="3830563" cy="383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57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140</Words>
  <Application>Microsoft Office PowerPoint</Application>
  <PresentationFormat>Personalizar</PresentationFormat>
  <Paragraphs>33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Jarbas Rocha</dc:creator>
  <cp:lastModifiedBy>Reginaldo</cp:lastModifiedBy>
  <cp:revision>29</cp:revision>
  <dcterms:created xsi:type="dcterms:W3CDTF">2023-02-16T22:23:18Z</dcterms:created>
  <dcterms:modified xsi:type="dcterms:W3CDTF">2023-07-17T16:46:29Z</dcterms:modified>
</cp:coreProperties>
</file>