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6" r:id="rId29"/>
    <p:sldId id="281" r:id="rId30"/>
    <p:sldId id="282" r:id="rId31"/>
    <p:sldId id="283" r:id="rId32"/>
    <p:sldId id="284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FCE" initials="I" lastIdx="7" clrIdx="0">
    <p:extLst>
      <p:ext uri="{19B8F6BF-5375-455C-9EA6-DF929625EA0E}">
        <p15:presenceInfo xmlns:p15="http://schemas.microsoft.com/office/powerpoint/2012/main" userId="IF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03" autoAdjust="0"/>
  </p:normalViewPr>
  <p:slideViewPr>
    <p:cSldViewPr snapToGrid="0">
      <p:cViewPr varScale="1">
        <p:scale>
          <a:sx n="98" d="100"/>
          <a:sy n="98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1T14:14:12.762" idx="6">
    <p:pos x="5386" y="1563"/>
    <p:text>orientações para construção do PPE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09T07:43:12.754" idx="1">
    <p:pos x="3076" y="1703"/>
    <p:text>técnico</p:text>
    <p:extLst>
      <p:ext uri="{C676402C-5697-4E1C-873F-D02D1690AC5C}">
        <p15:threadingInfo xmlns:p15="http://schemas.microsoft.com/office/powerpoint/2012/main" timeZoneBias="180"/>
      </p:ext>
    </p:extLst>
  </p:cm>
  <p:cm authorId="1" dt="2018-06-09T07:43:36.956" idx="2">
    <p:pos x="2942" y="1920"/>
    <p:text>graduação</p:text>
    <p:extLst>
      <p:ext uri="{C676402C-5697-4E1C-873F-D02D1690AC5C}">
        <p15:threadingInfo xmlns:p15="http://schemas.microsoft.com/office/powerpoint/2012/main" timeZoneBias="180"/>
      </p:ext>
    </p:extLst>
  </p:cm>
  <p:cm authorId="1" dt="2018-06-09T07:44:42.234" idx="3">
    <p:pos x="5450" y="2657"/>
    <p:text>indisciplina ou ocupação de duas vagas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1T14:20:56.996" idx="7">
    <p:pos x="4937" y="2715"/>
    <p:text>PNE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09T08:02:11.090" idx="5">
    <p:pos x="3332" y="1239"/>
    <p:text>PNE-11.11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_rels/data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6F372-5352-45DF-901E-80605BA476F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ADA8EE-0218-47B3-8A3D-B81BF7D57D0D}">
      <dgm:prSet phldrT="[Texto]" custT="1"/>
      <dgm:spPr>
        <a:solidFill>
          <a:schemeClr val="tx2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pt-BR" sz="2400" dirty="0">
              <a:solidFill>
                <a:schemeClr val="tx1"/>
              </a:solidFill>
            </a:rPr>
            <a:t>PNE</a:t>
          </a:r>
          <a:endParaRPr lang="pt-BR" sz="3600" dirty="0">
            <a:solidFill>
              <a:schemeClr val="tx1"/>
            </a:solidFill>
          </a:endParaRPr>
        </a:p>
      </dgm:t>
    </dgm:pt>
    <dgm:pt modelId="{0E28FD2F-9D27-4DCC-9699-F541B953D3B0}" type="parTrans" cxnId="{CD42093F-B704-48F7-B944-62FE8091B75E}">
      <dgm:prSet/>
      <dgm:spPr/>
      <dgm:t>
        <a:bodyPr/>
        <a:lstStyle/>
        <a:p>
          <a:endParaRPr lang="pt-BR"/>
        </a:p>
      </dgm:t>
    </dgm:pt>
    <dgm:pt modelId="{314D7597-1DF9-4475-98CA-A87EEFBB5E7F}" type="sibTrans" cxnId="{CD42093F-B704-48F7-B944-62FE8091B75E}">
      <dgm:prSet/>
      <dgm:spPr/>
      <dgm:t>
        <a:bodyPr/>
        <a:lstStyle/>
        <a:p>
          <a:endParaRPr lang="pt-BR"/>
        </a:p>
      </dgm:t>
    </dgm:pt>
    <dgm:pt modelId="{4C65CB69-FDE5-4B3A-ACE7-AC04F6308CD0}">
      <dgm:prSet phldrT="[Texto]" custT="1"/>
      <dgm:spPr/>
      <dgm:t>
        <a:bodyPr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Elevar </a:t>
          </a:r>
          <a:r>
            <a:rPr lang="pt-BR" sz="1400" b="1" kern="1200" dirty="0">
              <a:solidFill>
                <a:schemeClr val="accent6"/>
              </a:solidFill>
              <a:latin typeface="+mj-lt"/>
              <a:ea typeface="+mn-ea"/>
              <a:cs typeface="+mn-cs"/>
            </a:rPr>
            <a:t>gradualmente</a:t>
          </a: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 a taxa de conclusão média dos cursos técnicos de nível médio na Rede Federal de Educação Profissional, Científica e Tecnológica para </a:t>
          </a:r>
          <a:r>
            <a:rPr lang="pt-BR" sz="1400" kern="1200" dirty="0">
              <a:solidFill>
                <a:schemeClr val="accent6"/>
              </a:solidFill>
              <a:latin typeface="+mj-lt"/>
              <a:ea typeface="+mn-ea"/>
              <a:cs typeface="+mn-cs"/>
            </a:rPr>
            <a:t>90%</a:t>
          </a: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 (noventa por cento) [...]. ”</a:t>
          </a:r>
        </a:p>
      </dgm:t>
    </dgm:pt>
    <dgm:pt modelId="{9CF27C81-27B6-4270-849F-EC95E57A0511}" type="parTrans" cxnId="{8644A1A3-758B-433B-9B38-1A9E4FDB3674}">
      <dgm:prSet/>
      <dgm:spPr/>
      <dgm:t>
        <a:bodyPr/>
        <a:lstStyle/>
        <a:p>
          <a:endParaRPr lang="pt-BR"/>
        </a:p>
      </dgm:t>
    </dgm:pt>
    <dgm:pt modelId="{88391C4A-90E4-468D-9861-3731F6E3B4BC}" type="sibTrans" cxnId="{8644A1A3-758B-433B-9B38-1A9E4FDB3674}">
      <dgm:prSet/>
      <dgm:spPr/>
      <dgm:t>
        <a:bodyPr/>
        <a:lstStyle/>
        <a:p>
          <a:endParaRPr lang="pt-BR"/>
        </a:p>
      </dgm:t>
    </dgm:pt>
    <dgm:pt modelId="{9AF126AE-CE33-4E07-8EDE-ED5EE969EA43}">
      <dgm:prSet phldrT="[Texto]" custT="1"/>
      <dgm:spPr>
        <a:solidFill>
          <a:srgbClr val="CCCCCC"/>
        </a:solidFill>
        <a:ln w="25400" cap="flat" cmpd="sng" algn="ctr">
          <a:solidFill>
            <a:srgbClr val="57A7B5">
              <a:lumMod val="50000"/>
            </a:srgbClr>
          </a:solidFill>
          <a:prstDash val="solid"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Estratégia 12.3</a:t>
          </a:r>
        </a:p>
      </dgm:t>
    </dgm:pt>
    <dgm:pt modelId="{F2AFF3C1-6706-4E01-BC48-C530BE50E5FA}" type="parTrans" cxnId="{4E473072-5B0A-48E9-8509-6738AEC67908}">
      <dgm:prSet/>
      <dgm:spPr/>
      <dgm:t>
        <a:bodyPr/>
        <a:lstStyle/>
        <a:p>
          <a:endParaRPr lang="pt-BR"/>
        </a:p>
      </dgm:t>
    </dgm:pt>
    <dgm:pt modelId="{614A5EDF-18A0-4466-AE98-ECD353E14ACD}" type="sibTrans" cxnId="{4E473072-5B0A-48E9-8509-6738AEC67908}">
      <dgm:prSet/>
      <dgm:spPr/>
      <dgm:t>
        <a:bodyPr/>
        <a:lstStyle/>
        <a:p>
          <a:endParaRPr lang="pt-BR"/>
        </a:p>
      </dgm:t>
    </dgm:pt>
    <dgm:pt modelId="{F0805C41-6496-45D7-B68A-FC163B8B5A7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“Elevar </a:t>
          </a:r>
          <a:r>
            <a:rPr lang="pt-BR" sz="1400" b="1" dirty="0">
              <a:solidFill>
                <a:schemeClr val="accent6"/>
              </a:solidFill>
              <a:latin typeface="+mj-lt"/>
              <a:ea typeface="+mn-ea"/>
              <a:cs typeface="+mn-cs"/>
            </a:rPr>
            <a:t>gradualmente</a:t>
          </a:r>
          <a:r>
            <a:rPr lang="pt-BR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 a taxa de conclusão média dos cursos de graduação presenciais nas universidades públicas para </a:t>
          </a:r>
          <a:r>
            <a:rPr lang="pt-BR" sz="1400" dirty="0">
              <a:solidFill>
                <a:schemeClr val="accent6"/>
              </a:solidFill>
              <a:latin typeface="+mj-lt"/>
              <a:ea typeface="+mn-ea"/>
              <a:cs typeface="+mn-cs"/>
            </a:rPr>
            <a:t>90%</a:t>
          </a:r>
          <a:r>
            <a:rPr lang="pt-BR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 (noventa por cento) [...]”. </a:t>
          </a:r>
          <a:endParaRPr lang="pt-BR" sz="1400" dirty="0">
            <a:latin typeface="+mj-lt"/>
          </a:endParaRPr>
        </a:p>
      </dgm:t>
    </dgm:pt>
    <dgm:pt modelId="{3910E4E7-C168-424D-951F-EC97EBEDE300}" type="parTrans" cxnId="{7E465804-822A-4BC3-B728-F542DDEF2813}">
      <dgm:prSet/>
      <dgm:spPr/>
      <dgm:t>
        <a:bodyPr/>
        <a:lstStyle/>
        <a:p>
          <a:endParaRPr lang="pt-BR"/>
        </a:p>
      </dgm:t>
    </dgm:pt>
    <dgm:pt modelId="{4FE423CB-9760-457F-A9E5-BD0D1B7E9869}" type="sibTrans" cxnId="{7E465804-822A-4BC3-B728-F542DDEF2813}">
      <dgm:prSet/>
      <dgm:spPr/>
      <dgm:t>
        <a:bodyPr/>
        <a:lstStyle/>
        <a:p>
          <a:endParaRPr lang="pt-BR"/>
        </a:p>
      </dgm:t>
    </dgm:pt>
    <dgm:pt modelId="{B1434DE1-F4FE-4DA5-9B3A-7A161F8C35B3}">
      <dgm:prSet phldrT="[Texto]" custT="1"/>
      <dgm:spPr>
        <a:solidFill>
          <a:srgbClr val="CCCCCC"/>
        </a:solidFill>
        <a:ln w="25400" cap="flat" cmpd="sng" algn="ctr">
          <a:solidFill>
            <a:srgbClr val="57A7B5">
              <a:lumMod val="50000"/>
            </a:srgbClr>
          </a:solidFill>
          <a:prstDash val="solid"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IFCE</a:t>
          </a:r>
          <a:endParaRPr lang="pt-BR" sz="28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F9AA7165-EF5F-408F-A877-6FC735C1215E}" type="parTrans" cxnId="{90296EA3-0A45-4929-AE4A-2B8E8D406488}">
      <dgm:prSet/>
      <dgm:spPr/>
      <dgm:t>
        <a:bodyPr/>
        <a:lstStyle/>
        <a:p>
          <a:endParaRPr lang="pt-BR"/>
        </a:p>
      </dgm:t>
    </dgm:pt>
    <dgm:pt modelId="{25A53556-E5E1-42EF-BCA0-A5D89707D22E}" type="sibTrans" cxnId="{90296EA3-0A45-4929-AE4A-2B8E8D406488}">
      <dgm:prSet/>
      <dgm:spPr/>
      <dgm:t>
        <a:bodyPr/>
        <a:lstStyle/>
        <a:p>
          <a:endParaRPr lang="pt-BR"/>
        </a:p>
      </dgm:t>
    </dgm:pt>
    <dgm:pt modelId="{7E03D0C0-7E24-4F8D-BDA3-6CCFF60BD06F}">
      <dgm:prSet phldrT="[Texto]" custT="1"/>
      <dgm:spPr/>
      <dgm:t>
        <a:bodyPr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Elevar </a:t>
          </a:r>
          <a:r>
            <a:rPr lang="pt-BR" sz="1400" b="1" kern="1200" dirty="0">
              <a:solidFill>
                <a:schemeClr val="accent6"/>
              </a:solidFill>
              <a:latin typeface="+mj-lt"/>
              <a:ea typeface="+mn-ea"/>
              <a:cs typeface="+mn-cs"/>
            </a:rPr>
            <a:t>gradualmente</a:t>
          </a: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 até 2024, a taxa de conclusão média dos cursos técnicos de nível médio e de graduação para </a:t>
          </a:r>
          <a:r>
            <a:rPr lang="pt-BR" sz="1400" kern="1200" dirty="0">
              <a:solidFill>
                <a:schemeClr val="accent6"/>
              </a:solidFill>
              <a:latin typeface="+mj-lt"/>
              <a:ea typeface="+mn-ea"/>
              <a:cs typeface="+mn-cs"/>
            </a:rPr>
            <a:t>90% </a:t>
          </a: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(noventa por cento) ofertados nas formas presencial e a distância. </a:t>
          </a:r>
        </a:p>
      </dgm:t>
    </dgm:pt>
    <dgm:pt modelId="{74CE1B7F-0BC9-42BF-9DA6-245EDC8C628B}" type="parTrans" cxnId="{AFAC88EE-3C08-4FFF-99CD-4030F825CEC9}">
      <dgm:prSet/>
      <dgm:spPr/>
      <dgm:t>
        <a:bodyPr/>
        <a:lstStyle/>
        <a:p>
          <a:endParaRPr lang="pt-BR"/>
        </a:p>
      </dgm:t>
    </dgm:pt>
    <dgm:pt modelId="{095A3EBA-6813-4F7F-9462-37E87E55B96C}" type="sibTrans" cxnId="{AFAC88EE-3C08-4FFF-99CD-4030F825CEC9}">
      <dgm:prSet/>
      <dgm:spPr/>
      <dgm:t>
        <a:bodyPr/>
        <a:lstStyle/>
        <a:p>
          <a:endParaRPr lang="pt-BR"/>
        </a:p>
      </dgm:t>
    </dgm:pt>
    <dgm:pt modelId="{C83AC405-22E6-478E-8BAC-1E5F155A9D1C}">
      <dgm:prSet/>
      <dgm:spPr/>
      <dgm:t>
        <a:bodyPr/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pt-BR" sz="600" kern="1200" dirty="0"/>
        </a:p>
      </dgm:t>
    </dgm:pt>
    <dgm:pt modelId="{D951930D-E6D7-428B-BEE6-7170AB2E130A}" type="parTrans" cxnId="{B78ADCB5-BCC8-4268-B9AC-23C71FF97171}">
      <dgm:prSet/>
      <dgm:spPr/>
      <dgm:t>
        <a:bodyPr/>
        <a:lstStyle/>
        <a:p>
          <a:endParaRPr lang="pt-BR"/>
        </a:p>
      </dgm:t>
    </dgm:pt>
    <dgm:pt modelId="{4102FB69-41B2-4D39-84C1-556FA8B8C9B2}" type="sibTrans" cxnId="{B78ADCB5-BCC8-4268-B9AC-23C71FF97171}">
      <dgm:prSet/>
      <dgm:spPr/>
      <dgm:t>
        <a:bodyPr/>
        <a:lstStyle/>
        <a:p>
          <a:endParaRPr lang="pt-BR"/>
        </a:p>
      </dgm:t>
    </dgm:pt>
    <dgm:pt modelId="{18B6C8B6-8475-4623-8D1E-60A9AE42A63A}" type="pres">
      <dgm:prSet presAssocID="{5426F372-5352-45DF-901E-80605BA476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577E436-B79B-4862-A3AD-6DFD8D69E669}" type="pres">
      <dgm:prSet presAssocID="{8AADA8EE-0218-47B3-8A3D-B81BF7D57D0D}" presName="composite" presStyleCnt="0"/>
      <dgm:spPr/>
    </dgm:pt>
    <dgm:pt modelId="{B65AA142-BC3D-4886-9D08-5B2D122953D0}" type="pres">
      <dgm:prSet presAssocID="{8AADA8EE-0218-47B3-8A3D-B81BF7D57D0D}" presName="bentUpArrow1" presStyleLbl="alignImgPlace1" presStyleIdx="0" presStyleCnt="2" custScaleX="151657" custLinFactNeighborX="26533" custLinFactNeighborY="-3020"/>
      <dgm:spPr>
        <a:xfrm rot="5400000">
          <a:off x="596922" y="890224"/>
          <a:ext cx="786277" cy="15122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7A7B5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55F49A8-90BF-48F6-9964-73E28239BF24}" type="pres">
      <dgm:prSet presAssocID="{8AADA8EE-0218-47B3-8A3D-B81BF7D57D0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C04B6A-50BF-4697-8111-71BA00E1F113}" type="pres">
      <dgm:prSet presAssocID="{8AADA8EE-0218-47B3-8A3D-B81BF7D57D0D}" presName="ChildText" presStyleLbl="revTx" presStyleIdx="0" presStyleCnt="3" custScaleX="336811" custScaleY="132331" custLinFactX="29884" custLinFactNeighborX="100000" custLinFactNeighborY="-4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D03B0E-AF32-4A4B-B212-9A246D6B80E2}" type="pres">
      <dgm:prSet presAssocID="{314D7597-1DF9-4475-98CA-A87EEFBB5E7F}" presName="sibTrans" presStyleCnt="0"/>
      <dgm:spPr/>
    </dgm:pt>
    <dgm:pt modelId="{360DB32B-7D98-482D-B148-2BEA16CEA047}" type="pres">
      <dgm:prSet presAssocID="{9AF126AE-CE33-4E07-8EDE-ED5EE969EA43}" presName="composite" presStyleCnt="0"/>
      <dgm:spPr/>
    </dgm:pt>
    <dgm:pt modelId="{639610B6-6679-42CA-8A68-5F1CF3F9BA68}" type="pres">
      <dgm:prSet presAssocID="{9AF126AE-CE33-4E07-8EDE-ED5EE969EA43}" presName="bentUpArrow1" presStyleLbl="alignImgPlace1" presStyleIdx="1" presStyleCnt="2" custScaleX="148219" custScaleY="111077" custLinFactNeighborX="14162" custLinFactNeighborY="3536"/>
      <dgm:spPr>
        <a:xfrm rot="5400000">
          <a:off x="1687506" y="2417044"/>
          <a:ext cx="984800" cy="11211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7A7B5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0A5466C-B971-45BE-AD60-A2433365386B}" type="pres">
      <dgm:prSet presAssocID="{9AF126AE-CE33-4E07-8EDE-ED5EE969EA43}" presName="ParentText" presStyleLbl="node1" presStyleIdx="1" presStyleCnt="3" custLinFactNeighborX="-11100">
        <dgm:presLayoutVars>
          <dgm:chMax val="1"/>
          <dgm:chPref val="1"/>
          <dgm:bulletEnabled val="1"/>
        </dgm:presLayoutVars>
      </dgm:prSet>
      <dgm:spPr>
        <a:xfrm>
          <a:off x="1426594" y="1325373"/>
          <a:ext cx="1657824" cy="1160423"/>
        </a:xfrm>
        <a:prstGeom prst="roundRect">
          <a:avLst>
            <a:gd name="adj" fmla="val 16670"/>
          </a:avLst>
        </a:prstGeom>
      </dgm:spPr>
      <dgm:t>
        <a:bodyPr/>
        <a:lstStyle/>
        <a:p>
          <a:endParaRPr lang="pt-BR"/>
        </a:p>
      </dgm:t>
    </dgm:pt>
    <dgm:pt modelId="{5F35C277-D1C7-487A-8861-271C3808FE5B}" type="pres">
      <dgm:prSet presAssocID="{9AF126AE-CE33-4E07-8EDE-ED5EE969EA43}" presName="ChildText" presStyleLbl="revTx" presStyleIdx="1" presStyleCnt="3" custScaleX="304962" custScaleY="124597" custLinFactX="3620" custLinFactNeighborX="100000" custLinFactNeighborY="1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BEAE71-C0F9-48A8-AF2C-02E0332306C3}" type="pres">
      <dgm:prSet presAssocID="{614A5EDF-18A0-4466-AE98-ECD353E14ACD}" presName="sibTrans" presStyleCnt="0"/>
      <dgm:spPr/>
    </dgm:pt>
    <dgm:pt modelId="{A37E0B7A-7F45-492A-A3BF-A1EF407BCCD7}" type="pres">
      <dgm:prSet presAssocID="{B1434DE1-F4FE-4DA5-9B3A-7A161F8C35B3}" presName="composite" presStyleCnt="0"/>
      <dgm:spPr/>
    </dgm:pt>
    <dgm:pt modelId="{47BEE1A3-6D60-4E3D-A2F3-8B463A01464A}" type="pres">
      <dgm:prSet presAssocID="{B1434DE1-F4FE-4DA5-9B3A-7A161F8C35B3}" presName="ParentText" presStyleLbl="node1" presStyleIdx="2" presStyleCnt="3" custLinFactNeighborX="-16280" custLinFactNeighborY="-13764">
        <dgm:presLayoutVars>
          <dgm:chMax val="1"/>
          <dgm:chPref val="1"/>
          <dgm:bulletEnabled val="1"/>
        </dgm:presLayoutVars>
      </dgm:prSet>
      <dgm:spPr>
        <a:xfrm>
          <a:off x="2801106" y="2628911"/>
          <a:ext cx="1657824" cy="1160423"/>
        </a:xfrm>
        <a:prstGeom prst="roundRect">
          <a:avLst>
            <a:gd name="adj" fmla="val 16670"/>
          </a:avLst>
        </a:prstGeom>
      </dgm:spPr>
      <dgm:t>
        <a:bodyPr/>
        <a:lstStyle/>
        <a:p>
          <a:endParaRPr lang="pt-BR"/>
        </a:p>
      </dgm:t>
    </dgm:pt>
    <dgm:pt modelId="{7E572171-686E-4328-8008-6872997158BB}" type="pres">
      <dgm:prSet presAssocID="{B1434DE1-F4FE-4DA5-9B3A-7A161F8C35B3}" presName="FinalChildText" presStyleLbl="revTx" presStyleIdx="2" presStyleCnt="3" custScaleX="257963" custScaleY="163972" custLinFactNeighborX="64207" custLinFactNeighborY="-15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42093F-B704-48F7-B944-62FE8091B75E}" srcId="{5426F372-5352-45DF-901E-80605BA476FB}" destId="{8AADA8EE-0218-47B3-8A3D-B81BF7D57D0D}" srcOrd="0" destOrd="0" parTransId="{0E28FD2F-9D27-4DCC-9699-F541B953D3B0}" sibTransId="{314D7597-1DF9-4475-98CA-A87EEFBB5E7F}"/>
    <dgm:cxn modelId="{7E465804-822A-4BC3-B728-F542DDEF2813}" srcId="{9AF126AE-CE33-4E07-8EDE-ED5EE969EA43}" destId="{F0805C41-6496-45D7-B68A-FC163B8B5A7C}" srcOrd="0" destOrd="0" parTransId="{3910E4E7-C168-424D-951F-EC97EBEDE300}" sibTransId="{4FE423CB-9760-457F-A9E5-BD0D1B7E9869}"/>
    <dgm:cxn modelId="{50F4E4D7-56B2-427D-81C9-A0CDA6801583}" type="presOf" srcId="{C83AC405-22E6-478E-8BAC-1E5F155A9D1C}" destId="{7E572171-686E-4328-8008-6872997158BB}" srcOrd="0" destOrd="1" presId="urn:microsoft.com/office/officeart/2005/8/layout/StepDownProcess"/>
    <dgm:cxn modelId="{90B8F5BE-AA2C-41D5-817F-43AC320FDB69}" type="presOf" srcId="{5426F372-5352-45DF-901E-80605BA476FB}" destId="{18B6C8B6-8475-4623-8D1E-60A9AE42A63A}" srcOrd="0" destOrd="0" presId="urn:microsoft.com/office/officeart/2005/8/layout/StepDownProcess"/>
    <dgm:cxn modelId="{E92B4A31-0D48-4456-9961-5D040BA974B6}" type="presOf" srcId="{9AF126AE-CE33-4E07-8EDE-ED5EE969EA43}" destId="{F0A5466C-B971-45BE-AD60-A2433365386B}" srcOrd="0" destOrd="0" presId="urn:microsoft.com/office/officeart/2005/8/layout/StepDownProcess"/>
    <dgm:cxn modelId="{0DA8C7BF-C1D4-4BD3-B160-D32ACBAD0644}" type="presOf" srcId="{4C65CB69-FDE5-4B3A-ACE7-AC04F6308CD0}" destId="{09C04B6A-50BF-4697-8111-71BA00E1F113}" srcOrd="0" destOrd="0" presId="urn:microsoft.com/office/officeart/2005/8/layout/StepDownProcess"/>
    <dgm:cxn modelId="{63FBFE0D-45D3-4763-B578-BA93D189DA8A}" type="presOf" srcId="{7E03D0C0-7E24-4F8D-BDA3-6CCFF60BD06F}" destId="{7E572171-686E-4328-8008-6872997158BB}" srcOrd="0" destOrd="0" presId="urn:microsoft.com/office/officeart/2005/8/layout/StepDownProcess"/>
    <dgm:cxn modelId="{FB65D39A-D6FE-4522-84CF-292379026221}" type="presOf" srcId="{8AADA8EE-0218-47B3-8A3D-B81BF7D57D0D}" destId="{355F49A8-90BF-48F6-9964-73E28239BF24}" srcOrd="0" destOrd="0" presId="urn:microsoft.com/office/officeart/2005/8/layout/StepDownProcess"/>
    <dgm:cxn modelId="{4E473072-5B0A-48E9-8509-6738AEC67908}" srcId="{5426F372-5352-45DF-901E-80605BA476FB}" destId="{9AF126AE-CE33-4E07-8EDE-ED5EE969EA43}" srcOrd="1" destOrd="0" parTransId="{F2AFF3C1-6706-4E01-BC48-C530BE50E5FA}" sibTransId="{614A5EDF-18A0-4466-AE98-ECD353E14ACD}"/>
    <dgm:cxn modelId="{AFAC88EE-3C08-4FFF-99CD-4030F825CEC9}" srcId="{B1434DE1-F4FE-4DA5-9B3A-7A161F8C35B3}" destId="{7E03D0C0-7E24-4F8D-BDA3-6CCFF60BD06F}" srcOrd="0" destOrd="0" parTransId="{74CE1B7F-0BC9-42BF-9DA6-245EDC8C628B}" sibTransId="{095A3EBA-6813-4F7F-9462-37E87E55B96C}"/>
    <dgm:cxn modelId="{90296EA3-0A45-4929-AE4A-2B8E8D406488}" srcId="{5426F372-5352-45DF-901E-80605BA476FB}" destId="{B1434DE1-F4FE-4DA5-9B3A-7A161F8C35B3}" srcOrd="2" destOrd="0" parTransId="{F9AA7165-EF5F-408F-A877-6FC735C1215E}" sibTransId="{25A53556-E5E1-42EF-BCA0-A5D89707D22E}"/>
    <dgm:cxn modelId="{8644A1A3-758B-433B-9B38-1A9E4FDB3674}" srcId="{8AADA8EE-0218-47B3-8A3D-B81BF7D57D0D}" destId="{4C65CB69-FDE5-4B3A-ACE7-AC04F6308CD0}" srcOrd="0" destOrd="0" parTransId="{9CF27C81-27B6-4270-849F-EC95E57A0511}" sibTransId="{88391C4A-90E4-468D-9861-3731F6E3B4BC}"/>
    <dgm:cxn modelId="{6BCE4CAC-7AD6-4533-9FD0-1A4FB4B31AD8}" type="presOf" srcId="{B1434DE1-F4FE-4DA5-9B3A-7A161F8C35B3}" destId="{47BEE1A3-6D60-4E3D-A2F3-8B463A01464A}" srcOrd="0" destOrd="0" presId="urn:microsoft.com/office/officeart/2005/8/layout/StepDownProcess"/>
    <dgm:cxn modelId="{B78ADCB5-BCC8-4268-B9AC-23C71FF97171}" srcId="{B1434DE1-F4FE-4DA5-9B3A-7A161F8C35B3}" destId="{C83AC405-22E6-478E-8BAC-1E5F155A9D1C}" srcOrd="1" destOrd="0" parTransId="{D951930D-E6D7-428B-BEE6-7170AB2E130A}" sibTransId="{4102FB69-41B2-4D39-84C1-556FA8B8C9B2}"/>
    <dgm:cxn modelId="{918F6690-0656-4F30-A8BD-AFB084DDCA14}" type="presOf" srcId="{F0805C41-6496-45D7-B68A-FC163B8B5A7C}" destId="{5F35C277-D1C7-487A-8861-271C3808FE5B}" srcOrd="0" destOrd="0" presId="urn:microsoft.com/office/officeart/2005/8/layout/StepDownProcess"/>
    <dgm:cxn modelId="{12CB105F-F6D0-43FD-9FD1-75020ACAA875}" type="presParOf" srcId="{18B6C8B6-8475-4623-8D1E-60A9AE42A63A}" destId="{8577E436-B79B-4862-A3AD-6DFD8D69E669}" srcOrd="0" destOrd="0" presId="urn:microsoft.com/office/officeart/2005/8/layout/StepDownProcess"/>
    <dgm:cxn modelId="{81D03F82-631A-4E19-8C5C-EA0062D3A321}" type="presParOf" srcId="{8577E436-B79B-4862-A3AD-6DFD8D69E669}" destId="{B65AA142-BC3D-4886-9D08-5B2D122953D0}" srcOrd="0" destOrd="0" presId="urn:microsoft.com/office/officeart/2005/8/layout/StepDownProcess"/>
    <dgm:cxn modelId="{F34392ED-FEFF-4E6A-BFAD-F5EB6B4AD578}" type="presParOf" srcId="{8577E436-B79B-4862-A3AD-6DFD8D69E669}" destId="{355F49A8-90BF-48F6-9964-73E28239BF24}" srcOrd="1" destOrd="0" presId="urn:microsoft.com/office/officeart/2005/8/layout/StepDownProcess"/>
    <dgm:cxn modelId="{0E310278-1111-4E45-8A5E-93D14B366D64}" type="presParOf" srcId="{8577E436-B79B-4862-A3AD-6DFD8D69E669}" destId="{09C04B6A-50BF-4697-8111-71BA00E1F113}" srcOrd="2" destOrd="0" presId="urn:microsoft.com/office/officeart/2005/8/layout/StepDownProcess"/>
    <dgm:cxn modelId="{48EFBACA-B733-41F6-857A-EE90B029AF53}" type="presParOf" srcId="{18B6C8B6-8475-4623-8D1E-60A9AE42A63A}" destId="{B8D03B0E-AF32-4A4B-B212-9A246D6B80E2}" srcOrd="1" destOrd="0" presId="urn:microsoft.com/office/officeart/2005/8/layout/StepDownProcess"/>
    <dgm:cxn modelId="{F6C78E70-8276-4BDD-A4BC-DAE57E470843}" type="presParOf" srcId="{18B6C8B6-8475-4623-8D1E-60A9AE42A63A}" destId="{360DB32B-7D98-482D-B148-2BEA16CEA047}" srcOrd="2" destOrd="0" presId="urn:microsoft.com/office/officeart/2005/8/layout/StepDownProcess"/>
    <dgm:cxn modelId="{1016D5DD-6E8E-425E-93DD-C6E58A365C14}" type="presParOf" srcId="{360DB32B-7D98-482D-B148-2BEA16CEA047}" destId="{639610B6-6679-42CA-8A68-5F1CF3F9BA68}" srcOrd="0" destOrd="0" presId="urn:microsoft.com/office/officeart/2005/8/layout/StepDownProcess"/>
    <dgm:cxn modelId="{F4BE14A9-C7D4-4ED9-8B13-37BF1CFB1B91}" type="presParOf" srcId="{360DB32B-7D98-482D-B148-2BEA16CEA047}" destId="{F0A5466C-B971-45BE-AD60-A2433365386B}" srcOrd="1" destOrd="0" presId="urn:microsoft.com/office/officeart/2005/8/layout/StepDownProcess"/>
    <dgm:cxn modelId="{06605DFF-F926-461A-8969-9B2916466AB6}" type="presParOf" srcId="{360DB32B-7D98-482D-B148-2BEA16CEA047}" destId="{5F35C277-D1C7-487A-8861-271C3808FE5B}" srcOrd="2" destOrd="0" presId="urn:microsoft.com/office/officeart/2005/8/layout/StepDownProcess"/>
    <dgm:cxn modelId="{5D1C244C-0017-484D-BCC6-E1F24268E2C5}" type="presParOf" srcId="{18B6C8B6-8475-4623-8D1E-60A9AE42A63A}" destId="{34BEAE71-C0F9-48A8-AF2C-02E0332306C3}" srcOrd="3" destOrd="0" presId="urn:microsoft.com/office/officeart/2005/8/layout/StepDownProcess"/>
    <dgm:cxn modelId="{24511930-E044-44DB-84FD-9B4828F14A2C}" type="presParOf" srcId="{18B6C8B6-8475-4623-8D1E-60A9AE42A63A}" destId="{A37E0B7A-7F45-492A-A3BF-A1EF407BCCD7}" srcOrd="4" destOrd="0" presId="urn:microsoft.com/office/officeart/2005/8/layout/StepDownProcess"/>
    <dgm:cxn modelId="{870162FF-7D86-462A-B23A-C5AE71904DC6}" type="presParOf" srcId="{A37E0B7A-7F45-492A-A3BF-A1EF407BCCD7}" destId="{47BEE1A3-6D60-4E3D-A2F3-8B463A01464A}" srcOrd="0" destOrd="0" presId="urn:microsoft.com/office/officeart/2005/8/layout/StepDownProcess"/>
    <dgm:cxn modelId="{DF6B9651-B86A-4FE9-8F64-EDA5B794F892}" type="presParOf" srcId="{A37E0B7A-7F45-492A-A3BF-A1EF407BCCD7}" destId="{7E572171-686E-4328-8008-6872997158B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D37F5F-345C-407C-9E52-BF69B208FF12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0E6511-BF66-4497-9AD1-53E0976DD6F6}">
      <dgm:prSet phldrT="[Texto]"/>
      <dgm:spPr/>
      <dgm:t>
        <a:bodyPr/>
        <a:lstStyle/>
        <a:p>
          <a:r>
            <a:rPr lang="pt-BR" dirty="0"/>
            <a:t>2017</a:t>
          </a:r>
        </a:p>
      </dgm:t>
    </dgm:pt>
    <dgm:pt modelId="{70E9EC75-FE16-4FD5-9981-462E35F14055}" type="parTrans" cxnId="{75460295-A87F-4E7D-B447-C9CF57A12D99}">
      <dgm:prSet/>
      <dgm:spPr/>
      <dgm:t>
        <a:bodyPr/>
        <a:lstStyle/>
        <a:p>
          <a:endParaRPr lang="pt-BR"/>
        </a:p>
      </dgm:t>
    </dgm:pt>
    <dgm:pt modelId="{98B36DC7-6678-4714-B221-8CE2B67D8FEE}" type="sibTrans" cxnId="{75460295-A87F-4E7D-B447-C9CF57A12D99}">
      <dgm:prSet/>
      <dgm:spPr/>
      <dgm:t>
        <a:bodyPr/>
        <a:lstStyle/>
        <a:p>
          <a:endParaRPr lang="pt-BR"/>
        </a:p>
      </dgm:t>
    </dgm:pt>
    <dgm:pt modelId="{91852E1D-BD32-4394-BBC9-471773E7DCE8}">
      <dgm:prSet phldrT="[Texto]"/>
      <dgm:spPr/>
      <dgm:t>
        <a:bodyPr/>
        <a:lstStyle/>
        <a:p>
          <a:r>
            <a:rPr lang="pt-BR" dirty="0"/>
            <a:t>2018</a:t>
          </a:r>
        </a:p>
      </dgm:t>
    </dgm:pt>
    <dgm:pt modelId="{CE079193-E813-4BD9-8284-497293AE39F6}" type="parTrans" cxnId="{5024B00D-3029-496C-B643-22DFF6C5B2F9}">
      <dgm:prSet/>
      <dgm:spPr/>
      <dgm:t>
        <a:bodyPr/>
        <a:lstStyle/>
        <a:p>
          <a:endParaRPr lang="pt-BR"/>
        </a:p>
      </dgm:t>
    </dgm:pt>
    <dgm:pt modelId="{3A9AEBF0-CF26-4821-867B-0A758C0E4210}" type="sibTrans" cxnId="{5024B00D-3029-496C-B643-22DFF6C5B2F9}">
      <dgm:prSet/>
      <dgm:spPr/>
      <dgm:t>
        <a:bodyPr/>
        <a:lstStyle/>
        <a:p>
          <a:endParaRPr lang="pt-BR"/>
        </a:p>
      </dgm:t>
    </dgm:pt>
    <dgm:pt modelId="{BB46A5CA-9948-49CB-8C11-5339887617C0}">
      <dgm:prSet phldrT="[Texto]"/>
      <dgm:spPr/>
      <dgm:t>
        <a:bodyPr/>
        <a:lstStyle/>
        <a:p>
          <a:r>
            <a:rPr lang="pt-BR" dirty="0"/>
            <a:t>2019</a:t>
          </a:r>
        </a:p>
      </dgm:t>
    </dgm:pt>
    <dgm:pt modelId="{EC3062C1-2F14-4DCF-BBB9-450C21D130B0}" type="parTrans" cxnId="{AFE7AC0F-00C9-4868-89D8-689D225004E5}">
      <dgm:prSet/>
      <dgm:spPr/>
      <dgm:t>
        <a:bodyPr/>
        <a:lstStyle/>
        <a:p>
          <a:endParaRPr lang="pt-BR"/>
        </a:p>
      </dgm:t>
    </dgm:pt>
    <dgm:pt modelId="{5B3522DA-847E-41E8-846E-1AFBBDA8A36D}" type="sibTrans" cxnId="{AFE7AC0F-00C9-4868-89D8-689D225004E5}">
      <dgm:prSet/>
      <dgm:spPr/>
      <dgm:t>
        <a:bodyPr/>
        <a:lstStyle/>
        <a:p>
          <a:endParaRPr lang="pt-BR"/>
        </a:p>
      </dgm:t>
    </dgm:pt>
    <dgm:pt modelId="{6BAF7F99-D06A-4AAF-8459-3E6C442E17B5}">
      <dgm:prSet phldrT="[Texto]"/>
      <dgm:spPr/>
      <dgm:t>
        <a:bodyPr/>
        <a:lstStyle/>
        <a:p>
          <a:r>
            <a:rPr lang="pt-BR" dirty="0"/>
            <a:t>2020</a:t>
          </a:r>
        </a:p>
      </dgm:t>
    </dgm:pt>
    <dgm:pt modelId="{E06B88BC-9273-4A7F-8BDD-78B56C3A2F1B}" type="parTrans" cxnId="{AF662266-351A-4821-94BC-BB92F6B8C6D9}">
      <dgm:prSet/>
      <dgm:spPr/>
      <dgm:t>
        <a:bodyPr/>
        <a:lstStyle/>
        <a:p>
          <a:endParaRPr lang="pt-BR"/>
        </a:p>
      </dgm:t>
    </dgm:pt>
    <dgm:pt modelId="{02E66788-1770-4352-8172-F4725F1B368C}" type="sibTrans" cxnId="{AF662266-351A-4821-94BC-BB92F6B8C6D9}">
      <dgm:prSet/>
      <dgm:spPr/>
      <dgm:t>
        <a:bodyPr/>
        <a:lstStyle/>
        <a:p>
          <a:endParaRPr lang="pt-BR"/>
        </a:p>
      </dgm:t>
    </dgm:pt>
    <dgm:pt modelId="{4C28CDF0-2E7D-444C-A88B-8EB8D6BAA7BB}">
      <dgm:prSet phldrT="[Texto]"/>
      <dgm:spPr/>
      <dgm:t>
        <a:bodyPr/>
        <a:lstStyle/>
        <a:p>
          <a:r>
            <a:rPr lang="pt-BR" dirty="0"/>
            <a:t>2021</a:t>
          </a:r>
        </a:p>
      </dgm:t>
    </dgm:pt>
    <dgm:pt modelId="{5962656F-22A7-4129-B6C9-572132B07BBE}" type="parTrans" cxnId="{FE2F8330-F4B5-48F2-88FA-D135B4938A21}">
      <dgm:prSet/>
      <dgm:spPr/>
      <dgm:t>
        <a:bodyPr/>
        <a:lstStyle/>
        <a:p>
          <a:endParaRPr lang="pt-BR"/>
        </a:p>
      </dgm:t>
    </dgm:pt>
    <dgm:pt modelId="{1FC801E1-A53D-4E17-86A7-E9B208B4FCBB}" type="sibTrans" cxnId="{FE2F8330-F4B5-48F2-88FA-D135B4938A21}">
      <dgm:prSet/>
      <dgm:spPr/>
      <dgm:t>
        <a:bodyPr/>
        <a:lstStyle/>
        <a:p>
          <a:endParaRPr lang="pt-BR"/>
        </a:p>
      </dgm:t>
    </dgm:pt>
    <dgm:pt modelId="{F006411C-92AF-4B81-A1DE-15C42F0F09C5}">
      <dgm:prSet phldrT="[Texto]"/>
      <dgm:spPr/>
      <dgm:t>
        <a:bodyPr/>
        <a:lstStyle/>
        <a:p>
          <a:r>
            <a:rPr lang="pt-BR" dirty="0"/>
            <a:t>2022</a:t>
          </a:r>
        </a:p>
      </dgm:t>
    </dgm:pt>
    <dgm:pt modelId="{F6F5CC0E-2B76-4C2B-B040-81ABCDAF7EC9}" type="parTrans" cxnId="{2594F408-9308-4861-8E9B-3627F5CBF5AE}">
      <dgm:prSet/>
      <dgm:spPr/>
      <dgm:t>
        <a:bodyPr/>
        <a:lstStyle/>
        <a:p>
          <a:endParaRPr lang="pt-BR"/>
        </a:p>
      </dgm:t>
    </dgm:pt>
    <dgm:pt modelId="{656519A2-629F-4ACA-B938-C668F8817AFD}" type="sibTrans" cxnId="{2594F408-9308-4861-8E9B-3627F5CBF5AE}">
      <dgm:prSet/>
      <dgm:spPr/>
      <dgm:t>
        <a:bodyPr/>
        <a:lstStyle/>
        <a:p>
          <a:endParaRPr lang="pt-BR"/>
        </a:p>
      </dgm:t>
    </dgm:pt>
    <dgm:pt modelId="{C69505AC-41E2-4A4B-ADCB-FDD1335AB325}">
      <dgm:prSet phldrT="[Texto]"/>
      <dgm:spPr/>
      <dgm:t>
        <a:bodyPr/>
        <a:lstStyle/>
        <a:p>
          <a:r>
            <a:rPr lang="pt-BR" dirty="0"/>
            <a:t>2023</a:t>
          </a:r>
        </a:p>
      </dgm:t>
    </dgm:pt>
    <dgm:pt modelId="{669AF142-A8DA-40D6-BE18-49B9AFD269AF}" type="parTrans" cxnId="{A5D3D30D-851F-4317-958A-7A9BAD98143C}">
      <dgm:prSet/>
      <dgm:spPr/>
      <dgm:t>
        <a:bodyPr/>
        <a:lstStyle/>
        <a:p>
          <a:endParaRPr lang="pt-BR"/>
        </a:p>
      </dgm:t>
    </dgm:pt>
    <dgm:pt modelId="{8F663A06-3C77-431F-B023-112240359AC3}" type="sibTrans" cxnId="{A5D3D30D-851F-4317-958A-7A9BAD98143C}">
      <dgm:prSet/>
      <dgm:spPr/>
      <dgm:t>
        <a:bodyPr/>
        <a:lstStyle/>
        <a:p>
          <a:endParaRPr lang="pt-BR"/>
        </a:p>
      </dgm:t>
    </dgm:pt>
    <dgm:pt modelId="{BD6D95A0-B5A0-4FA3-91ED-8215FCB38E34}">
      <dgm:prSet phldrT="[Texto]"/>
      <dgm:spPr/>
      <dgm:t>
        <a:bodyPr/>
        <a:lstStyle/>
        <a:p>
          <a:r>
            <a:rPr lang="pt-BR" dirty="0"/>
            <a:t>2024</a:t>
          </a:r>
        </a:p>
      </dgm:t>
    </dgm:pt>
    <dgm:pt modelId="{35BAE0E3-EDAF-452D-A002-DCD22909BA94}" type="parTrans" cxnId="{3B7A619C-3655-4CF4-B0E9-F9F5E6B20A11}">
      <dgm:prSet/>
      <dgm:spPr/>
      <dgm:t>
        <a:bodyPr/>
        <a:lstStyle/>
        <a:p>
          <a:endParaRPr lang="pt-BR"/>
        </a:p>
      </dgm:t>
    </dgm:pt>
    <dgm:pt modelId="{8D54B651-7AF6-4816-874C-E88A4A009EF8}" type="sibTrans" cxnId="{3B7A619C-3655-4CF4-B0E9-F9F5E6B20A11}">
      <dgm:prSet/>
      <dgm:spPr/>
      <dgm:t>
        <a:bodyPr/>
        <a:lstStyle/>
        <a:p>
          <a:endParaRPr lang="pt-BR"/>
        </a:p>
      </dgm:t>
    </dgm:pt>
    <dgm:pt modelId="{5E37F7A5-5745-4086-BBC4-BA73A6B2E18A}">
      <dgm:prSet phldrT="[Texto]"/>
      <dgm:spPr/>
      <dgm:t>
        <a:bodyPr/>
        <a:lstStyle/>
        <a:p>
          <a:r>
            <a:rPr lang="pt-BR"/>
            <a:t>40%</a:t>
          </a:r>
          <a:endParaRPr lang="pt-BR" dirty="0"/>
        </a:p>
      </dgm:t>
    </dgm:pt>
    <dgm:pt modelId="{2B2285A7-5D6A-4676-901E-FD3E403F3BD2}" type="parTrans" cxnId="{1A44E3B8-27A1-4F7E-9250-3DC76DCFEA6A}">
      <dgm:prSet/>
      <dgm:spPr/>
      <dgm:t>
        <a:bodyPr/>
        <a:lstStyle/>
        <a:p>
          <a:endParaRPr lang="pt-BR"/>
        </a:p>
      </dgm:t>
    </dgm:pt>
    <dgm:pt modelId="{C9B413C2-DEAE-44A6-AACE-21A47EA590EF}" type="sibTrans" cxnId="{1A44E3B8-27A1-4F7E-9250-3DC76DCFEA6A}">
      <dgm:prSet/>
      <dgm:spPr/>
      <dgm:t>
        <a:bodyPr/>
        <a:lstStyle/>
        <a:p>
          <a:endParaRPr lang="pt-BR"/>
        </a:p>
      </dgm:t>
    </dgm:pt>
    <dgm:pt modelId="{37F3F599-FF1A-4C4E-BA48-239EDB9502A9}">
      <dgm:prSet phldrT="[Texto]"/>
      <dgm:spPr/>
      <dgm:t>
        <a:bodyPr/>
        <a:lstStyle/>
        <a:p>
          <a:r>
            <a:rPr lang="pt-BR" dirty="0"/>
            <a:t>47,15%</a:t>
          </a:r>
        </a:p>
      </dgm:t>
    </dgm:pt>
    <dgm:pt modelId="{27AB4862-C400-49B3-AECA-9C6817B2E7CA}" type="parTrans" cxnId="{667DF9DA-C53A-4A80-8E59-FA4E8C751A04}">
      <dgm:prSet/>
      <dgm:spPr/>
      <dgm:t>
        <a:bodyPr/>
        <a:lstStyle/>
        <a:p>
          <a:endParaRPr lang="pt-BR"/>
        </a:p>
      </dgm:t>
    </dgm:pt>
    <dgm:pt modelId="{D0842C79-09E7-475F-A2E1-E0B139E7EC2B}" type="sibTrans" cxnId="{667DF9DA-C53A-4A80-8E59-FA4E8C751A04}">
      <dgm:prSet/>
      <dgm:spPr/>
      <dgm:t>
        <a:bodyPr/>
        <a:lstStyle/>
        <a:p>
          <a:endParaRPr lang="pt-BR"/>
        </a:p>
      </dgm:t>
    </dgm:pt>
    <dgm:pt modelId="{A5FDBD91-02C1-468F-9BD3-FEB06DE4A70D}">
      <dgm:prSet phldrT="[Texto]"/>
      <dgm:spPr/>
      <dgm:t>
        <a:bodyPr/>
        <a:lstStyle/>
        <a:p>
          <a:r>
            <a:rPr lang="pt-BR" dirty="0"/>
            <a:t>54,30%</a:t>
          </a:r>
        </a:p>
      </dgm:t>
    </dgm:pt>
    <dgm:pt modelId="{3EC18BDA-944A-4E41-A94E-26FF6DA7A82C}" type="parTrans" cxnId="{8A936856-AA04-4B27-A669-0590C5AC4AFB}">
      <dgm:prSet/>
      <dgm:spPr/>
      <dgm:t>
        <a:bodyPr/>
        <a:lstStyle/>
        <a:p>
          <a:endParaRPr lang="pt-BR"/>
        </a:p>
      </dgm:t>
    </dgm:pt>
    <dgm:pt modelId="{B1CE66E5-B58F-4E66-9CB3-9386643918A0}" type="sibTrans" cxnId="{8A936856-AA04-4B27-A669-0590C5AC4AFB}">
      <dgm:prSet/>
      <dgm:spPr/>
      <dgm:t>
        <a:bodyPr/>
        <a:lstStyle/>
        <a:p>
          <a:endParaRPr lang="pt-BR"/>
        </a:p>
      </dgm:t>
    </dgm:pt>
    <dgm:pt modelId="{247F9B96-2072-4A5C-A72D-125AFBFFE5E4}">
      <dgm:prSet phldrT="[Texto]"/>
      <dgm:spPr/>
      <dgm:t>
        <a:bodyPr/>
        <a:lstStyle/>
        <a:p>
          <a:r>
            <a:rPr lang="pt-BR" dirty="0"/>
            <a:t>61,45%</a:t>
          </a:r>
        </a:p>
      </dgm:t>
    </dgm:pt>
    <dgm:pt modelId="{A59B6EA7-D9A2-442C-81A8-7F4CBE793C18}" type="parTrans" cxnId="{47FA7BCC-9673-4F70-B60A-3509221B3312}">
      <dgm:prSet/>
      <dgm:spPr/>
      <dgm:t>
        <a:bodyPr/>
        <a:lstStyle/>
        <a:p>
          <a:endParaRPr lang="pt-BR"/>
        </a:p>
      </dgm:t>
    </dgm:pt>
    <dgm:pt modelId="{27E49F5A-C139-434C-A902-36BEBD17588D}" type="sibTrans" cxnId="{47FA7BCC-9673-4F70-B60A-3509221B3312}">
      <dgm:prSet/>
      <dgm:spPr/>
      <dgm:t>
        <a:bodyPr/>
        <a:lstStyle/>
        <a:p>
          <a:endParaRPr lang="pt-BR"/>
        </a:p>
      </dgm:t>
    </dgm:pt>
    <dgm:pt modelId="{C0D5D95B-E03F-41F1-B01A-ED215E7FCD92}">
      <dgm:prSet phldrT="[Texto]"/>
      <dgm:spPr/>
      <dgm:t>
        <a:bodyPr/>
        <a:lstStyle/>
        <a:p>
          <a:r>
            <a:rPr lang="pt-BR" dirty="0"/>
            <a:t>68,60%</a:t>
          </a:r>
        </a:p>
      </dgm:t>
    </dgm:pt>
    <dgm:pt modelId="{B240908A-8014-40C2-90DB-2848EF409952}" type="parTrans" cxnId="{CCA137F3-0B22-414A-8931-919DD93BA347}">
      <dgm:prSet/>
      <dgm:spPr/>
      <dgm:t>
        <a:bodyPr/>
        <a:lstStyle/>
        <a:p>
          <a:endParaRPr lang="pt-BR"/>
        </a:p>
      </dgm:t>
    </dgm:pt>
    <dgm:pt modelId="{0D047F1B-2089-4604-A67E-6571411BEA0D}" type="sibTrans" cxnId="{CCA137F3-0B22-414A-8931-919DD93BA347}">
      <dgm:prSet/>
      <dgm:spPr/>
      <dgm:t>
        <a:bodyPr/>
        <a:lstStyle/>
        <a:p>
          <a:endParaRPr lang="pt-BR"/>
        </a:p>
      </dgm:t>
    </dgm:pt>
    <dgm:pt modelId="{BFD7401B-649E-41AD-92D1-13F1B73DFDB8}">
      <dgm:prSet phldrT="[Texto]"/>
      <dgm:spPr/>
      <dgm:t>
        <a:bodyPr/>
        <a:lstStyle/>
        <a:p>
          <a:r>
            <a:rPr lang="pt-BR" dirty="0"/>
            <a:t>75,75%</a:t>
          </a:r>
        </a:p>
      </dgm:t>
    </dgm:pt>
    <dgm:pt modelId="{FD289B67-1EE7-478F-8A2F-5D7B4CB707A5}" type="parTrans" cxnId="{4BD70C41-4FF6-423F-8B4A-5EAEBEB08861}">
      <dgm:prSet/>
      <dgm:spPr/>
      <dgm:t>
        <a:bodyPr/>
        <a:lstStyle/>
        <a:p>
          <a:endParaRPr lang="pt-BR"/>
        </a:p>
      </dgm:t>
    </dgm:pt>
    <dgm:pt modelId="{107311E5-D42B-4D6E-B1BD-FC35E75D0BB5}" type="sibTrans" cxnId="{4BD70C41-4FF6-423F-8B4A-5EAEBEB08861}">
      <dgm:prSet/>
      <dgm:spPr/>
      <dgm:t>
        <a:bodyPr/>
        <a:lstStyle/>
        <a:p>
          <a:endParaRPr lang="pt-BR"/>
        </a:p>
      </dgm:t>
    </dgm:pt>
    <dgm:pt modelId="{6870070E-F8F9-4628-915A-3143053D2256}">
      <dgm:prSet phldrT="[Texto]"/>
      <dgm:spPr/>
      <dgm:t>
        <a:bodyPr/>
        <a:lstStyle/>
        <a:p>
          <a:r>
            <a:rPr lang="pt-BR" dirty="0"/>
            <a:t>82,90%</a:t>
          </a:r>
        </a:p>
      </dgm:t>
    </dgm:pt>
    <dgm:pt modelId="{6B6803C1-85D1-426D-B355-D0032C375C9D}" type="parTrans" cxnId="{E65E61B4-5C3A-4CA9-9849-DCF86908E125}">
      <dgm:prSet/>
      <dgm:spPr/>
      <dgm:t>
        <a:bodyPr/>
        <a:lstStyle/>
        <a:p>
          <a:endParaRPr lang="pt-BR"/>
        </a:p>
      </dgm:t>
    </dgm:pt>
    <dgm:pt modelId="{465F90CE-09C5-4452-8348-866C875CB816}" type="sibTrans" cxnId="{E65E61B4-5C3A-4CA9-9849-DCF86908E125}">
      <dgm:prSet/>
      <dgm:spPr/>
      <dgm:t>
        <a:bodyPr/>
        <a:lstStyle/>
        <a:p>
          <a:endParaRPr lang="pt-BR"/>
        </a:p>
      </dgm:t>
    </dgm:pt>
    <dgm:pt modelId="{A638FBC7-8548-4396-A515-3956A1E867D3}">
      <dgm:prSet phldrT="[Texto]"/>
      <dgm:spPr/>
      <dgm:t>
        <a:bodyPr/>
        <a:lstStyle/>
        <a:p>
          <a:r>
            <a:rPr lang="pt-BR" dirty="0"/>
            <a:t>90%</a:t>
          </a:r>
        </a:p>
      </dgm:t>
    </dgm:pt>
    <dgm:pt modelId="{FEF3B230-76EA-43BB-8935-308E1D3F5CD9}" type="parTrans" cxnId="{1C15943D-F696-40F5-8780-F4CFF17D30FF}">
      <dgm:prSet/>
      <dgm:spPr/>
      <dgm:t>
        <a:bodyPr/>
        <a:lstStyle/>
        <a:p>
          <a:endParaRPr lang="pt-BR"/>
        </a:p>
      </dgm:t>
    </dgm:pt>
    <dgm:pt modelId="{85309D26-4C67-4172-90BE-A80FF3409036}" type="sibTrans" cxnId="{1C15943D-F696-40F5-8780-F4CFF17D30FF}">
      <dgm:prSet/>
      <dgm:spPr/>
      <dgm:t>
        <a:bodyPr/>
        <a:lstStyle/>
        <a:p>
          <a:endParaRPr lang="pt-BR"/>
        </a:p>
      </dgm:t>
    </dgm:pt>
    <dgm:pt modelId="{0D7F9231-6DC5-4640-BE21-82BA72E4825A}" type="pres">
      <dgm:prSet presAssocID="{6ED37F5F-345C-407C-9E52-BF69B208FF12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9689204E-4D24-4130-8AC1-04F6F0A76D0E}" type="pres">
      <dgm:prSet presAssocID="{070E6511-BF66-4497-9AD1-53E0976DD6F6}" presName="parComposite" presStyleCnt="0"/>
      <dgm:spPr/>
    </dgm:pt>
    <dgm:pt modelId="{54404836-A113-4965-9CAE-FFBED67BD2D6}" type="pres">
      <dgm:prSet presAssocID="{070E6511-BF66-4497-9AD1-53E0976DD6F6}" presName="parBigCircle" presStyleLbl="node0" presStyleIdx="0" presStyleCnt="8"/>
      <dgm:spPr/>
    </dgm:pt>
    <dgm:pt modelId="{7313E85E-52E5-477B-B715-14D5084A276B}" type="pres">
      <dgm:prSet presAssocID="{070E6511-BF66-4497-9AD1-53E0976DD6F6}" presName="parTx" presStyleLbl="revTx" presStyleIdx="0" presStyleCnt="24"/>
      <dgm:spPr/>
      <dgm:t>
        <a:bodyPr/>
        <a:lstStyle/>
        <a:p>
          <a:endParaRPr lang="pt-BR"/>
        </a:p>
      </dgm:t>
    </dgm:pt>
    <dgm:pt modelId="{6C6C5392-002B-4B23-AFC4-4BB45A3C2007}" type="pres">
      <dgm:prSet presAssocID="{070E6511-BF66-4497-9AD1-53E0976DD6F6}" presName="bSpace" presStyleCnt="0"/>
      <dgm:spPr/>
    </dgm:pt>
    <dgm:pt modelId="{4D547DAD-34F5-4093-9877-5E92B166326F}" type="pres">
      <dgm:prSet presAssocID="{070E6511-BF66-4497-9AD1-53E0976DD6F6}" presName="parBackupNorm" presStyleCnt="0"/>
      <dgm:spPr/>
    </dgm:pt>
    <dgm:pt modelId="{22BA6C6A-E176-4A81-BC79-8CDA05F72687}" type="pres">
      <dgm:prSet presAssocID="{98B36DC7-6678-4714-B221-8CE2B67D8FEE}" presName="parSpace" presStyleCnt="0"/>
      <dgm:spPr/>
    </dgm:pt>
    <dgm:pt modelId="{874E256B-15B6-4A3F-BD1C-6413B8D97CFB}" type="pres">
      <dgm:prSet presAssocID="{5E37F7A5-5745-4086-BBC4-BA73A6B2E18A}" presName="desBackupLeftNorm" presStyleCnt="0"/>
      <dgm:spPr/>
    </dgm:pt>
    <dgm:pt modelId="{C5B62570-0A67-41B0-A1FE-C6920D430B15}" type="pres">
      <dgm:prSet presAssocID="{5E37F7A5-5745-4086-BBC4-BA73A6B2E18A}" presName="desComposite" presStyleCnt="0"/>
      <dgm:spPr/>
    </dgm:pt>
    <dgm:pt modelId="{89591DE8-EAFA-4EB4-B203-6EF82D4A76EC}" type="pres">
      <dgm:prSet presAssocID="{5E37F7A5-5745-4086-BBC4-BA73A6B2E18A}" presName="desCircle" presStyleLbl="node1" presStyleIdx="0" presStyleCnt="8"/>
      <dgm:spPr>
        <a:solidFill>
          <a:srgbClr val="FF0000"/>
        </a:solidFill>
        <a:ln>
          <a:solidFill>
            <a:schemeClr val="tx1"/>
          </a:solidFill>
        </a:ln>
      </dgm:spPr>
    </dgm:pt>
    <dgm:pt modelId="{EE27681E-93C8-4DED-8B21-D2542104A07F}" type="pres">
      <dgm:prSet presAssocID="{5E37F7A5-5745-4086-BBC4-BA73A6B2E18A}" presName="chTx" presStyleLbl="revTx" presStyleIdx="1" presStyleCnt="24"/>
      <dgm:spPr/>
      <dgm:t>
        <a:bodyPr/>
        <a:lstStyle/>
        <a:p>
          <a:endParaRPr lang="pt-BR"/>
        </a:p>
      </dgm:t>
    </dgm:pt>
    <dgm:pt modelId="{2C7E32F0-B610-4801-B063-B212684BB522}" type="pres">
      <dgm:prSet presAssocID="{5E37F7A5-5745-4086-BBC4-BA73A6B2E18A}" presName="desTx" presStyleLbl="revTx" presStyleIdx="2" presStyleCnt="24">
        <dgm:presLayoutVars>
          <dgm:bulletEnabled val="1"/>
        </dgm:presLayoutVars>
      </dgm:prSet>
      <dgm:spPr/>
    </dgm:pt>
    <dgm:pt modelId="{DB4DD27B-553D-4B9F-9D1E-CA67C6B534CC}" type="pres">
      <dgm:prSet presAssocID="{5E37F7A5-5745-4086-BBC4-BA73A6B2E18A}" presName="desBackupRightNorm" presStyleCnt="0"/>
      <dgm:spPr/>
    </dgm:pt>
    <dgm:pt modelId="{6AB1FB5D-52D5-44DF-93AE-6819E56E31EB}" type="pres">
      <dgm:prSet presAssocID="{C9B413C2-DEAE-44A6-AACE-21A47EA590EF}" presName="desSpace" presStyleCnt="0"/>
      <dgm:spPr/>
    </dgm:pt>
    <dgm:pt modelId="{99FE2E91-D060-4024-8665-AE56F7FE10DB}" type="pres">
      <dgm:prSet presAssocID="{91852E1D-BD32-4394-BBC9-471773E7DCE8}" presName="parComposite" presStyleCnt="0"/>
      <dgm:spPr/>
    </dgm:pt>
    <dgm:pt modelId="{059F013B-B84F-4575-B7F8-F8A4BB18F277}" type="pres">
      <dgm:prSet presAssocID="{91852E1D-BD32-4394-BBC9-471773E7DCE8}" presName="parBigCircle" presStyleLbl="node0" presStyleIdx="1" presStyleCnt="8"/>
      <dgm:spPr/>
    </dgm:pt>
    <dgm:pt modelId="{4D7E6DA9-386D-4B49-8026-167D867A4F5E}" type="pres">
      <dgm:prSet presAssocID="{91852E1D-BD32-4394-BBC9-471773E7DCE8}" presName="parTx" presStyleLbl="revTx" presStyleIdx="3" presStyleCnt="24"/>
      <dgm:spPr/>
      <dgm:t>
        <a:bodyPr/>
        <a:lstStyle/>
        <a:p>
          <a:endParaRPr lang="pt-BR"/>
        </a:p>
      </dgm:t>
    </dgm:pt>
    <dgm:pt modelId="{5112162C-8445-4EA6-8CAF-1840243827DA}" type="pres">
      <dgm:prSet presAssocID="{91852E1D-BD32-4394-BBC9-471773E7DCE8}" presName="bSpace" presStyleCnt="0"/>
      <dgm:spPr/>
    </dgm:pt>
    <dgm:pt modelId="{10615DC4-E6F1-40B9-88E8-91845B63597E}" type="pres">
      <dgm:prSet presAssocID="{91852E1D-BD32-4394-BBC9-471773E7DCE8}" presName="parBackupNorm" presStyleCnt="0"/>
      <dgm:spPr/>
    </dgm:pt>
    <dgm:pt modelId="{80D70740-D0CE-4E3A-B1EC-CA219FDCAD04}" type="pres">
      <dgm:prSet presAssocID="{3A9AEBF0-CF26-4821-867B-0A758C0E4210}" presName="parSpace" presStyleCnt="0"/>
      <dgm:spPr/>
    </dgm:pt>
    <dgm:pt modelId="{336D25A0-DD2C-44BC-B80C-AFD041FA05B5}" type="pres">
      <dgm:prSet presAssocID="{37F3F599-FF1A-4C4E-BA48-239EDB9502A9}" presName="desBackupLeftNorm" presStyleCnt="0"/>
      <dgm:spPr/>
    </dgm:pt>
    <dgm:pt modelId="{7FDCA956-6B63-458B-927E-0108A634D204}" type="pres">
      <dgm:prSet presAssocID="{37F3F599-FF1A-4C4E-BA48-239EDB9502A9}" presName="desComposite" presStyleCnt="0"/>
      <dgm:spPr/>
    </dgm:pt>
    <dgm:pt modelId="{0A66F317-6FA1-4665-A678-0D3B9B3115E6}" type="pres">
      <dgm:prSet presAssocID="{37F3F599-FF1A-4C4E-BA48-239EDB9502A9}" presName="desCircle" presStyleLbl="node1" presStyleIdx="1" presStyleCnt="8"/>
      <dgm:spPr/>
    </dgm:pt>
    <dgm:pt modelId="{006E4B37-B028-43C5-B7F0-661DB1FABF48}" type="pres">
      <dgm:prSet presAssocID="{37F3F599-FF1A-4C4E-BA48-239EDB9502A9}" presName="chTx" presStyleLbl="revTx" presStyleIdx="4" presStyleCnt="24"/>
      <dgm:spPr/>
      <dgm:t>
        <a:bodyPr/>
        <a:lstStyle/>
        <a:p>
          <a:endParaRPr lang="pt-BR"/>
        </a:p>
      </dgm:t>
    </dgm:pt>
    <dgm:pt modelId="{9556A470-8317-4A11-A40A-CBB881C15172}" type="pres">
      <dgm:prSet presAssocID="{37F3F599-FF1A-4C4E-BA48-239EDB9502A9}" presName="desTx" presStyleLbl="revTx" presStyleIdx="5" presStyleCnt="24">
        <dgm:presLayoutVars>
          <dgm:bulletEnabled val="1"/>
        </dgm:presLayoutVars>
      </dgm:prSet>
      <dgm:spPr/>
    </dgm:pt>
    <dgm:pt modelId="{3F3AD0F4-588F-4753-8E06-FBE8366F30A2}" type="pres">
      <dgm:prSet presAssocID="{37F3F599-FF1A-4C4E-BA48-239EDB9502A9}" presName="desBackupRightNorm" presStyleCnt="0"/>
      <dgm:spPr/>
    </dgm:pt>
    <dgm:pt modelId="{8C7916C4-C542-482B-95B8-1FDE2921289A}" type="pres">
      <dgm:prSet presAssocID="{D0842C79-09E7-475F-A2E1-E0B139E7EC2B}" presName="desSpace" presStyleCnt="0"/>
      <dgm:spPr/>
    </dgm:pt>
    <dgm:pt modelId="{474C3846-295D-4BFB-B74D-507CF1DB4C32}" type="pres">
      <dgm:prSet presAssocID="{BB46A5CA-9948-49CB-8C11-5339887617C0}" presName="parComposite" presStyleCnt="0"/>
      <dgm:spPr/>
    </dgm:pt>
    <dgm:pt modelId="{1242CB5C-652C-4042-A92E-6EC69C02951D}" type="pres">
      <dgm:prSet presAssocID="{BB46A5CA-9948-49CB-8C11-5339887617C0}" presName="parBigCircle" presStyleLbl="node0" presStyleIdx="2" presStyleCnt="8"/>
      <dgm:spPr/>
    </dgm:pt>
    <dgm:pt modelId="{71D455D5-98E1-4A41-9047-C9100E696FCA}" type="pres">
      <dgm:prSet presAssocID="{BB46A5CA-9948-49CB-8C11-5339887617C0}" presName="parTx" presStyleLbl="revTx" presStyleIdx="6" presStyleCnt="24"/>
      <dgm:spPr/>
      <dgm:t>
        <a:bodyPr/>
        <a:lstStyle/>
        <a:p>
          <a:endParaRPr lang="pt-BR"/>
        </a:p>
      </dgm:t>
    </dgm:pt>
    <dgm:pt modelId="{ED8CF890-7C32-4F1C-B1D5-ED3AC89FF9CA}" type="pres">
      <dgm:prSet presAssocID="{BB46A5CA-9948-49CB-8C11-5339887617C0}" presName="bSpace" presStyleCnt="0"/>
      <dgm:spPr/>
    </dgm:pt>
    <dgm:pt modelId="{115746FF-F3AC-4C46-A464-D1C27CB77733}" type="pres">
      <dgm:prSet presAssocID="{BB46A5CA-9948-49CB-8C11-5339887617C0}" presName="parBackupNorm" presStyleCnt="0"/>
      <dgm:spPr/>
    </dgm:pt>
    <dgm:pt modelId="{959CDD7A-7385-4255-8A9E-60F2053B17AB}" type="pres">
      <dgm:prSet presAssocID="{5B3522DA-847E-41E8-846E-1AFBBDA8A36D}" presName="parSpace" presStyleCnt="0"/>
      <dgm:spPr/>
    </dgm:pt>
    <dgm:pt modelId="{418589E4-BA6E-48B9-AD3C-6BB89A30F621}" type="pres">
      <dgm:prSet presAssocID="{A5FDBD91-02C1-468F-9BD3-FEB06DE4A70D}" presName="desBackupLeftNorm" presStyleCnt="0"/>
      <dgm:spPr/>
    </dgm:pt>
    <dgm:pt modelId="{BB678DF4-AD95-414E-8413-54217C8CAD01}" type="pres">
      <dgm:prSet presAssocID="{A5FDBD91-02C1-468F-9BD3-FEB06DE4A70D}" presName="desComposite" presStyleCnt="0"/>
      <dgm:spPr/>
    </dgm:pt>
    <dgm:pt modelId="{6382CB55-816E-4DF8-9499-636E34D7E366}" type="pres">
      <dgm:prSet presAssocID="{A5FDBD91-02C1-468F-9BD3-FEB06DE4A70D}" presName="desCircle" presStyleLbl="node1" presStyleIdx="2" presStyleCnt="8"/>
      <dgm:spPr/>
    </dgm:pt>
    <dgm:pt modelId="{3F6A757C-CDBB-44AB-8530-6918A7EDA992}" type="pres">
      <dgm:prSet presAssocID="{A5FDBD91-02C1-468F-9BD3-FEB06DE4A70D}" presName="chTx" presStyleLbl="revTx" presStyleIdx="7" presStyleCnt="24"/>
      <dgm:spPr/>
      <dgm:t>
        <a:bodyPr/>
        <a:lstStyle/>
        <a:p>
          <a:endParaRPr lang="pt-BR"/>
        </a:p>
      </dgm:t>
    </dgm:pt>
    <dgm:pt modelId="{F2461042-DF73-42DB-AF60-5EA761835D0D}" type="pres">
      <dgm:prSet presAssocID="{A5FDBD91-02C1-468F-9BD3-FEB06DE4A70D}" presName="desTx" presStyleLbl="revTx" presStyleIdx="8" presStyleCnt="24">
        <dgm:presLayoutVars>
          <dgm:bulletEnabled val="1"/>
        </dgm:presLayoutVars>
      </dgm:prSet>
      <dgm:spPr/>
    </dgm:pt>
    <dgm:pt modelId="{14DB3C2C-41A8-4387-B52C-B048C2B4D801}" type="pres">
      <dgm:prSet presAssocID="{A5FDBD91-02C1-468F-9BD3-FEB06DE4A70D}" presName="desBackupRightNorm" presStyleCnt="0"/>
      <dgm:spPr/>
    </dgm:pt>
    <dgm:pt modelId="{F8FD4132-7877-46CF-BDE2-4C091E66CFDE}" type="pres">
      <dgm:prSet presAssocID="{B1CE66E5-B58F-4E66-9CB3-9386643918A0}" presName="desSpace" presStyleCnt="0"/>
      <dgm:spPr/>
    </dgm:pt>
    <dgm:pt modelId="{D7C89D29-4D33-4FF1-B421-74263A1509C5}" type="pres">
      <dgm:prSet presAssocID="{6BAF7F99-D06A-4AAF-8459-3E6C442E17B5}" presName="parComposite" presStyleCnt="0"/>
      <dgm:spPr/>
    </dgm:pt>
    <dgm:pt modelId="{B3345476-C51A-401A-ABF2-A07C680555B3}" type="pres">
      <dgm:prSet presAssocID="{6BAF7F99-D06A-4AAF-8459-3E6C442E17B5}" presName="parBigCircle" presStyleLbl="node0" presStyleIdx="3" presStyleCnt="8"/>
      <dgm:spPr/>
    </dgm:pt>
    <dgm:pt modelId="{9A632931-A718-425F-8BBA-E6D40CF321DB}" type="pres">
      <dgm:prSet presAssocID="{6BAF7F99-D06A-4AAF-8459-3E6C442E17B5}" presName="parTx" presStyleLbl="revTx" presStyleIdx="9" presStyleCnt="24"/>
      <dgm:spPr/>
      <dgm:t>
        <a:bodyPr/>
        <a:lstStyle/>
        <a:p>
          <a:endParaRPr lang="pt-BR"/>
        </a:p>
      </dgm:t>
    </dgm:pt>
    <dgm:pt modelId="{2C130FED-319F-4C5C-9EE6-629EC91BAE5A}" type="pres">
      <dgm:prSet presAssocID="{6BAF7F99-D06A-4AAF-8459-3E6C442E17B5}" presName="bSpace" presStyleCnt="0"/>
      <dgm:spPr/>
    </dgm:pt>
    <dgm:pt modelId="{B4DC6EB3-A989-4D57-9A36-046085D17FE4}" type="pres">
      <dgm:prSet presAssocID="{6BAF7F99-D06A-4AAF-8459-3E6C442E17B5}" presName="parBackupNorm" presStyleCnt="0"/>
      <dgm:spPr/>
    </dgm:pt>
    <dgm:pt modelId="{6E7090AA-2A68-49EA-BEA7-4AED192FCDAD}" type="pres">
      <dgm:prSet presAssocID="{02E66788-1770-4352-8172-F4725F1B368C}" presName="parSpace" presStyleCnt="0"/>
      <dgm:spPr/>
    </dgm:pt>
    <dgm:pt modelId="{1A0837D2-B160-42D3-A499-B5D5E2943411}" type="pres">
      <dgm:prSet presAssocID="{247F9B96-2072-4A5C-A72D-125AFBFFE5E4}" presName="desBackupLeftNorm" presStyleCnt="0"/>
      <dgm:spPr/>
    </dgm:pt>
    <dgm:pt modelId="{F3A50850-D2FF-4744-9AC6-D67577CE3BBC}" type="pres">
      <dgm:prSet presAssocID="{247F9B96-2072-4A5C-A72D-125AFBFFE5E4}" presName="desComposite" presStyleCnt="0"/>
      <dgm:spPr/>
    </dgm:pt>
    <dgm:pt modelId="{46FE347D-38E9-43BA-A90F-7B7ED608BDE7}" type="pres">
      <dgm:prSet presAssocID="{247F9B96-2072-4A5C-A72D-125AFBFFE5E4}" presName="desCircle" presStyleLbl="node1" presStyleIdx="3" presStyleCnt="8"/>
      <dgm:spPr/>
    </dgm:pt>
    <dgm:pt modelId="{DEF90B7C-8864-4FAD-B756-A9C088632DD1}" type="pres">
      <dgm:prSet presAssocID="{247F9B96-2072-4A5C-A72D-125AFBFFE5E4}" presName="chTx" presStyleLbl="revTx" presStyleIdx="10" presStyleCnt="24"/>
      <dgm:spPr/>
      <dgm:t>
        <a:bodyPr/>
        <a:lstStyle/>
        <a:p>
          <a:endParaRPr lang="pt-BR"/>
        </a:p>
      </dgm:t>
    </dgm:pt>
    <dgm:pt modelId="{72082CA7-1F38-42D9-AA4B-ADBA458B6112}" type="pres">
      <dgm:prSet presAssocID="{247F9B96-2072-4A5C-A72D-125AFBFFE5E4}" presName="desTx" presStyleLbl="revTx" presStyleIdx="11" presStyleCnt="24">
        <dgm:presLayoutVars>
          <dgm:bulletEnabled val="1"/>
        </dgm:presLayoutVars>
      </dgm:prSet>
      <dgm:spPr/>
    </dgm:pt>
    <dgm:pt modelId="{826DCA59-442C-4450-913F-3DD564CA6846}" type="pres">
      <dgm:prSet presAssocID="{247F9B96-2072-4A5C-A72D-125AFBFFE5E4}" presName="desBackupRightNorm" presStyleCnt="0"/>
      <dgm:spPr/>
    </dgm:pt>
    <dgm:pt modelId="{397E8756-26B6-44C3-9E7C-86ACEA1A35D0}" type="pres">
      <dgm:prSet presAssocID="{27E49F5A-C139-434C-A902-36BEBD17588D}" presName="desSpace" presStyleCnt="0"/>
      <dgm:spPr/>
    </dgm:pt>
    <dgm:pt modelId="{9B4475BD-E19B-4AAF-A50F-27E254414E5A}" type="pres">
      <dgm:prSet presAssocID="{4C28CDF0-2E7D-444C-A88B-8EB8D6BAA7BB}" presName="parComposite" presStyleCnt="0"/>
      <dgm:spPr/>
    </dgm:pt>
    <dgm:pt modelId="{6CDCD0DE-C040-408C-8E0B-202424D50B9C}" type="pres">
      <dgm:prSet presAssocID="{4C28CDF0-2E7D-444C-A88B-8EB8D6BAA7BB}" presName="parBigCircle" presStyleLbl="node0" presStyleIdx="4" presStyleCnt="8"/>
      <dgm:spPr/>
    </dgm:pt>
    <dgm:pt modelId="{BB75594A-C4F3-4C9D-BAC1-9F9C1789B905}" type="pres">
      <dgm:prSet presAssocID="{4C28CDF0-2E7D-444C-A88B-8EB8D6BAA7BB}" presName="parTx" presStyleLbl="revTx" presStyleIdx="12" presStyleCnt="24"/>
      <dgm:spPr/>
      <dgm:t>
        <a:bodyPr/>
        <a:lstStyle/>
        <a:p>
          <a:endParaRPr lang="pt-BR"/>
        </a:p>
      </dgm:t>
    </dgm:pt>
    <dgm:pt modelId="{A059C214-1EC1-4543-BD93-9489FBDF6327}" type="pres">
      <dgm:prSet presAssocID="{4C28CDF0-2E7D-444C-A88B-8EB8D6BAA7BB}" presName="bSpace" presStyleCnt="0"/>
      <dgm:spPr/>
    </dgm:pt>
    <dgm:pt modelId="{A3D9DD25-FDFA-4E78-AFE3-AC829F8E3AC0}" type="pres">
      <dgm:prSet presAssocID="{4C28CDF0-2E7D-444C-A88B-8EB8D6BAA7BB}" presName="parBackupNorm" presStyleCnt="0"/>
      <dgm:spPr/>
    </dgm:pt>
    <dgm:pt modelId="{C5CD5787-2DBA-41EF-91CD-F398F58539DE}" type="pres">
      <dgm:prSet presAssocID="{1FC801E1-A53D-4E17-86A7-E9B208B4FCBB}" presName="parSpace" presStyleCnt="0"/>
      <dgm:spPr/>
    </dgm:pt>
    <dgm:pt modelId="{E0DC2C34-0BA0-4B94-898F-7A839D4494A3}" type="pres">
      <dgm:prSet presAssocID="{C0D5D95B-E03F-41F1-B01A-ED215E7FCD92}" presName="desBackupLeftNorm" presStyleCnt="0"/>
      <dgm:spPr/>
    </dgm:pt>
    <dgm:pt modelId="{30FF20FF-B459-4B01-9EF6-B347FC7618E5}" type="pres">
      <dgm:prSet presAssocID="{C0D5D95B-E03F-41F1-B01A-ED215E7FCD92}" presName="desComposite" presStyleCnt="0"/>
      <dgm:spPr/>
    </dgm:pt>
    <dgm:pt modelId="{CC131984-9302-4318-BA6C-047195E628E7}" type="pres">
      <dgm:prSet presAssocID="{C0D5D95B-E03F-41F1-B01A-ED215E7FCD92}" presName="desCircle" presStyleLbl="node1" presStyleIdx="4" presStyleCnt="8"/>
      <dgm:spPr/>
    </dgm:pt>
    <dgm:pt modelId="{FD350649-7F5F-485F-A401-B962D4672622}" type="pres">
      <dgm:prSet presAssocID="{C0D5D95B-E03F-41F1-B01A-ED215E7FCD92}" presName="chTx" presStyleLbl="revTx" presStyleIdx="13" presStyleCnt="24"/>
      <dgm:spPr/>
      <dgm:t>
        <a:bodyPr/>
        <a:lstStyle/>
        <a:p>
          <a:endParaRPr lang="pt-BR"/>
        </a:p>
      </dgm:t>
    </dgm:pt>
    <dgm:pt modelId="{98E938A5-5BB4-4C5E-B0D2-3374E2A46D00}" type="pres">
      <dgm:prSet presAssocID="{C0D5D95B-E03F-41F1-B01A-ED215E7FCD92}" presName="desTx" presStyleLbl="revTx" presStyleIdx="14" presStyleCnt="24">
        <dgm:presLayoutVars>
          <dgm:bulletEnabled val="1"/>
        </dgm:presLayoutVars>
      </dgm:prSet>
      <dgm:spPr/>
    </dgm:pt>
    <dgm:pt modelId="{15F8C0C3-1E81-45C8-9AB7-8B31687B0E0F}" type="pres">
      <dgm:prSet presAssocID="{C0D5D95B-E03F-41F1-B01A-ED215E7FCD92}" presName="desBackupRightNorm" presStyleCnt="0"/>
      <dgm:spPr/>
    </dgm:pt>
    <dgm:pt modelId="{4514890D-D44C-4EB9-8B69-0DD29D31ECFC}" type="pres">
      <dgm:prSet presAssocID="{0D047F1B-2089-4604-A67E-6571411BEA0D}" presName="desSpace" presStyleCnt="0"/>
      <dgm:spPr/>
    </dgm:pt>
    <dgm:pt modelId="{A3FE12CA-C607-463F-AD9D-4FFCE13C5D43}" type="pres">
      <dgm:prSet presAssocID="{F006411C-92AF-4B81-A1DE-15C42F0F09C5}" presName="parComposite" presStyleCnt="0"/>
      <dgm:spPr/>
    </dgm:pt>
    <dgm:pt modelId="{FF6176C9-3FBD-4119-B524-E2218FBDD3F3}" type="pres">
      <dgm:prSet presAssocID="{F006411C-92AF-4B81-A1DE-15C42F0F09C5}" presName="parBigCircle" presStyleLbl="node0" presStyleIdx="5" presStyleCnt="8"/>
      <dgm:spPr/>
    </dgm:pt>
    <dgm:pt modelId="{E2261F3F-4CFA-4AC7-BACE-325CD0D40C3E}" type="pres">
      <dgm:prSet presAssocID="{F006411C-92AF-4B81-A1DE-15C42F0F09C5}" presName="parTx" presStyleLbl="revTx" presStyleIdx="15" presStyleCnt="24"/>
      <dgm:spPr/>
      <dgm:t>
        <a:bodyPr/>
        <a:lstStyle/>
        <a:p>
          <a:endParaRPr lang="pt-BR"/>
        </a:p>
      </dgm:t>
    </dgm:pt>
    <dgm:pt modelId="{26914A15-F319-4228-8460-CFCB7DA39394}" type="pres">
      <dgm:prSet presAssocID="{F006411C-92AF-4B81-A1DE-15C42F0F09C5}" presName="bSpace" presStyleCnt="0"/>
      <dgm:spPr/>
    </dgm:pt>
    <dgm:pt modelId="{4F25D461-EB0E-41F1-9DD2-EDFEEA0B3AA4}" type="pres">
      <dgm:prSet presAssocID="{F006411C-92AF-4B81-A1DE-15C42F0F09C5}" presName="parBackupNorm" presStyleCnt="0"/>
      <dgm:spPr/>
    </dgm:pt>
    <dgm:pt modelId="{1D8B2DC2-E645-4301-B44D-4EA33A7DEC32}" type="pres">
      <dgm:prSet presAssocID="{656519A2-629F-4ACA-B938-C668F8817AFD}" presName="parSpace" presStyleCnt="0"/>
      <dgm:spPr/>
    </dgm:pt>
    <dgm:pt modelId="{0EC6F666-679B-4799-972E-994BF2B62954}" type="pres">
      <dgm:prSet presAssocID="{BFD7401B-649E-41AD-92D1-13F1B73DFDB8}" presName="desBackupLeftNorm" presStyleCnt="0"/>
      <dgm:spPr/>
    </dgm:pt>
    <dgm:pt modelId="{AEAD18B6-30A5-429F-A11D-1532880BFCD1}" type="pres">
      <dgm:prSet presAssocID="{BFD7401B-649E-41AD-92D1-13F1B73DFDB8}" presName="desComposite" presStyleCnt="0"/>
      <dgm:spPr/>
    </dgm:pt>
    <dgm:pt modelId="{356BBF12-FF03-4011-B65E-42A56F7D8FBB}" type="pres">
      <dgm:prSet presAssocID="{BFD7401B-649E-41AD-92D1-13F1B73DFDB8}" presName="desCircle" presStyleLbl="node1" presStyleIdx="5" presStyleCnt="8"/>
      <dgm:spPr/>
    </dgm:pt>
    <dgm:pt modelId="{4710C28A-39CC-4B04-8A94-44F9D05CC150}" type="pres">
      <dgm:prSet presAssocID="{BFD7401B-649E-41AD-92D1-13F1B73DFDB8}" presName="chTx" presStyleLbl="revTx" presStyleIdx="16" presStyleCnt="24"/>
      <dgm:spPr/>
      <dgm:t>
        <a:bodyPr/>
        <a:lstStyle/>
        <a:p>
          <a:endParaRPr lang="pt-BR"/>
        </a:p>
      </dgm:t>
    </dgm:pt>
    <dgm:pt modelId="{57E0A079-4F58-4C08-8DC8-3A5DAAF3DA70}" type="pres">
      <dgm:prSet presAssocID="{BFD7401B-649E-41AD-92D1-13F1B73DFDB8}" presName="desTx" presStyleLbl="revTx" presStyleIdx="17" presStyleCnt="24">
        <dgm:presLayoutVars>
          <dgm:bulletEnabled val="1"/>
        </dgm:presLayoutVars>
      </dgm:prSet>
      <dgm:spPr/>
    </dgm:pt>
    <dgm:pt modelId="{4BE42524-BCFE-4359-AD42-55D3FCA6A71F}" type="pres">
      <dgm:prSet presAssocID="{BFD7401B-649E-41AD-92D1-13F1B73DFDB8}" presName="desBackupRightNorm" presStyleCnt="0"/>
      <dgm:spPr/>
    </dgm:pt>
    <dgm:pt modelId="{B7C993DC-FB79-4374-9376-BD3F3A27D67C}" type="pres">
      <dgm:prSet presAssocID="{107311E5-D42B-4D6E-B1BD-FC35E75D0BB5}" presName="desSpace" presStyleCnt="0"/>
      <dgm:spPr/>
    </dgm:pt>
    <dgm:pt modelId="{5E74BBA2-2CCC-469A-A7F0-2DC675D14B2E}" type="pres">
      <dgm:prSet presAssocID="{C69505AC-41E2-4A4B-ADCB-FDD1335AB325}" presName="parComposite" presStyleCnt="0"/>
      <dgm:spPr/>
    </dgm:pt>
    <dgm:pt modelId="{8F8622C8-7F63-474F-BEE8-1172C3AA8660}" type="pres">
      <dgm:prSet presAssocID="{C69505AC-41E2-4A4B-ADCB-FDD1335AB325}" presName="parBigCircle" presStyleLbl="node0" presStyleIdx="6" presStyleCnt="8"/>
      <dgm:spPr/>
    </dgm:pt>
    <dgm:pt modelId="{1984B059-BB4A-40A6-800B-B354F7897767}" type="pres">
      <dgm:prSet presAssocID="{C69505AC-41E2-4A4B-ADCB-FDD1335AB325}" presName="parTx" presStyleLbl="revTx" presStyleIdx="18" presStyleCnt="24"/>
      <dgm:spPr/>
      <dgm:t>
        <a:bodyPr/>
        <a:lstStyle/>
        <a:p>
          <a:endParaRPr lang="pt-BR"/>
        </a:p>
      </dgm:t>
    </dgm:pt>
    <dgm:pt modelId="{1376A8B4-1887-4961-8FB2-824A6C884F85}" type="pres">
      <dgm:prSet presAssocID="{C69505AC-41E2-4A4B-ADCB-FDD1335AB325}" presName="bSpace" presStyleCnt="0"/>
      <dgm:spPr/>
    </dgm:pt>
    <dgm:pt modelId="{482EB5B5-A825-4749-A00C-6D292E7D1828}" type="pres">
      <dgm:prSet presAssocID="{C69505AC-41E2-4A4B-ADCB-FDD1335AB325}" presName="parBackupNorm" presStyleCnt="0"/>
      <dgm:spPr/>
    </dgm:pt>
    <dgm:pt modelId="{0355F899-0641-47F9-8A76-117A281AF885}" type="pres">
      <dgm:prSet presAssocID="{8F663A06-3C77-431F-B023-112240359AC3}" presName="parSpace" presStyleCnt="0"/>
      <dgm:spPr/>
    </dgm:pt>
    <dgm:pt modelId="{D0D5BCF0-9E8B-443F-A74A-A6820C38EAEA}" type="pres">
      <dgm:prSet presAssocID="{6870070E-F8F9-4628-915A-3143053D2256}" presName="desBackupLeftNorm" presStyleCnt="0"/>
      <dgm:spPr/>
    </dgm:pt>
    <dgm:pt modelId="{1D8BEB2E-B4C3-483F-B28C-065188AF3157}" type="pres">
      <dgm:prSet presAssocID="{6870070E-F8F9-4628-915A-3143053D2256}" presName="desComposite" presStyleCnt="0"/>
      <dgm:spPr/>
    </dgm:pt>
    <dgm:pt modelId="{8D437106-CFE3-4322-9A6C-B4893BB6ECBA}" type="pres">
      <dgm:prSet presAssocID="{6870070E-F8F9-4628-915A-3143053D2256}" presName="desCircle" presStyleLbl="node1" presStyleIdx="6" presStyleCnt="8"/>
      <dgm:spPr/>
    </dgm:pt>
    <dgm:pt modelId="{A552E6EC-DF1F-417E-9390-C064123AA1BC}" type="pres">
      <dgm:prSet presAssocID="{6870070E-F8F9-4628-915A-3143053D2256}" presName="chTx" presStyleLbl="revTx" presStyleIdx="19" presStyleCnt="24"/>
      <dgm:spPr/>
      <dgm:t>
        <a:bodyPr/>
        <a:lstStyle/>
        <a:p>
          <a:endParaRPr lang="pt-BR"/>
        </a:p>
      </dgm:t>
    </dgm:pt>
    <dgm:pt modelId="{33B43A93-9C89-4D8F-8B2A-6FAE74417285}" type="pres">
      <dgm:prSet presAssocID="{6870070E-F8F9-4628-915A-3143053D2256}" presName="desTx" presStyleLbl="revTx" presStyleIdx="20" presStyleCnt="24">
        <dgm:presLayoutVars>
          <dgm:bulletEnabled val="1"/>
        </dgm:presLayoutVars>
      </dgm:prSet>
      <dgm:spPr/>
    </dgm:pt>
    <dgm:pt modelId="{4E260D5D-5D8C-4504-B849-EFA59FD7580B}" type="pres">
      <dgm:prSet presAssocID="{6870070E-F8F9-4628-915A-3143053D2256}" presName="desBackupRightNorm" presStyleCnt="0"/>
      <dgm:spPr/>
    </dgm:pt>
    <dgm:pt modelId="{E1584193-E34C-4DA8-B182-8DD93EF0F8DA}" type="pres">
      <dgm:prSet presAssocID="{465F90CE-09C5-4452-8348-866C875CB816}" presName="desSpace" presStyleCnt="0"/>
      <dgm:spPr/>
    </dgm:pt>
    <dgm:pt modelId="{EB14374E-8339-406C-A0FC-FA1CFC5A0453}" type="pres">
      <dgm:prSet presAssocID="{BD6D95A0-B5A0-4FA3-91ED-8215FCB38E34}" presName="parComposite" presStyleCnt="0"/>
      <dgm:spPr/>
    </dgm:pt>
    <dgm:pt modelId="{DC3D314C-05C9-4E44-B0F4-175D987C2E2A}" type="pres">
      <dgm:prSet presAssocID="{BD6D95A0-B5A0-4FA3-91ED-8215FCB38E34}" presName="parBigCircle" presStyleLbl="node0" presStyleIdx="7" presStyleCnt="8"/>
      <dgm:spPr/>
    </dgm:pt>
    <dgm:pt modelId="{C1B38B4C-D0DC-4BD0-B06E-615768650FF3}" type="pres">
      <dgm:prSet presAssocID="{BD6D95A0-B5A0-4FA3-91ED-8215FCB38E34}" presName="parTx" presStyleLbl="revTx" presStyleIdx="21" presStyleCnt="24"/>
      <dgm:spPr/>
      <dgm:t>
        <a:bodyPr/>
        <a:lstStyle/>
        <a:p>
          <a:endParaRPr lang="pt-BR"/>
        </a:p>
      </dgm:t>
    </dgm:pt>
    <dgm:pt modelId="{17CB67E0-BBBD-4B54-A948-45E57251094C}" type="pres">
      <dgm:prSet presAssocID="{BD6D95A0-B5A0-4FA3-91ED-8215FCB38E34}" presName="bSpace" presStyleCnt="0"/>
      <dgm:spPr/>
    </dgm:pt>
    <dgm:pt modelId="{302B61FE-573C-45DA-A351-9620B70F11EE}" type="pres">
      <dgm:prSet presAssocID="{BD6D95A0-B5A0-4FA3-91ED-8215FCB38E34}" presName="parBackupNorm" presStyleCnt="0"/>
      <dgm:spPr/>
    </dgm:pt>
    <dgm:pt modelId="{8DDE2916-B35F-4073-BA0F-F7AFFEE00A88}" type="pres">
      <dgm:prSet presAssocID="{8D54B651-7AF6-4816-874C-E88A4A009EF8}" presName="parSpace" presStyleCnt="0"/>
      <dgm:spPr/>
    </dgm:pt>
    <dgm:pt modelId="{887D67F0-0D10-4CBE-9A96-B097444C43B4}" type="pres">
      <dgm:prSet presAssocID="{A638FBC7-8548-4396-A515-3956A1E867D3}" presName="desBackupLeftNorm" presStyleCnt="0"/>
      <dgm:spPr/>
    </dgm:pt>
    <dgm:pt modelId="{8E920585-A11C-4D8F-8B98-799898EE3A9D}" type="pres">
      <dgm:prSet presAssocID="{A638FBC7-8548-4396-A515-3956A1E867D3}" presName="desComposite" presStyleCnt="0"/>
      <dgm:spPr/>
    </dgm:pt>
    <dgm:pt modelId="{3B5E9431-A7E4-4AD2-8F21-CADAF09E6350}" type="pres">
      <dgm:prSet presAssocID="{A638FBC7-8548-4396-A515-3956A1E867D3}" presName="desCircle" presStyleLbl="node1" presStyleIdx="7" presStyleCnt="8"/>
      <dgm:spPr>
        <a:solidFill>
          <a:schemeClr val="accent3"/>
        </a:solidFill>
        <a:ln>
          <a:solidFill>
            <a:schemeClr val="tx1"/>
          </a:solidFill>
        </a:ln>
      </dgm:spPr>
    </dgm:pt>
    <dgm:pt modelId="{3DF81ABF-AEAE-4424-A4AA-4CD6567B3775}" type="pres">
      <dgm:prSet presAssocID="{A638FBC7-8548-4396-A515-3956A1E867D3}" presName="chTx" presStyleLbl="revTx" presStyleIdx="22" presStyleCnt="24"/>
      <dgm:spPr/>
      <dgm:t>
        <a:bodyPr/>
        <a:lstStyle/>
        <a:p>
          <a:endParaRPr lang="pt-BR"/>
        </a:p>
      </dgm:t>
    </dgm:pt>
    <dgm:pt modelId="{E741D9F4-E166-4C18-A453-5E1D92983155}" type="pres">
      <dgm:prSet presAssocID="{A638FBC7-8548-4396-A515-3956A1E867D3}" presName="desTx" presStyleLbl="revTx" presStyleIdx="23" presStyleCnt="24">
        <dgm:presLayoutVars>
          <dgm:bulletEnabled val="1"/>
        </dgm:presLayoutVars>
      </dgm:prSet>
      <dgm:spPr/>
    </dgm:pt>
    <dgm:pt modelId="{20409098-69BE-4D71-86D2-14C513486C14}" type="pres">
      <dgm:prSet presAssocID="{A638FBC7-8548-4396-A515-3956A1E867D3}" presName="desBackupRightNorm" presStyleCnt="0"/>
      <dgm:spPr/>
    </dgm:pt>
    <dgm:pt modelId="{997CCEAE-F2BD-4738-AE38-579D2E11C575}" type="pres">
      <dgm:prSet presAssocID="{85309D26-4C67-4172-90BE-A80FF3409036}" presName="desSpace" presStyleCnt="0"/>
      <dgm:spPr/>
    </dgm:pt>
  </dgm:ptLst>
  <dgm:cxnLst>
    <dgm:cxn modelId="{8C7FDFEA-3484-4747-BD44-793548EAA76C}" type="presOf" srcId="{4C28CDF0-2E7D-444C-A88B-8EB8D6BAA7BB}" destId="{BB75594A-C4F3-4C9D-BAC1-9F9C1789B905}" srcOrd="0" destOrd="0" presId="urn:microsoft.com/office/officeart/2008/layout/CircleAccentTimeline"/>
    <dgm:cxn modelId="{6AF18ADA-ADC7-4981-8002-5C5618091B11}" type="presOf" srcId="{A638FBC7-8548-4396-A515-3956A1E867D3}" destId="{3DF81ABF-AEAE-4424-A4AA-4CD6567B3775}" srcOrd="0" destOrd="0" presId="urn:microsoft.com/office/officeart/2008/layout/CircleAccentTimeline"/>
    <dgm:cxn modelId="{75460295-A87F-4E7D-B447-C9CF57A12D99}" srcId="{6ED37F5F-345C-407C-9E52-BF69B208FF12}" destId="{070E6511-BF66-4497-9AD1-53E0976DD6F6}" srcOrd="0" destOrd="0" parTransId="{70E9EC75-FE16-4FD5-9981-462E35F14055}" sibTransId="{98B36DC7-6678-4714-B221-8CE2B67D8FEE}"/>
    <dgm:cxn modelId="{AF662266-351A-4821-94BC-BB92F6B8C6D9}" srcId="{6ED37F5F-345C-407C-9E52-BF69B208FF12}" destId="{6BAF7F99-D06A-4AAF-8459-3E6C442E17B5}" srcOrd="3" destOrd="0" parTransId="{E06B88BC-9273-4A7F-8BDD-78B56C3A2F1B}" sibTransId="{02E66788-1770-4352-8172-F4725F1B368C}"/>
    <dgm:cxn modelId="{A5D3D30D-851F-4317-958A-7A9BAD98143C}" srcId="{6ED37F5F-345C-407C-9E52-BF69B208FF12}" destId="{C69505AC-41E2-4A4B-ADCB-FDD1335AB325}" srcOrd="6" destOrd="0" parTransId="{669AF142-A8DA-40D6-BE18-49B9AFD269AF}" sibTransId="{8F663A06-3C77-431F-B023-112240359AC3}"/>
    <dgm:cxn modelId="{667DF9DA-C53A-4A80-8E59-FA4E8C751A04}" srcId="{91852E1D-BD32-4394-BBC9-471773E7DCE8}" destId="{37F3F599-FF1A-4C4E-BA48-239EDB9502A9}" srcOrd="0" destOrd="0" parTransId="{27AB4862-C400-49B3-AECA-9C6817B2E7CA}" sibTransId="{D0842C79-09E7-475F-A2E1-E0B139E7EC2B}"/>
    <dgm:cxn modelId="{9A9A6DA9-CA75-4395-A4BA-EC262339314F}" type="presOf" srcId="{BD6D95A0-B5A0-4FA3-91ED-8215FCB38E34}" destId="{C1B38B4C-D0DC-4BD0-B06E-615768650FF3}" srcOrd="0" destOrd="0" presId="urn:microsoft.com/office/officeart/2008/layout/CircleAccentTimeline"/>
    <dgm:cxn modelId="{1A44E3B8-27A1-4F7E-9250-3DC76DCFEA6A}" srcId="{070E6511-BF66-4497-9AD1-53E0976DD6F6}" destId="{5E37F7A5-5745-4086-BBC4-BA73A6B2E18A}" srcOrd="0" destOrd="0" parTransId="{2B2285A7-5D6A-4676-901E-FD3E403F3BD2}" sibTransId="{C9B413C2-DEAE-44A6-AACE-21A47EA590EF}"/>
    <dgm:cxn modelId="{2594F408-9308-4861-8E9B-3627F5CBF5AE}" srcId="{6ED37F5F-345C-407C-9E52-BF69B208FF12}" destId="{F006411C-92AF-4B81-A1DE-15C42F0F09C5}" srcOrd="5" destOrd="0" parTransId="{F6F5CC0E-2B76-4C2B-B040-81ABCDAF7EC9}" sibTransId="{656519A2-629F-4ACA-B938-C668F8817AFD}"/>
    <dgm:cxn modelId="{AFE7AC0F-00C9-4868-89D8-689D225004E5}" srcId="{6ED37F5F-345C-407C-9E52-BF69B208FF12}" destId="{BB46A5CA-9948-49CB-8C11-5339887617C0}" srcOrd="2" destOrd="0" parTransId="{EC3062C1-2F14-4DCF-BBB9-450C21D130B0}" sibTransId="{5B3522DA-847E-41E8-846E-1AFBBDA8A36D}"/>
    <dgm:cxn modelId="{3B7A619C-3655-4CF4-B0E9-F9F5E6B20A11}" srcId="{6ED37F5F-345C-407C-9E52-BF69B208FF12}" destId="{BD6D95A0-B5A0-4FA3-91ED-8215FCB38E34}" srcOrd="7" destOrd="0" parTransId="{35BAE0E3-EDAF-452D-A002-DCD22909BA94}" sibTransId="{8D54B651-7AF6-4816-874C-E88A4A009EF8}"/>
    <dgm:cxn modelId="{8E0E9E5E-1141-4C27-9320-FE550D9675B4}" type="presOf" srcId="{C69505AC-41E2-4A4B-ADCB-FDD1335AB325}" destId="{1984B059-BB4A-40A6-800B-B354F7897767}" srcOrd="0" destOrd="0" presId="urn:microsoft.com/office/officeart/2008/layout/CircleAccentTimeline"/>
    <dgm:cxn modelId="{55F6BB65-F3C4-45C3-AA9D-0ED28AC5E8FD}" type="presOf" srcId="{C0D5D95B-E03F-41F1-B01A-ED215E7FCD92}" destId="{FD350649-7F5F-485F-A401-B962D4672622}" srcOrd="0" destOrd="0" presId="urn:microsoft.com/office/officeart/2008/layout/CircleAccentTimeline"/>
    <dgm:cxn modelId="{5024B00D-3029-496C-B643-22DFF6C5B2F9}" srcId="{6ED37F5F-345C-407C-9E52-BF69B208FF12}" destId="{91852E1D-BD32-4394-BBC9-471773E7DCE8}" srcOrd="1" destOrd="0" parTransId="{CE079193-E813-4BD9-8284-497293AE39F6}" sibTransId="{3A9AEBF0-CF26-4821-867B-0A758C0E4210}"/>
    <dgm:cxn modelId="{FE2F8330-F4B5-48F2-88FA-D135B4938A21}" srcId="{6ED37F5F-345C-407C-9E52-BF69B208FF12}" destId="{4C28CDF0-2E7D-444C-A88B-8EB8D6BAA7BB}" srcOrd="4" destOrd="0" parTransId="{5962656F-22A7-4129-B6C9-572132B07BBE}" sibTransId="{1FC801E1-A53D-4E17-86A7-E9B208B4FCBB}"/>
    <dgm:cxn modelId="{947A024B-26CD-4D7A-8AFA-A6AD2CE2562A}" type="presOf" srcId="{6870070E-F8F9-4628-915A-3143053D2256}" destId="{A552E6EC-DF1F-417E-9390-C064123AA1BC}" srcOrd="0" destOrd="0" presId="urn:microsoft.com/office/officeart/2008/layout/CircleAccentTimeline"/>
    <dgm:cxn modelId="{DA282174-ED5D-4041-988D-CAA6C09CF76B}" type="presOf" srcId="{F006411C-92AF-4B81-A1DE-15C42F0F09C5}" destId="{E2261F3F-4CFA-4AC7-BACE-325CD0D40C3E}" srcOrd="0" destOrd="0" presId="urn:microsoft.com/office/officeart/2008/layout/CircleAccentTimeline"/>
    <dgm:cxn modelId="{310D2375-6699-4C5B-8C13-02927FE51F3F}" type="presOf" srcId="{5E37F7A5-5745-4086-BBC4-BA73A6B2E18A}" destId="{EE27681E-93C8-4DED-8B21-D2542104A07F}" srcOrd="0" destOrd="0" presId="urn:microsoft.com/office/officeart/2008/layout/CircleAccentTimeline"/>
    <dgm:cxn modelId="{1C15943D-F696-40F5-8780-F4CFF17D30FF}" srcId="{BD6D95A0-B5A0-4FA3-91ED-8215FCB38E34}" destId="{A638FBC7-8548-4396-A515-3956A1E867D3}" srcOrd="0" destOrd="0" parTransId="{FEF3B230-76EA-43BB-8935-308E1D3F5CD9}" sibTransId="{85309D26-4C67-4172-90BE-A80FF3409036}"/>
    <dgm:cxn modelId="{CF444C03-3C88-4BEF-B78C-5271CCC870BE}" type="presOf" srcId="{BB46A5CA-9948-49CB-8C11-5339887617C0}" destId="{71D455D5-98E1-4A41-9047-C9100E696FCA}" srcOrd="0" destOrd="0" presId="urn:microsoft.com/office/officeart/2008/layout/CircleAccentTimeline"/>
    <dgm:cxn modelId="{CCA137F3-0B22-414A-8931-919DD93BA347}" srcId="{4C28CDF0-2E7D-444C-A88B-8EB8D6BAA7BB}" destId="{C0D5D95B-E03F-41F1-B01A-ED215E7FCD92}" srcOrd="0" destOrd="0" parTransId="{B240908A-8014-40C2-90DB-2848EF409952}" sibTransId="{0D047F1B-2089-4604-A67E-6571411BEA0D}"/>
    <dgm:cxn modelId="{6E2B22E4-7909-4762-B12D-65630202AC70}" type="presOf" srcId="{BFD7401B-649E-41AD-92D1-13F1B73DFDB8}" destId="{4710C28A-39CC-4B04-8A94-44F9D05CC150}" srcOrd="0" destOrd="0" presId="urn:microsoft.com/office/officeart/2008/layout/CircleAccentTimeline"/>
    <dgm:cxn modelId="{E65E61B4-5C3A-4CA9-9849-DCF86908E125}" srcId="{C69505AC-41E2-4A4B-ADCB-FDD1335AB325}" destId="{6870070E-F8F9-4628-915A-3143053D2256}" srcOrd="0" destOrd="0" parTransId="{6B6803C1-85D1-426D-B355-D0032C375C9D}" sibTransId="{465F90CE-09C5-4452-8348-866C875CB816}"/>
    <dgm:cxn modelId="{8A936856-AA04-4B27-A669-0590C5AC4AFB}" srcId="{BB46A5CA-9948-49CB-8C11-5339887617C0}" destId="{A5FDBD91-02C1-468F-9BD3-FEB06DE4A70D}" srcOrd="0" destOrd="0" parTransId="{3EC18BDA-944A-4E41-A94E-26FF6DA7A82C}" sibTransId="{B1CE66E5-B58F-4E66-9CB3-9386643918A0}"/>
    <dgm:cxn modelId="{AE7A70C4-494C-4C1E-9FF7-684743EE07A0}" type="presOf" srcId="{A5FDBD91-02C1-468F-9BD3-FEB06DE4A70D}" destId="{3F6A757C-CDBB-44AB-8530-6918A7EDA992}" srcOrd="0" destOrd="0" presId="urn:microsoft.com/office/officeart/2008/layout/CircleAccentTimeline"/>
    <dgm:cxn modelId="{D4328ACA-116D-4FBE-B34E-E18F6D2724E5}" type="presOf" srcId="{6BAF7F99-D06A-4AAF-8459-3E6C442E17B5}" destId="{9A632931-A718-425F-8BBA-E6D40CF321DB}" srcOrd="0" destOrd="0" presId="urn:microsoft.com/office/officeart/2008/layout/CircleAccentTimeline"/>
    <dgm:cxn modelId="{0B94DFDF-C499-4D4B-BD45-14B761302A1F}" type="presOf" srcId="{91852E1D-BD32-4394-BBC9-471773E7DCE8}" destId="{4D7E6DA9-386D-4B49-8026-167D867A4F5E}" srcOrd="0" destOrd="0" presId="urn:microsoft.com/office/officeart/2008/layout/CircleAccentTimeline"/>
    <dgm:cxn modelId="{1B5D5332-C152-4516-B5D0-10980FF00948}" type="presOf" srcId="{6ED37F5F-345C-407C-9E52-BF69B208FF12}" destId="{0D7F9231-6DC5-4640-BE21-82BA72E4825A}" srcOrd="0" destOrd="0" presId="urn:microsoft.com/office/officeart/2008/layout/CircleAccentTimeline"/>
    <dgm:cxn modelId="{00D9C208-1B74-4B1D-A4FB-6C29D064277E}" type="presOf" srcId="{070E6511-BF66-4497-9AD1-53E0976DD6F6}" destId="{7313E85E-52E5-477B-B715-14D5084A276B}" srcOrd="0" destOrd="0" presId="urn:microsoft.com/office/officeart/2008/layout/CircleAccentTimeline"/>
    <dgm:cxn modelId="{27C259B6-EDE0-4B24-91CB-97B72552F9E3}" type="presOf" srcId="{37F3F599-FF1A-4C4E-BA48-239EDB9502A9}" destId="{006E4B37-B028-43C5-B7F0-661DB1FABF48}" srcOrd="0" destOrd="0" presId="urn:microsoft.com/office/officeart/2008/layout/CircleAccentTimeline"/>
    <dgm:cxn modelId="{4BD70C41-4FF6-423F-8B4A-5EAEBEB08861}" srcId="{F006411C-92AF-4B81-A1DE-15C42F0F09C5}" destId="{BFD7401B-649E-41AD-92D1-13F1B73DFDB8}" srcOrd="0" destOrd="0" parTransId="{FD289B67-1EE7-478F-8A2F-5D7B4CB707A5}" sibTransId="{107311E5-D42B-4D6E-B1BD-FC35E75D0BB5}"/>
    <dgm:cxn modelId="{47FA7BCC-9673-4F70-B60A-3509221B3312}" srcId="{6BAF7F99-D06A-4AAF-8459-3E6C442E17B5}" destId="{247F9B96-2072-4A5C-A72D-125AFBFFE5E4}" srcOrd="0" destOrd="0" parTransId="{A59B6EA7-D9A2-442C-81A8-7F4CBE793C18}" sibTransId="{27E49F5A-C139-434C-A902-36BEBD17588D}"/>
    <dgm:cxn modelId="{97BF8C08-E6CB-4778-96E7-D18447CD05FC}" type="presOf" srcId="{247F9B96-2072-4A5C-A72D-125AFBFFE5E4}" destId="{DEF90B7C-8864-4FAD-B756-A9C088632DD1}" srcOrd="0" destOrd="0" presId="urn:microsoft.com/office/officeart/2008/layout/CircleAccentTimeline"/>
    <dgm:cxn modelId="{81FF4926-5D81-4FC4-8806-ADD14ED379B2}" type="presParOf" srcId="{0D7F9231-6DC5-4640-BE21-82BA72E4825A}" destId="{9689204E-4D24-4130-8AC1-04F6F0A76D0E}" srcOrd="0" destOrd="0" presId="urn:microsoft.com/office/officeart/2008/layout/CircleAccentTimeline"/>
    <dgm:cxn modelId="{239E9649-BE09-47C3-A5BE-E2D09D70C706}" type="presParOf" srcId="{9689204E-4D24-4130-8AC1-04F6F0A76D0E}" destId="{54404836-A113-4965-9CAE-FFBED67BD2D6}" srcOrd="0" destOrd="0" presId="urn:microsoft.com/office/officeart/2008/layout/CircleAccentTimeline"/>
    <dgm:cxn modelId="{27FC3C7B-5178-4CF7-B0FB-76C6DF2EBCF2}" type="presParOf" srcId="{9689204E-4D24-4130-8AC1-04F6F0A76D0E}" destId="{7313E85E-52E5-477B-B715-14D5084A276B}" srcOrd="1" destOrd="0" presId="urn:microsoft.com/office/officeart/2008/layout/CircleAccentTimeline"/>
    <dgm:cxn modelId="{0AFB7FA5-7608-4AFB-A1AF-A3990F8320EF}" type="presParOf" srcId="{9689204E-4D24-4130-8AC1-04F6F0A76D0E}" destId="{6C6C5392-002B-4B23-AFC4-4BB45A3C2007}" srcOrd="2" destOrd="0" presId="urn:microsoft.com/office/officeart/2008/layout/CircleAccentTimeline"/>
    <dgm:cxn modelId="{D2B7D281-9A76-4A2E-B646-3A061A5AC735}" type="presParOf" srcId="{0D7F9231-6DC5-4640-BE21-82BA72E4825A}" destId="{4D547DAD-34F5-4093-9877-5E92B166326F}" srcOrd="1" destOrd="0" presId="urn:microsoft.com/office/officeart/2008/layout/CircleAccentTimeline"/>
    <dgm:cxn modelId="{754D4A04-2C5C-4D05-96C8-4E0FF44F3351}" type="presParOf" srcId="{0D7F9231-6DC5-4640-BE21-82BA72E4825A}" destId="{22BA6C6A-E176-4A81-BC79-8CDA05F72687}" srcOrd="2" destOrd="0" presId="urn:microsoft.com/office/officeart/2008/layout/CircleAccentTimeline"/>
    <dgm:cxn modelId="{D91B434D-70E3-4EDC-AD5F-0FC487718616}" type="presParOf" srcId="{0D7F9231-6DC5-4640-BE21-82BA72E4825A}" destId="{874E256B-15B6-4A3F-BD1C-6413B8D97CFB}" srcOrd="3" destOrd="0" presId="urn:microsoft.com/office/officeart/2008/layout/CircleAccentTimeline"/>
    <dgm:cxn modelId="{5CA2EA9E-0C64-4C38-B185-FD4F0085D543}" type="presParOf" srcId="{0D7F9231-6DC5-4640-BE21-82BA72E4825A}" destId="{C5B62570-0A67-41B0-A1FE-C6920D430B15}" srcOrd="4" destOrd="0" presId="urn:microsoft.com/office/officeart/2008/layout/CircleAccentTimeline"/>
    <dgm:cxn modelId="{950A6E22-418B-4040-A90F-791149F3EC60}" type="presParOf" srcId="{C5B62570-0A67-41B0-A1FE-C6920D430B15}" destId="{89591DE8-EAFA-4EB4-B203-6EF82D4A76EC}" srcOrd="0" destOrd="0" presId="urn:microsoft.com/office/officeart/2008/layout/CircleAccentTimeline"/>
    <dgm:cxn modelId="{B7982A30-1FD5-4C9E-937B-96A266F3C8C5}" type="presParOf" srcId="{C5B62570-0A67-41B0-A1FE-C6920D430B15}" destId="{EE27681E-93C8-4DED-8B21-D2542104A07F}" srcOrd="1" destOrd="0" presId="urn:microsoft.com/office/officeart/2008/layout/CircleAccentTimeline"/>
    <dgm:cxn modelId="{6BDC2928-553D-4AA9-9CBD-3288937E8D05}" type="presParOf" srcId="{C5B62570-0A67-41B0-A1FE-C6920D430B15}" destId="{2C7E32F0-B610-4801-B063-B212684BB522}" srcOrd="2" destOrd="0" presId="urn:microsoft.com/office/officeart/2008/layout/CircleAccentTimeline"/>
    <dgm:cxn modelId="{8800B073-8EEC-4F1B-8CD1-9FB0BA4B8269}" type="presParOf" srcId="{0D7F9231-6DC5-4640-BE21-82BA72E4825A}" destId="{DB4DD27B-553D-4B9F-9D1E-CA67C6B534CC}" srcOrd="5" destOrd="0" presId="urn:microsoft.com/office/officeart/2008/layout/CircleAccentTimeline"/>
    <dgm:cxn modelId="{91747DB1-A746-428B-9F29-329BA89E41BC}" type="presParOf" srcId="{0D7F9231-6DC5-4640-BE21-82BA72E4825A}" destId="{6AB1FB5D-52D5-44DF-93AE-6819E56E31EB}" srcOrd="6" destOrd="0" presId="urn:microsoft.com/office/officeart/2008/layout/CircleAccentTimeline"/>
    <dgm:cxn modelId="{303A9EE5-4817-4C3B-95E7-F56CBC0B119E}" type="presParOf" srcId="{0D7F9231-6DC5-4640-BE21-82BA72E4825A}" destId="{99FE2E91-D060-4024-8665-AE56F7FE10DB}" srcOrd="7" destOrd="0" presId="urn:microsoft.com/office/officeart/2008/layout/CircleAccentTimeline"/>
    <dgm:cxn modelId="{76768BF8-0D89-46C6-947C-B676A5A27CE3}" type="presParOf" srcId="{99FE2E91-D060-4024-8665-AE56F7FE10DB}" destId="{059F013B-B84F-4575-B7F8-F8A4BB18F277}" srcOrd="0" destOrd="0" presId="urn:microsoft.com/office/officeart/2008/layout/CircleAccentTimeline"/>
    <dgm:cxn modelId="{8435349D-26E7-466B-BEA6-31C8188611B4}" type="presParOf" srcId="{99FE2E91-D060-4024-8665-AE56F7FE10DB}" destId="{4D7E6DA9-386D-4B49-8026-167D867A4F5E}" srcOrd="1" destOrd="0" presId="urn:microsoft.com/office/officeart/2008/layout/CircleAccentTimeline"/>
    <dgm:cxn modelId="{7C3DEF95-2C5C-418E-A240-28FD752C0569}" type="presParOf" srcId="{99FE2E91-D060-4024-8665-AE56F7FE10DB}" destId="{5112162C-8445-4EA6-8CAF-1840243827DA}" srcOrd="2" destOrd="0" presId="urn:microsoft.com/office/officeart/2008/layout/CircleAccentTimeline"/>
    <dgm:cxn modelId="{8987FB53-2ED8-4362-8D88-6F5C2337171C}" type="presParOf" srcId="{0D7F9231-6DC5-4640-BE21-82BA72E4825A}" destId="{10615DC4-E6F1-40B9-88E8-91845B63597E}" srcOrd="8" destOrd="0" presId="urn:microsoft.com/office/officeart/2008/layout/CircleAccentTimeline"/>
    <dgm:cxn modelId="{68930E39-AE64-4FB3-AC1B-A061410E146D}" type="presParOf" srcId="{0D7F9231-6DC5-4640-BE21-82BA72E4825A}" destId="{80D70740-D0CE-4E3A-B1EC-CA219FDCAD04}" srcOrd="9" destOrd="0" presId="urn:microsoft.com/office/officeart/2008/layout/CircleAccentTimeline"/>
    <dgm:cxn modelId="{688C09EC-FD57-4DCE-A3A1-4C87E05B219D}" type="presParOf" srcId="{0D7F9231-6DC5-4640-BE21-82BA72E4825A}" destId="{336D25A0-DD2C-44BC-B80C-AFD041FA05B5}" srcOrd="10" destOrd="0" presId="urn:microsoft.com/office/officeart/2008/layout/CircleAccentTimeline"/>
    <dgm:cxn modelId="{48A2FAF5-29B4-4608-B9D0-3C608A301E29}" type="presParOf" srcId="{0D7F9231-6DC5-4640-BE21-82BA72E4825A}" destId="{7FDCA956-6B63-458B-927E-0108A634D204}" srcOrd="11" destOrd="0" presId="urn:microsoft.com/office/officeart/2008/layout/CircleAccentTimeline"/>
    <dgm:cxn modelId="{A22428E0-D781-4D93-91F3-4FBCEA64CE69}" type="presParOf" srcId="{7FDCA956-6B63-458B-927E-0108A634D204}" destId="{0A66F317-6FA1-4665-A678-0D3B9B3115E6}" srcOrd="0" destOrd="0" presId="urn:microsoft.com/office/officeart/2008/layout/CircleAccentTimeline"/>
    <dgm:cxn modelId="{67681DD1-A060-4C13-B6DA-D3B422D2DC5E}" type="presParOf" srcId="{7FDCA956-6B63-458B-927E-0108A634D204}" destId="{006E4B37-B028-43C5-B7F0-661DB1FABF48}" srcOrd="1" destOrd="0" presId="urn:microsoft.com/office/officeart/2008/layout/CircleAccentTimeline"/>
    <dgm:cxn modelId="{E137F500-E743-4498-8966-09635CE03333}" type="presParOf" srcId="{7FDCA956-6B63-458B-927E-0108A634D204}" destId="{9556A470-8317-4A11-A40A-CBB881C15172}" srcOrd="2" destOrd="0" presId="urn:microsoft.com/office/officeart/2008/layout/CircleAccentTimeline"/>
    <dgm:cxn modelId="{59D32F3C-5FFA-48EE-83F6-F92FE20C38F3}" type="presParOf" srcId="{0D7F9231-6DC5-4640-BE21-82BA72E4825A}" destId="{3F3AD0F4-588F-4753-8E06-FBE8366F30A2}" srcOrd="12" destOrd="0" presId="urn:microsoft.com/office/officeart/2008/layout/CircleAccentTimeline"/>
    <dgm:cxn modelId="{A725B587-1C2B-4E66-B877-19ABCE3FB09A}" type="presParOf" srcId="{0D7F9231-6DC5-4640-BE21-82BA72E4825A}" destId="{8C7916C4-C542-482B-95B8-1FDE2921289A}" srcOrd="13" destOrd="0" presId="urn:microsoft.com/office/officeart/2008/layout/CircleAccentTimeline"/>
    <dgm:cxn modelId="{E9C82DFB-00F3-4EC1-AAF7-3B0BC8E9B804}" type="presParOf" srcId="{0D7F9231-6DC5-4640-BE21-82BA72E4825A}" destId="{474C3846-295D-4BFB-B74D-507CF1DB4C32}" srcOrd="14" destOrd="0" presId="urn:microsoft.com/office/officeart/2008/layout/CircleAccentTimeline"/>
    <dgm:cxn modelId="{B8F8B282-8288-4ADE-A9CB-96163200BCB2}" type="presParOf" srcId="{474C3846-295D-4BFB-B74D-507CF1DB4C32}" destId="{1242CB5C-652C-4042-A92E-6EC69C02951D}" srcOrd="0" destOrd="0" presId="urn:microsoft.com/office/officeart/2008/layout/CircleAccentTimeline"/>
    <dgm:cxn modelId="{43FF92C2-A668-4262-87EC-7CC4FC5B4D18}" type="presParOf" srcId="{474C3846-295D-4BFB-B74D-507CF1DB4C32}" destId="{71D455D5-98E1-4A41-9047-C9100E696FCA}" srcOrd="1" destOrd="0" presId="urn:microsoft.com/office/officeart/2008/layout/CircleAccentTimeline"/>
    <dgm:cxn modelId="{E812C952-C670-45B7-87C0-E1B0A2395606}" type="presParOf" srcId="{474C3846-295D-4BFB-B74D-507CF1DB4C32}" destId="{ED8CF890-7C32-4F1C-B1D5-ED3AC89FF9CA}" srcOrd="2" destOrd="0" presId="urn:microsoft.com/office/officeart/2008/layout/CircleAccentTimeline"/>
    <dgm:cxn modelId="{4FF59EAF-6F3C-457C-8F2B-18094A140EA8}" type="presParOf" srcId="{0D7F9231-6DC5-4640-BE21-82BA72E4825A}" destId="{115746FF-F3AC-4C46-A464-D1C27CB77733}" srcOrd="15" destOrd="0" presId="urn:microsoft.com/office/officeart/2008/layout/CircleAccentTimeline"/>
    <dgm:cxn modelId="{ECBBB663-3168-4654-9786-F11D5633BFFF}" type="presParOf" srcId="{0D7F9231-6DC5-4640-BE21-82BA72E4825A}" destId="{959CDD7A-7385-4255-8A9E-60F2053B17AB}" srcOrd="16" destOrd="0" presId="urn:microsoft.com/office/officeart/2008/layout/CircleAccentTimeline"/>
    <dgm:cxn modelId="{F4DD364E-1304-4EDD-A53A-C9626ABCA26E}" type="presParOf" srcId="{0D7F9231-6DC5-4640-BE21-82BA72E4825A}" destId="{418589E4-BA6E-48B9-AD3C-6BB89A30F621}" srcOrd="17" destOrd="0" presId="urn:microsoft.com/office/officeart/2008/layout/CircleAccentTimeline"/>
    <dgm:cxn modelId="{0C6F12F5-A0DD-421F-B964-ECE4E1E156A1}" type="presParOf" srcId="{0D7F9231-6DC5-4640-BE21-82BA72E4825A}" destId="{BB678DF4-AD95-414E-8413-54217C8CAD01}" srcOrd="18" destOrd="0" presId="urn:microsoft.com/office/officeart/2008/layout/CircleAccentTimeline"/>
    <dgm:cxn modelId="{8474DA44-7990-4057-AA00-9A8B67FC2991}" type="presParOf" srcId="{BB678DF4-AD95-414E-8413-54217C8CAD01}" destId="{6382CB55-816E-4DF8-9499-636E34D7E366}" srcOrd="0" destOrd="0" presId="urn:microsoft.com/office/officeart/2008/layout/CircleAccentTimeline"/>
    <dgm:cxn modelId="{E0DBA3D0-D0C5-4B7E-B7D9-133849C0D1D3}" type="presParOf" srcId="{BB678DF4-AD95-414E-8413-54217C8CAD01}" destId="{3F6A757C-CDBB-44AB-8530-6918A7EDA992}" srcOrd="1" destOrd="0" presId="urn:microsoft.com/office/officeart/2008/layout/CircleAccentTimeline"/>
    <dgm:cxn modelId="{42264E49-73AB-482E-92EB-EFAC3131470F}" type="presParOf" srcId="{BB678DF4-AD95-414E-8413-54217C8CAD01}" destId="{F2461042-DF73-42DB-AF60-5EA761835D0D}" srcOrd="2" destOrd="0" presId="urn:microsoft.com/office/officeart/2008/layout/CircleAccentTimeline"/>
    <dgm:cxn modelId="{AEFF17B2-A3D0-468F-B746-58FEAEC9FFD8}" type="presParOf" srcId="{0D7F9231-6DC5-4640-BE21-82BA72E4825A}" destId="{14DB3C2C-41A8-4387-B52C-B048C2B4D801}" srcOrd="19" destOrd="0" presId="urn:microsoft.com/office/officeart/2008/layout/CircleAccentTimeline"/>
    <dgm:cxn modelId="{C1F47057-A245-49B3-BD34-60C96E644116}" type="presParOf" srcId="{0D7F9231-6DC5-4640-BE21-82BA72E4825A}" destId="{F8FD4132-7877-46CF-BDE2-4C091E66CFDE}" srcOrd="20" destOrd="0" presId="urn:microsoft.com/office/officeart/2008/layout/CircleAccentTimeline"/>
    <dgm:cxn modelId="{F4C52FD6-12F0-422E-9E14-3E4B7E353B81}" type="presParOf" srcId="{0D7F9231-6DC5-4640-BE21-82BA72E4825A}" destId="{D7C89D29-4D33-4FF1-B421-74263A1509C5}" srcOrd="21" destOrd="0" presId="urn:microsoft.com/office/officeart/2008/layout/CircleAccentTimeline"/>
    <dgm:cxn modelId="{79E683CC-1BA9-4363-B218-4A3DC0CCE97C}" type="presParOf" srcId="{D7C89D29-4D33-4FF1-B421-74263A1509C5}" destId="{B3345476-C51A-401A-ABF2-A07C680555B3}" srcOrd="0" destOrd="0" presId="urn:microsoft.com/office/officeart/2008/layout/CircleAccentTimeline"/>
    <dgm:cxn modelId="{BDBC299D-AC58-482C-BD96-D655F17E0A39}" type="presParOf" srcId="{D7C89D29-4D33-4FF1-B421-74263A1509C5}" destId="{9A632931-A718-425F-8BBA-E6D40CF321DB}" srcOrd="1" destOrd="0" presId="urn:microsoft.com/office/officeart/2008/layout/CircleAccentTimeline"/>
    <dgm:cxn modelId="{734B1F48-C1B7-4C9E-89A7-D9A1474B89A2}" type="presParOf" srcId="{D7C89D29-4D33-4FF1-B421-74263A1509C5}" destId="{2C130FED-319F-4C5C-9EE6-629EC91BAE5A}" srcOrd="2" destOrd="0" presId="urn:microsoft.com/office/officeart/2008/layout/CircleAccentTimeline"/>
    <dgm:cxn modelId="{71BF25ED-FBAD-4241-8AAA-8BD50E02E1AF}" type="presParOf" srcId="{0D7F9231-6DC5-4640-BE21-82BA72E4825A}" destId="{B4DC6EB3-A989-4D57-9A36-046085D17FE4}" srcOrd="22" destOrd="0" presId="urn:microsoft.com/office/officeart/2008/layout/CircleAccentTimeline"/>
    <dgm:cxn modelId="{7740A00F-36C9-4B66-965D-6AD2DE2C1344}" type="presParOf" srcId="{0D7F9231-6DC5-4640-BE21-82BA72E4825A}" destId="{6E7090AA-2A68-49EA-BEA7-4AED192FCDAD}" srcOrd="23" destOrd="0" presId="urn:microsoft.com/office/officeart/2008/layout/CircleAccentTimeline"/>
    <dgm:cxn modelId="{75AF4AD0-049A-4DE0-931B-B69A77F724FF}" type="presParOf" srcId="{0D7F9231-6DC5-4640-BE21-82BA72E4825A}" destId="{1A0837D2-B160-42D3-A499-B5D5E2943411}" srcOrd="24" destOrd="0" presId="urn:microsoft.com/office/officeart/2008/layout/CircleAccentTimeline"/>
    <dgm:cxn modelId="{38DB40FE-8519-4CBB-8E71-E8680AEAAF79}" type="presParOf" srcId="{0D7F9231-6DC5-4640-BE21-82BA72E4825A}" destId="{F3A50850-D2FF-4744-9AC6-D67577CE3BBC}" srcOrd="25" destOrd="0" presId="urn:microsoft.com/office/officeart/2008/layout/CircleAccentTimeline"/>
    <dgm:cxn modelId="{1A48A2F4-A1BE-41DA-B677-8E95175314A2}" type="presParOf" srcId="{F3A50850-D2FF-4744-9AC6-D67577CE3BBC}" destId="{46FE347D-38E9-43BA-A90F-7B7ED608BDE7}" srcOrd="0" destOrd="0" presId="urn:microsoft.com/office/officeart/2008/layout/CircleAccentTimeline"/>
    <dgm:cxn modelId="{A8FBB6B3-B815-4D13-A667-AFD4C05F6C94}" type="presParOf" srcId="{F3A50850-D2FF-4744-9AC6-D67577CE3BBC}" destId="{DEF90B7C-8864-4FAD-B756-A9C088632DD1}" srcOrd="1" destOrd="0" presId="urn:microsoft.com/office/officeart/2008/layout/CircleAccentTimeline"/>
    <dgm:cxn modelId="{59FCB954-4F6D-45F1-B641-0487CA801E01}" type="presParOf" srcId="{F3A50850-D2FF-4744-9AC6-D67577CE3BBC}" destId="{72082CA7-1F38-42D9-AA4B-ADBA458B6112}" srcOrd="2" destOrd="0" presId="urn:microsoft.com/office/officeart/2008/layout/CircleAccentTimeline"/>
    <dgm:cxn modelId="{0F925D69-6B9B-4746-B2D9-F2168F14868D}" type="presParOf" srcId="{0D7F9231-6DC5-4640-BE21-82BA72E4825A}" destId="{826DCA59-442C-4450-913F-3DD564CA6846}" srcOrd="26" destOrd="0" presId="urn:microsoft.com/office/officeart/2008/layout/CircleAccentTimeline"/>
    <dgm:cxn modelId="{4A0627FB-1689-4AF5-A749-714772B8B8B1}" type="presParOf" srcId="{0D7F9231-6DC5-4640-BE21-82BA72E4825A}" destId="{397E8756-26B6-44C3-9E7C-86ACEA1A35D0}" srcOrd="27" destOrd="0" presId="urn:microsoft.com/office/officeart/2008/layout/CircleAccentTimeline"/>
    <dgm:cxn modelId="{33FBE5EA-7BF3-447B-A341-D5101C5379F9}" type="presParOf" srcId="{0D7F9231-6DC5-4640-BE21-82BA72E4825A}" destId="{9B4475BD-E19B-4AAF-A50F-27E254414E5A}" srcOrd="28" destOrd="0" presId="urn:microsoft.com/office/officeart/2008/layout/CircleAccentTimeline"/>
    <dgm:cxn modelId="{D943CC05-FF08-49FD-90D2-457DDB92B852}" type="presParOf" srcId="{9B4475BD-E19B-4AAF-A50F-27E254414E5A}" destId="{6CDCD0DE-C040-408C-8E0B-202424D50B9C}" srcOrd="0" destOrd="0" presId="urn:microsoft.com/office/officeart/2008/layout/CircleAccentTimeline"/>
    <dgm:cxn modelId="{0E84EA70-DF16-44DA-85E4-B685A601DDC0}" type="presParOf" srcId="{9B4475BD-E19B-4AAF-A50F-27E254414E5A}" destId="{BB75594A-C4F3-4C9D-BAC1-9F9C1789B905}" srcOrd="1" destOrd="0" presId="urn:microsoft.com/office/officeart/2008/layout/CircleAccentTimeline"/>
    <dgm:cxn modelId="{1B236867-1CEE-4759-8A93-601D2267EE22}" type="presParOf" srcId="{9B4475BD-E19B-4AAF-A50F-27E254414E5A}" destId="{A059C214-1EC1-4543-BD93-9489FBDF6327}" srcOrd="2" destOrd="0" presId="urn:microsoft.com/office/officeart/2008/layout/CircleAccentTimeline"/>
    <dgm:cxn modelId="{522E9EC9-FC5E-4EB5-984A-4FF04F53E943}" type="presParOf" srcId="{0D7F9231-6DC5-4640-BE21-82BA72E4825A}" destId="{A3D9DD25-FDFA-4E78-AFE3-AC829F8E3AC0}" srcOrd="29" destOrd="0" presId="urn:microsoft.com/office/officeart/2008/layout/CircleAccentTimeline"/>
    <dgm:cxn modelId="{9C99E2DF-1528-41CF-819F-D3766914F8A9}" type="presParOf" srcId="{0D7F9231-6DC5-4640-BE21-82BA72E4825A}" destId="{C5CD5787-2DBA-41EF-91CD-F398F58539DE}" srcOrd="30" destOrd="0" presId="urn:microsoft.com/office/officeart/2008/layout/CircleAccentTimeline"/>
    <dgm:cxn modelId="{2CABA32A-5D8A-45A4-8E4D-EC5BF02951F3}" type="presParOf" srcId="{0D7F9231-6DC5-4640-BE21-82BA72E4825A}" destId="{E0DC2C34-0BA0-4B94-898F-7A839D4494A3}" srcOrd="31" destOrd="0" presId="urn:microsoft.com/office/officeart/2008/layout/CircleAccentTimeline"/>
    <dgm:cxn modelId="{F03C8927-8B56-4203-ACFB-2DCB81E4B221}" type="presParOf" srcId="{0D7F9231-6DC5-4640-BE21-82BA72E4825A}" destId="{30FF20FF-B459-4B01-9EF6-B347FC7618E5}" srcOrd="32" destOrd="0" presId="urn:microsoft.com/office/officeart/2008/layout/CircleAccentTimeline"/>
    <dgm:cxn modelId="{146D1C01-4F9A-4292-AEDA-73999A98C63A}" type="presParOf" srcId="{30FF20FF-B459-4B01-9EF6-B347FC7618E5}" destId="{CC131984-9302-4318-BA6C-047195E628E7}" srcOrd="0" destOrd="0" presId="urn:microsoft.com/office/officeart/2008/layout/CircleAccentTimeline"/>
    <dgm:cxn modelId="{F83FFDEF-0702-4182-A68E-FAA381AC04E8}" type="presParOf" srcId="{30FF20FF-B459-4B01-9EF6-B347FC7618E5}" destId="{FD350649-7F5F-485F-A401-B962D4672622}" srcOrd="1" destOrd="0" presId="urn:microsoft.com/office/officeart/2008/layout/CircleAccentTimeline"/>
    <dgm:cxn modelId="{2CCBA626-25E8-4442-BD49-8B0D0F8B81CE}" type="presParOf" srcId="{30FF20FF-B459-4B01-9EF6-B347FC7618E5}" destId="{98E938A5-5BB4-4C5E-B0D2-3374E2A46D00}" srcOrd="2" destOrd="0" presId="urn:microsoft.com/office/officeart/2008/layout/CircleAccentTimeline"/>
    <dgm:cxn modelId="{68D2AC7B-804E-45C8-B9E2-6F75F2076CB2}" type="presParOf" srcId="{0D7F9231-6DC5-4640-BE21-82BA72E4825A}" destId="{15F8C0C3-1E81-45C8-9AB7-8B31687B0E0F}" srcOrd="33" destOrd="0" presId="urn:microsoft.com/office/officeart/2008/layout/CircleAccentTimeline"/>
    <dgm:cxn modelId="{C4075DC9-90EF-4D39-BAAD-1E4AD8F2A256}" type="presParOf" srcId="{0D7F9231-6DC5-4640-BE21-82BA72E4825A}" destId="{4514890D-D44C-4EB9-8B69-0DD29D31ECFC}" srcOrd="34" destOrd="0" presId="urn:microsoft.com/office/officeart/2008/layout/CircleAccentTimeline"/>
    <dgm:cxn modelId="{A1F2CA2A-0D87-4575-8CC3-23E1BA5113C9}" type="presParOf" srcId="{0D7F9231-6DC5-4640-BE21-82BA72E4825A}" destId="{A3FE12CA-C607-463F-AD9D-4FFCE13C5D43}" srcOrd="35" destOrd="0" presId="urn:microsoft.com/office/officeart/2008/layout/CircleAccentTimeline"/>
    <dgm:cxn modelId="{0FB862F6-334B-45E6-A131-38594FD47547}" type="presParOf" srcId="{A3FE12CA-C607-463F-AD9D-4FFCE13C5D43}" destId="{FF6176C9-3FBD-4119-B524-E2218FBDD3F3}" srcOrd="0" destOrd="0" presId="urn:microsoft.com/office/officeart/2008/layout/CircleAccentTimeline"/>
    <dgm:cxn modelId="{2EF75FDA-9E51-467E-B745-EF59DE3EC4E0}" type="presParOf" srcId="{A3FE12CA-C607-463F-AD9D-4FFCE13C5D43}" destId="{E2261F3F-4CFA-4AC7-BACE-325CD0D40C3E}" srcOrd="1" destOrd="0" presId="urn:microsoft.com/office/officeart/2008/layout/CircleAccentTimeline"/>
    <dgm:cxn modelId="{69F0E7FA-13A6-4CF9-8F89-275EE8662B56}" type="presParOf" srcId="{A3FE12CA-C607-463F-AD9D-4FFCE13C5D43}" destId="{26914A15-F319-4228-8460-CFCB7DA39394}" srcOrd="2" destOrd="0" presId="urn:microsoft.com/office/officeart/2008/layout/CircleAccentTimeline"/>
    <dgm:cxn modelId="{85D74640-862A-4C9A-975E-3A37CF459BFB}" type="presParOf" srcId="{0D7F9231-6DC5-4640-BE21-82BA72E4825A}" destId="{4F25D461-EB0E-41F1-9DD2-EDFEEA0B3AA4}" srcOrd="36" destOrd="0" presId="urn:microsoft.com/office/officeart/2008/layout/CircleAccentTimeline"/>
    <dgm:cxn modelId="{9B7E3727-D9BD-4C34-A970-00B3321A9747}" type="presParOf" srcId="{0D7F9231-6DC5-4640-BE21-82BA72E4825A}" destId="{1D8B2DC2-E645-4301-B44D-4EA33A7DEC32}" srcOrd="37" destOrd="0" presId="urn:microsoft.com/office/officeart/2008/layout/CircleAccentTimeline"/>
    <dgm:cxn modelId="{2CADF10B-1DB2-40E5-B54B-4EEE2F40D640}" type="presParOf" srcId="{0D7F9231-6DC5-4640-BE21-82BA72E4825A}" destId="{0EC6F666-679B-4799-972E-994BF2B62954}" srcOrd="38" destOrd="0" presId="urn:microsoft.com/office/officeart/2008/layout/CircleAccentTimeline"/>
    <dgm:cxn modelId="{F646F34D-8A0A-4191-AAEB-EC77E4F9B8AC}" type="presParOf" srcId="{0D7F9231-6DC5-4640-BE21-82BA72E4825A}" destId="{AEAD18B6-30A5-429F-A11D-1532880BFCD1}" srcOrd="39" destOrd="0" presId="urn:microsoft.com/office/officeart/2008/layout/CircleAccentTimeline"/>
    <dgm:cxn modelId="{FDE68A98-3DC9-4D90-8EE4-09F1CA6A3FDE}" type="presParOf" srcId="{AEAD18B6-30A5-429F-A11D-1532880BFCD1}" destId="{356BBF12-FF03-4011-B65E-42A56F7D8FBB}" srcOrd="0" destOrd="0" presId="urn:microsoft.com/office/officeart/2008/layout/CircleAccentTimeline"/>
    <dgm:cxn modelId="{933CDADC-69FD-4AB6-BD24-E7FAD9D59F45}" type="presParOf" srcId="{AEAD18B6-30A5-429F-A11D-1532880BFCD1}" destId="{4710C28A-39CC-4B04-8A94-44F9D05CC150}" srcOrd="1" destOrd="0" presId="urn:microsoft.com/office/officeart/2008/layout/CircleAccentTimeline"/>
    <dgm:cxn modelId="{2B294E2B-D7D0-4E12-B8C4-92CC550B0BF9}" type="presParOf" srcId="{AEAD18B6-30A5-429F-A11D-1532880BFCD1}" destId="{57E0A079-4F58-4C08-8DC8-3A5DAAF3DA70}" srcOrd="2" destOrd="0" presId="urn:microsoft.com/office/officeart/2008/layout/CircleAccentTimeline"/>
    <dgm:cxn modelId="{BDED6DD0-C509-46B2-AA59-3446967C619C}" type="presParOf" srcId="{0D7F9231-6DC5-4640-BE21-82BA72E4825A}" destId="{4BE42524-BCFE-4359-AD42-55D3FCA6A71F}" srcOrd="40" destOrd="0" presId="urn:microsoft.com/office/officeart/2008/layout/CircleAccentTimeline"/>
    <dgm:cxn modelId="{B3899664-DC22-42E1-8E83-75A759BA3049}" type="presParOf" srcId="{0D7F9231-6DC5-4640-BE21-82BA72E4825A}" destId="{B7C993DC-FB79-4374-9376-BD3F3A27D67C}" srcOrd="41" destOrd="0" presId="urn:microsoft.com/office/officeart/2008/layout/CircleAccentTimeline"/>
    <dgm:cxn modelId="{41DD10AD-B008-478B-BD78-0DD5A66A77A3}" type="presParOf" srcId="{0D7F9231-6DC5-4640-BE21-82BA72E4825A}" destId="{5E74BBA2-2CCC-469A-A7F0-2DC675D14B2E}" srcOrd="42" destOrd="0" presId="urn:microsoft.com/office/officeart/2008/layout/CircleAccentTimeline"/>
    <dgm:cxn modelId="{B47B9B37-37F1-42C9-A74B-5CBBDE46C959}" type="presParOf" srcId="{5E74BBA2-2CCC-469A-A7F0-2DC675D14B2E}" destId="{8F8622C8-7F63-474F-BEE8-1172C3AA8660}" srcOrd="0" destOrd="0" presId="urn:microsoft.com/office/officeart/2008/layout/CircleAccentTimeline"/>
    <dgm:cxn modelId="{C34D5FFC-4D95-4EBC-808F-21D21A51C216}" type="presParOf" srcId="{5E74BBA2-2CCC-469A-A7F0-2DC675D14B2E}" destId="{1984B059-BB4A-40A6-800B-B354F7897767}" srcOrd="1" destOrd="0" presId="urn:microsoft.com/office/officeart/2008/layout/CircleAccentTimeline"/>
    <dgm:cxn modelId="{113423B9-2EEE-4A8C-A5FC-6FA0AFA9B351}" type="presParOf" srcId="{5E74BBA2-2CCC-469A-A7F0-2DC675D14B2E}" destId="{1376A8B4-1887-4961-8FB2-824A6C884F85}" srcOrd="2" destOrd="0" presId="urn:microsoft.com/office/officeart/2008/layout/CircleAccentTimeline"/>
    <dgm:cxn modelId="{6A83A3DD-60E2-4609-92A0-895F71A620FE}" type="presParOf" srcId="{0D7F9231-6DC5-4640-BE21-82BA72E4825A}" destId="{482EB5B5-A825-4749-A00C-6D292E7D1828}" srcOrd="43" destOrd="0" presId="urn:microsoft.com/office/officeart/2008/layout/CircleAccentTimeline"/>
    <dgm:cxn modelId="{C78E30C4-4E06-4288-8799-BA925277D899}" type="presParOf" srcId="{0D7F9231-6DC5-4640-BE21-82BA72E4825A}" destId="{0355F899-0641-47F9-8A76-117A281AF885}" srcOrd="44" destOrd="0" presId="urn:microsoft.com/office/officeart/2008/layout/CircleAccentTimeline"/>
    <dgm:cxn modelId="{E160E878-5C1C-4C94-9D52-8B3C73C889DB}" type="presParOf" srcId="{0D7F9231-6DC5-4640-BE21-82BA72E4825A}" destId="{D0D5BCF0-9E8B-443F-A74A-A6820C38EAEA}" srcOrd="45" destOrd="0" presId="urn:microsoft.com/office/officeart/2008/layout/CircleAccentTimeline"/>
    <dgm:cxn modelId="{A1EA9C0B-9713-4D4D-B64C-EB28148E04AA}" type="presParOf" srcId="{0D7F9231-6DC5-4640-BE21-82BA72E4825A}" destId="{1D8BEB2E-B4C3-483F-B28C-065188AF3157}" srcOrd="46" destOrd="0" presId="urn:microsoft.com/office/officeart/2008/layout/CircleAccentTimeline"/>
    <dgm:cxn modelId="{0DF1B17F-DE28-42BC-AF24-420FA4B1766B}" type="presParOf" srcId="{1D8BEB2E-B4C3-483F-B28C-065188AF3157}" destId="{8D437106-CFE3-4322-9A6C-B4893BB6ECBA}" srcOrd="0" destOrd="0" presId="urn:microsoft.com/office/officeart/2008/layout/CircleAccentTimeline"/>
    <dgm:cxn modelId="{1BCD7E15-2E60-4681-BF19-561E16E64835}" type="presParOf" srcId="{1D8BEB2E-B4C3-483F-B28C-065188AF3157}" destId="{A552E6EC-DF1F-417E-9390-C064123AA1BC}" srcOrd="1" destOrd="0" presId="urn:microsoft.com/office/officeart/2008/layout/CircleAccentTimeline"/>
    <dgm:cxn modelId="{3A5D6A96-F7F1-4933-A483-C1BC017109B5}" type="presParOf" srcId="{1D8BEB2E-B4C3-483F-B28C-065188AF3157}" destId="{33B43A93-9C89-4D8F-8B2A-6FAE74417285}" srcOrd="2" destOrd="0" presId="urn:microsoft.com/office/officeart/2008/layout/CircleAccentTimeline"/>
    <dgm:cxn modelId="{71AB8719-1226-4811-A0EA-1B7B8BD58998}" type="presParOf" srcId="{0D7F9231-6DC5-4640-BE21-82BA72E4825A}" destId="{4E260D5D-5D8C-4504-B849-EFA59FD7580B}" srcOrd="47" destOrd="0" presId="urn:microsoft.com/office/officeart/2008/layout/CircleAccentTimeline"/>
    <dgm:cxn modelId="{CF1E6C84-0F6C-4DD1-A0E1-67208D5588A6}" type="presParOf" srcId="{0D7F9231-6DC5-4640-BE21-82BA72E4825A}" destId="{E1584193-E34C-4DA8-B182-8DD93EF0F8DA}" srcOrd="48" destOrd="0" presId="urn:microsoft.com/office/officeart/2008/layout/CircleAccentTimeline"/>
    <dgm:cxn modelId="{A5F46AA5-12B1-4B52-874E-D5B68616C775}" type="presParOf" srcId="{0D7F9231-6DC5-4640-BE21-82BA72E4825A}" destId="{EB14374E-8339-406C-A0FC-FA1CFC5A0453}" srcOrd="49" destOrd="0" presId="urn:microsoft.com/office/officeart/2008/layout/CircleAccentTimeline"/>
    <dgm:cxn modelId="{04382F1A-F1D4-4798-8C38-326DAD07CE03}" type="presParOf" srcId="{EB14374E-8339-406C-A0FC-FA1CFC5A0453}" destId="{DC3D314C-05C9-4E44-B0F4-175D987C2E2A}" srcOrd="0" destOrd="0" presId="urn:microsoft.com/office/officeart/2008/layout/CircleAccentTimeline"/>
    <dgm:cxn modelId="{9384E6E4-25C1-410A-ACEA-157BCFA8370D}" type="presParOf" srcId="{EB14374E-8339-406C-A0FC-FA1CFC5A0453}" destId="{C1B38B4C-D0DC-4BD0-B06E-615768650FF3}" srcOrd="1" destOrd="0" presId="urn:microsoft.com/office/officeart/2008/layout/CircleAccentTimeline"/>
    <dgm:cxn modelId="{5B368CBA-3D31-4109-B411-01AC3D21485E}" type="presParOf" srcId="{EB14374E-8339-406C-A0FC-FA1CFC5A0453}" destId="{17CB67E0-BBBD-4B54-A948-45E57251094C}" srcOrd="2" destOrd="0" presId="urn:microsoft.com/office/officeart/2008/layout/CircleAccentTimeline"/>
    <dgm:cxn modelId="{97E25C22-5388-4D06-A1B3-ACFEF1DF5C00}" type="presParOf" srcId="{0D7F9231-6DC5-4640-BE21-82BA72E4825A}" destId="{302B61FE-573C-45DA-A351-9620B70F11EE}" srcOrd="50" destOrd="0" presId="urn:microsoft.com/office/officeart/2008/layout/CircleAccentTimeline"/>
    <dgm:cxn modelId="{8286BF7D-9797-491F-AA30-A7B7795FBCFC}" type="presParOf" srcId="{0D7F9231-6DC5-4640-BE21-82BA72E4825A}" destId="{8DDE2916-B35F-4073-BA0F-F7AFFEE00A88}" srcOrd="51" destOrd="0" presId="urn:microsoft.com/office/officeart/2008/layout/CircleAccentTimeline"/>
    <dgm:cxn modelId="{CB39DBDB-616A-4AF9-AE13-D9218BB8117A}" type="presParOf" srcId="{0D7F9231-6DC5-4640-BE21-82BA72E4825A}" destId="{887D67F0-0D10-4CBE-9A96-B097444C43B4}" srcOrd="52" destOrd="0" presId="urn:microsoft.com/office/officeart/2008/layout/CircleAccentTimeline"/>
    <dgm:cxn modelId="{960B77DF-8EA2-488C-8BC8-90F86934722D}" type="presParOf" srcId="{0D7F9231-6DC5-4640-BE21-82BA72E4825A}" destId="{8E920585-A11C-4D8F-8B98-799898EE3A9D}" srcOrd="53" destOrd="0" presId="urn:microsoft.com/office/officeart/2008/layout/CircleAccentTimeline"/>
    <dgm:cxn modelId="{CE49CE48-BFAE-4F57-9A4D-3780061A2568}" type="presParOf" srcId="{8E920585-A11C-4D8F-8B98-799898EE3A9D}" destId="{3B5E9431-A7E4-4AD2-8F21-CADAF09E6350}" srcOrd="0" destOrd="0" presId="urn:microsoft.com/office/officeart/2008/layout/CircleAccentTimeline"/>
    <dgm:cxn modelId="{4E10D969-C4CA-444E-A637-253546A0BCD6}" type="presParOf" srcId="{8E920585-A11C-4D8F-8B98-799898EE3A9D}" destId="{3DF81ABF-AEAE-4424-A4AA-4CD6567B3775}" srcOrd="1" destOrd="0" presId="urn:microsoft.com/office/officeart/2008/layout/CircleAccentTimeline"/>
    <dgm:cxn modelId="{D84A5D5A-E897-408E-B32B-1283AC9B58F4}" type="presParOf" srcId="{8E920585-A11C-4D8F-8B98-799898EE3A9D}" destId="{E741D9F4-E166-4C18-A453-5E1D92983155}" srcOrd="2" destOrd="0" presId="urn:microsoft.com/office/officeart/2008/layout/CircleAccentTimeline"/>
    <dgm:cxn modelId="{24FC935D-F09B-4D9E-B0A1-9F0A1C623D37}" type="presParOf" srcId="{0D7F9231-6DC5-4640-BE21-82BA72E4825A}" destId="{20409098-69BE-4D71-86D2-14C513486C14}" srcOrd="54" destOrd="0" presId="urn:microsoft.com/office/officeart/2008/layout/CircleAccentTimeline"/>
    <dgm:cxn modelId="{4F654E90-8C68-4883-81C0-34FF3197234D}" type="presParOf" srcId="{0D7F9231-6DC5-4640-BE21-82BA72E4825A}" destId="{997CCEAE-F2BD-4738-AE38-579D2E11C575}" srcOrd="5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F0D41A-0C01-4BE3-92D3-B1429662FCEF}" type="doc">
      <dgm:prSet loTypeId="urn:microsoft.com/office/officeart/2005/8/layout/h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61C01223-6B3A-4B86-A034-3FAA4F8DAB0D}">
      <dgm:prSet phldrT="[Texto]" custT="1"/>
      <dgm:spPr/>
      <dgm:t>
        <a:bodyPr/>
        <a:lstStyle/>
        <a:p>
          <a:r>
            <a:rPr lang="pt-BR" sz="1400" dirty="0"/>
            <a:t>2015</a:t>
          </a:r>
          <a:endParaRPr lang="pt-BR" sz="700" dirty="0"/>
        </a:p>
      </dgm:t>
    </dgm:pt>
    <dgm:pt modelId="{69810065-7398-47E0-8BC0-A74D3ABEEAE5}" type="parTrans" cxnId="{DC0CD41F-C7A2-4B41-BD8D-B8077FF10B70}">
      <dgm:prSet/>
      <dgm:spPr/>
      <dgm:t>
        <a:bodyPr/>
        <a:lstStyle/>
        <a:p>
          <a:endParaRPr lang="pt-BR"/>
        </a:p>
      </dgm:t>
    </dgm:pt>
    <dgm:pt modelId="{165305C4-603E-4208-9803-822179C3F971}" type="sibTrans" cxnId="{DC0CD41F-C7A2-4B41-BD8D-B8077FF10B70}">
      <dgm:prSet/>
      <dgm:spPr/>
      <dgm:t>
        <a:bodyPr/>
        <a:lstStyle/>
        <a:p>
          <a:endParaRPr lang="pt-BR"/>
        </a:p>
      </dgm:t>
    </dgm:pt>
    <dgm:pt modelId="{11181A33-1D1D-49D2-A20E-A82C426CC2DE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Trabalho de coleta de informações sobre motivos de evasão nos campi</a:t>
          </a:r>
        </a:p>
      </dgm:t>
    </dgm:pt>
    <dgm:pt modelId="{1DFCFC1E-D3AB-481A-8900-373CBD5355B7}" type="parTrans" cxnId="{B030B70E-9394-4D67-9A71-7AF1AB001651}">
      <dgm:prSet/>
      <dgm:spPr/>
      <dgm:t>
        <a:bodyPr/>
        <a:lstStyle/>
        <a:p>
          <a:endParaRPr lang="pt-BR"/>
        </a:p>
      </dgm:t>
    </dgm:pt>
    <dgm:pt modelId="{80907B56-A76C-43B5-8632-C2A954600EAF}" type="sibTrans" cxnId="{B030B70E-9394-4D67-9A71-7AF1AB001651}">
      <dgm:prSet/>
      <dgm:spPr/>
      <dgm:t>
        <a:bodyPr/>
        <a:lstStyle/>
        <a:p>
          <a:endParaRPr lang="pt-BR"/>
        </a:p>
      </dgm:t>
    </dgm:pt>
    <dgm:pt modelId="{5712B4D8-12D5-4ED9-A1FD-059E8D4F998B}">
      <dgm:prSet phldrT="[Texto]" custT="1"/>
      <dgm:spPr/>
      <dgm:t>
        <a:bodyPr/>
        <a:lstStyle/>
        <a:p>
          <a:r>
            <a:rPr lang="pt-BR" sz="1400" dirty="0"/>
            <a:t>2016</a:t>
          </a:r>
        </a:p>
      </dgm:t>
    </dgm:pt>
    <dgm:pt modelId="{7B1F27EE-D1C1-42ED-A626-B4836A6C2687}" type="parTrans" cxnId="{03895142-3392-415C-B895-CA0495EB970A}">
      <dgm:prSet/>
      <dgm:spPr/>
      <dgm:t>
        <a:bodyPr/>
        <a:lstStyle/>
        <a:p>
          <a:endParaRPr lang="pt-BR"/>
        </a:p>
      </dgm:t>
    </dgm:pt>
    <dgm:pt modelId="{D2E3D21D-E6E7-4B66-ACB9-F569B7814622}" type="sibTrans" cxnId="{03895142-3392-415C-B895-CA0495EB970A}">
      <dgm:prSet/>
      <dgm:spPr/>
      <dgm:t>
        <a:bodyPr/>
        <a:lstStyle/>
        <a:p>
          <a:endParaRPr lang="pt-BR"/>
        </a:p>
      </dgm:t>
    </dgm:pt>
    <dgm:pt modelId="{822D436C-41A8-4371-AD3B-E3FBE7385450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Construção do PPE, com base na coleta realizada pelos campi</a:t>
          </a:r>
        </a:p>
      </dgm:t>
    </dgm:pt>
    <dgm:pt modelId="{DE6C5601-B506-448F-B5B0-09D8E5E009A8}" type="parTrans" cxnId="{C06DD98D-9FDE-4401-AA41-7C2FBE3FA314}">
      <dgm:prSet/>
      <dgm:spPr/>
      <dgm:t>
        <a:bodyPr/>
        <a:lstStyle/>
        <a:p>
          <a:endParaRPr lang="pt-BR"/>
        </a:p>
      </dgm:t>
    </dgm:pt>
    <dgm:pt modelId="{3B53F6FD-848D-4712-99C5-AF4056184418}" type="sibTrans" cxnId="{C06DD98D-9FDE-4401-AA41-7C2FBE3FA314}">
      <dgm:prSet/>
      <dgm:spPr/>
      <dgm:t>
        <a:bodyPr/>
        <a:lstStyle/>
        <a:p>
          <a:endParaRPr lang="pt-BR"/>
        </a:p>
      </dgm:t>
    </dgm:pt>
    <dgm:pt modelId="{1F5F4EEB-3E10-42F4-AC32-56691EF367F9}">
      <dgm:prSet phldrT="[Texto]" custT="1"/>
      <dgm:spPr/>
      <dgm:t>
        <a:bodyPr/>
        <a:lstStyle/>
        <a:p>
          <a:r>
            <a:rPr lang="pt-BR" sz="1400" dirty="0"/>
            <a:t>Jul.2017</a:t>
          </a:r>
        </a:p>
      </dgm:t>
    </dgm:pt>
    <dgm:pt modelId="{FFEE8255-D85B-4659-BA81-126B94908248}" type="parTrans" cxnId="{82561E19-37E6-4508-A2BA-EBF5B5CFFACA}">
      <dgm:prSet/>
      <dgm:spPr/>
      <dgm:t>
        <a:bodyPr/>
        <a:lstStyle/>
        <a:p>
          <a:endParaRPr lang="pt-BR"/>
        </a:p>
      </dgm:t>
    </dgm:pt>
    <dgm:pt modelId="{AAEDE693-79E1-4B6F-80DC-2CA70F22C214}" type="sibTrans" cxnId="{82561E19-37E6-4508-A2BA-EBF5B5CFFACA}">
      <dgm:prSet/>
      <dgm:spPr/>
      <dgm:t>
        <a:bodyPr/>
        <a:lstStyle/>
        <a:p>
          <a:endParaRPr lang="pt-BR"/>
        </a:p>
      </dgm:t>
    </dgm:pt>
    <dgm:pt modelId="{225E6924-2C8E-4D6C-B439-99BA7DF480D6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</a:rPr>
            <a:t>Submissão do PPE ao CONSUP</a:t>
          </a:r>
        </a:p>
      </dgm:t>
    </dgm:pt>
    <dgm:pt modelId="{27365272-C9A6-4145-9B50-1F27243F560C}" type="parTrans" cxnId="{7729B628-B9D2-4DBF-8A28-258E9991F3D2}">
      <dgm:prSet/>
      <dgm:spPr/>
      <dgm:t>
        <a:bodyPr/>
        <a:lstStyle/>
        <a:p>
          <a:endParaRPr lang="pt-BR"/>
        </a:p>
      </dgm:t>
    </dgm:pt>
    <dgm:pt modelId="{6611FF00-06D7-4D98-8D38-916F3F49C6B3}" type="sibTrans" cxnId="{7729B628-B9D2-4DBF-8A28-258E9991F3D2}">
      <dgm:prSet/>
      <dgm:spPr/>
      <dgm:t>
        <a:bodyPr/>
        <a:lstStyle/>
        <a:p>
          <a:endParaRPr lang="pt-BR"/>
        </a:p>
      </dgm:t>
    </dgm:pt>
    <dgm:pt modelId="{F592320E-42D6-4E68-B531-01F2E3A0DBC1}">
      <dgm:prSet phldrT="[Texto]" custT="1"/>
      <dgm:spPr/>
      <dgm:t>
        <a:bodyPr/>
        <a:lstStyle/>
        <a:p>
          <a:r>
            <a:rPr lang="pt-BR" sz="1400" dirty="0"/>
            <a:t>Jun.2017</a:t>
          </a:r>
        </a:p>
      </dgm:t>
    </dgm:pt>
    <dgm:pt modelId="{9324C2B2-E254-4E76-B6F0-3324DB26156B}" type="parTrans" cxnId="{CCA175B9-4844-4AE6-B65A-6A84F7BFA722}">
      <dgm:prSet/>
      <dgm:spPr/>
      <dgm:t>
        <a:bodyPr/>
        <a:lstStyle/>
        <a:p>
          <a:endParaRPr lang="pt-BR"/>
        </a:p>
      </dgm:t>
    </dgm:pt>
    <dgm:pt modelId="{9799576F-D74A-4A0C-8CAB-9DEED8D0852A}" type="sibTrans" cxnId="{CCA175B9-4844-4AE6-B65A-6A84F7BFA722}">
      <dgm:prSet/>
      <dgm:spPr/>
      <dgm:t>
        <a:bodyPr/>
        <a:lstStyle/>
        <a:p>
          <a:endParaRPr lang="pt-BR"/>
        </a:p>
      </dgm:t>
    </dgm:pt>
    <dgm:pt modelId="{08057DE4-7802-44B1-8E3E-5E81501AF1BF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Apresentação do PPE às comissões locais nos campi</a:t>
          </a:r>
        </a:p>
      </dgm:t>
    </dgm:pt>
    <dgm:pt modelId="{A16B158E-A5AD-436D-8580-AE8D18D74BF1}" type="parTrans" cxnId="{263196A2-D68D-44A1-A8F7-66D7CEC32C88}">
      <dgm:prSet/>
      <dgm:spPr/>
      <dgm:t>
        <a:bodyPr/>
        <a:lstStyle/>
        <a:p>
          <a:endParaRPr lang="pt-BR"/>
        </a:p>
      </dgm:t>
    </dgm:pt>
    <dgm:pt modelId="{5833BF0E-B738-4945-AEAB-9BB50D20657B}" type="sibTrans" cxnId="{263196A2-D68D-44A1-A8F7-66D7CEC32C88}">
      <dgm:prSet/>
      <dgm:spPr/>
      <dgm:t>
        <a:bodyPr/>
        <a:lstStyle/>
        <a:p>
          <a:endParaRPr lang="pt-BR"/>
        </a:p>
      </dgm:t>
    </dgm:pt>
    <dgm:pt modelId="{EF4F459F-90B6-4D3B-96BF-B6CB436E3C52}">
      <dgm:prSet phldrT="[Texto]" custT="1"/>
      <dgm:spPr/>
      <dgm:t>
        <a:bodyPr/>
        <a:lstStyle/>
        <a:p>
          <a:r>
            <a:rPr lang="pt-BR" sz="1400" dirty="0"/>
            <a:t>Ago.2017</a:t>
          </a:r>
        </a:p>
      </dgm:t>
    </dgm:pt>
    <dgm:pt modelId="{47EB6B11-AF7A-4B0F-88C0-843D939715D0}" type="parTrans" cxnId="{A5843645-7E67-4F98-BF5F-CFE4B38AA6CC}">
      <dgm:prSet/>
      <dgm:spPr/>
      <dgm:t>
        <a:bodyPr/>
        <a:lstStyle/>
        <a:p>
          <a:endParaRPr lang="pt-BR"/>
        </a:p>
      </dgm:t>
    </dgm:pt>
    <dgm:pt modelId="{65F66E29-F3F1-4AE0-8844-9A31CDFF9186}" type="sibTrans" cxnId="{A5843645-7E67-4F98-BF5F-CFE4B38AA6CC}">
      <dgm:prSet/>
      <dgm:spPr/>
      <dgm:t>
        <a:bodyPr/>
        <a:lstStyle/>
        <a:p>
          <a:endParaRPr lang="pt-BR"/>
        </a:p>
      </dgm:t>
    </dgm:pt>
    <dgm:pt modelId="{E3E951EE-B00A-45E3-9DE4-84817D599F62}">
      <dgm:prSet phldrT="[Texto]"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</a:rPr>
            <a:t>Início da implantação do PPE nos campi e do </a:t>
          </a:r>
          <a:r>
            <a:rPr lang="pt-BR" sz="1050" dirty="0">
              <a:solidFill>
                <a:schemeClr val="tx1"/>
              </a:solidFill>
            </a:rPr>
            <a:t>monitoramento</a:t>
          </a:r>
          <a:r>
            <a:rPr lang="pt-BR" sz="1100" dirty="0">
              <a:solidFill>
                <a:schemeClr val="tx1"/>
              </a:solidFill>
            </a:rPr>
            <a:t> das ações pela PROEN</a:t>
          </a:r>
        </a:p>
      </dgm:t>
    </dgm:pt>
    <dgm:pt modelId="{22B3D842-C235-4384-A97C-02F66D3AA62A}" type="parTrans" cxnId="{73752AE0-7A8E-4A7E-B1BB-6F602E653474}">
      <dgm:prSet/>
      <dgm:spPr/>
      <dgm:t>
        <a:bodyPr/>
        <a:lstStyle/>
        <a:p>
          <a:endParaRPr lang="pt-BR"/>
        </a:p>
      </dgm:t>
    </dgm:pt>
    <dgm:pt modelId="{B178F335-01D1-43D0-9234-C924B9F63ECF}" type="sibTrans" cxnId="{73752AE0-7A8E-4A7E-B1BB-6F602E653474}">
      <dgm:prSet/>
      <dgm:spPr/>
      <dgm:t>
        <a:bodyPr/>
        <a:lstStyle/>
        <a:p>
          <a:endParaRPr lang="pt-BR"/>
        </a:p>
      </dgm:t>
    </dgm:pt>
    <dgm:pt modelId="{7B825CD0-475D-45A0-BABD-4F2B4FCC8955}" type="pres">
      <dgm:prSet presAssocID="{D4F0D41A-0C01-4BE3-92D3-B1429662FCE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F553C5A-803E-4361-AD9C-6AFE48FBA958}" type="pres">
      <dgm:prSet presAssocID="{61C01223-6B3A-4B86-A034-3FAA4F8DAB0D}" presName="compositeNode" presStyleCnt="0">
        <dgm:presLayoutVars>
          <dgm:bulletEnabled val="1"/>
        </dgm:presLayoutVars>
      </dgm:prSet>
      <dgm:spPr/>
    </dgm:pt>
    <dgm:pt modelId="{584DD469-32DE-4B24-9D77-48D8CFC88876}" type="pres">
      <dgm:prSet presAssocID="{61C01223-6B3A-4B86-A034-3FAA4F8DAB0D}" presName="image" presStyleLbl="fgImgPlace1" presStyleIdx="0" presStyleCnt="5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6E03A75E-AB10-4B22-9678-0F5B8D3FF5A0}" type="pres">
      <dgm:prSet presAssocID="{61C01223-6B3A-4B86-A034-3FAA4F8DAB0D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66C4D6-EBFC-4FBF-AD03-E67FB4DF5917}" type="pres">
      <dgm:prSet presAssocID="{61C01223-6B3A-4B86-A034-3FAA4F8DAB0D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C57D74-EC85-4AB3-848B-B8489309BD25}" type="pres">
      <dgm:prSet presAssocID="{165305C4-603E-4208-9803-822179C3F971}" presName="sibTrans" presStyleCnt="0"/>
      <dgm:spPr/>
    </dgm:pt>
    <dgm:pt modelId="{1CAE34DB-6051-407A-AF70-323C2055410B}" type="pres">
      <dgm:prSet presAssocID="{5712B4D8-12D5-4ED9-A1FD-059E8D4F998B}" presName="compositeNode" presStyleCnt="0">
        <dgm:presLayoutVars>
          <dgm:bulletEnabled val="1"/>
        </dgm:presLayoutVars>
      </dgm:prSet>
      <dgm:spPr/>
    </dgm:pt>
    <dgm:pt modelId="{B6E6606C-B1C7-45C8-812E-CED5816F762E}" type="pres">
      <dgm:prSet presAssocID="{5712B4D8-12D5-4ED9-A1FD-059E8D4F998B}" presName="image" presStyleLbl="fgImgPlace1" presStyleIdx="1" presStyleCnt="5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E032EDC-A8BA-4DF4-9E6A-408DE8A1C7A2}" type="pres">
      <dgm:prSet presAssocID="{5712B4D8-12D5-4ED9-A1FD-059E8D4F998B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DCCA24-1D9C-494B-82A8-7A3B393F93BC}" type="pres">
      <dgm:prSet presAssocID="{5712B4D8-12D5-4ED9-A1FD-059E8D4F998B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3F61BA-666B-4DF8-AAEE-77E257C13092}" type="pres">
      <dgm:prSet presAssocID="{D2E3D21D-E6E7-4B66-ACB9-F569B7814622}" presName="sibTrans" presStyleCnt="0"/>
      <dgm:spPr/>
    </dgm:pt>
    <dgm:pt modelId="{A6AC351F-94CF-4677-9EA0-A42642B76444}" type="pres">
      <dgm:prSet presAssocID="{F592320E-42D6-4E68-B531-01F2E3A0DBC1}" presName="compositeNode" presStyleCnt="0">
        <dgm:presLayoutVars>
          <dgm:bulletEnabled val="1"/>
        </dgm:presLayoutVars>
      </dgm:prSet>
      <dgm:spPr/>
    </dgm:pt>
    <dgm:pt modelId="{80423C88-76A1-48FB-9506-5208FE5E6B35}" type="pres">
      <dgm:prSet presAssocID="{F592320E-42D6-4E68-B531-01F2E3A0DBC1}" presName="image" presStyleLbl="fgImgPlace1" presStyleIdx="2" presStyleCnt="5"/>
      <dgm:spPr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8C2E873-F710-43FD-9C65-6734528C7900}" type="pres">
      <dgm:prSet presAssocID="{F592320E-42D6-4E68-B531-01F2E3A0DBC1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301287-F3C0-4200-AB55-D90D617C393D}" type="pres">
      <dgm:prSet presAssocID="{F592320E-42D6-4E68-B531-01F2E3A0DBC1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4A19F9-4F3D-4C98-8D51-DB8317AAAE1A}" type="pres">
      <dgm:prSet presAssocID="{9799576F-D74A-4A0C-8CAB-9DEED8D0852A}" presName="sibTrans" presStyleCnt="0"/>
      <dgm:spPr/>
    </dgm:pt>
    <dgm:pt modelId="{F2E53357-A729-4B54-BA9C-41E3BFC49290}" type="pres">
      <dgm:prSet presAssocID="{1F5F4EEB-3E10-42F4-AC32-56691EF367F9}" presName="compositeNode" presStyleCnt="0">
        <dgm:presLayoutVars>
          <dgm:bulletEnabled val="1"/>
        </dgm:presLayoutVars>
      </dgm:prSet>
      <dgm:spPr/>
    </dgm:pt>
    <dgm:pt modelId="{CC8805A5-DF42-4BA5-9553-4B7D0FFEC5C4}" type="pres">
      <dgm:prSet presAssocID="{1F5F4EEB-3E10-42F4-AC32-56691EF367F9}" presName="image" presStyleLbl="fgImgPlace1" presStyleIdx="3" presStyleCnt="5"/>
      <dgm:spPr>
        <a:blipFill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381071E-EFA9-43E1-A38B-35FAFD90B775}" type="pres">
      <dgm:prSet presAssocID="{1F5F4EEB-3E10-42F4-AC32-56691EF367F9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85D435-4AD6-4774-AD86-0DEBDA3AC533}" type="pres">
      <dgm:prSet presAssocID="{1F5F4EEB-3E10-42F4-AC32-56691EF367F9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AF2013-A8BC-4637-8F5B-1A86051A6977}" type="pres">
      <dgm:prSet presAssocID="{AAEDE693-79E1-4B6F-80DC-2CA70F22C214}" presName="sibTrans" presStyleCnt="0"/>
      <dgm:spPr/>
    </dgm:pt>
    <dgm:pt modelId="{4003A310-474C-4AC1-AE0A-C93FF0989622}" type="pres">
      <dgm:prSet presAssocID="{EF4F459F-90B6-4D3B-96BF-B6CB436E3C52}" presName="compositeNode" presStyleCnt="0">
        <dgm:presLayoutVars>
          <dgm:bulletEnabled val="1"/>
        </dgm:presLayoutVars>
      </dgm:prSet>
      <dgm:spPr/>
    </dgm:pt>
    <dgm:pt modelId="{A476A232-B3E6-4691-9669-3861ACF0E96A}" type="pres">
      <dgm:prSet presAssocID="{EF4F459F-90B6-4D3B-96BF-B6CB436E3C52}" presName="image" presStyleLbl="fgImgPlace1" presStyleIdx="4" presStyleCnt="5"/>
      <dgm:spPr>
        <a:blipFill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08AF5D2-A1DB-49A6-8687-97B6D95B0974}" type="pres">
      <dgm:prSet presAssocID="{EF4F459F-90B6-4D3B-96BF-B6CB436E3C5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36E7DA-C361-42FC-B9DE-8BE3A201F70B}" type="pres">
      <dgm:prSet presAssocID="{EF4F459F-90B6-4D3B-96BF-B6CB436E3C52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B98E3F-F48A-4AF6-A199-A4D2EB37E220}" type="presOf" srcId="{EF4F459F-90B6-4D3B-96BF-B6CB436E3C52}" destId="{5236E7DA-C361-42FC-B9DE-8BE3A201F70B}" srcOrd="0" destOrd="0" presId="urn:microsoft.com/office/officeart/2005/8/layout/hList2"/>
    <dgm:cxn modelId="{A5843645-7E67-4F98-BF5F-CFE4B38AA6CC}" srcId="{D4F0D41A-0C01-4BE3-92D3-B1429662FCEF}" destId="{EF4F459F-90B6-4D3B-96BF-B6CB436E3C52}" srcOrd="4" destOrd="0" parTransId="{47EB6B11-AF7A-4B0F-88C0-843D939715D0}" sibTransId="{65F66E29-F3F1-4AE0-8844-9A31CDFF9186}"/>
    <dgm:cxn modelId="{DC0CD41F-C7A2-4B41-BD8D-B8077FF10B70}" srcId="{D4F0D41A-0C01-4BE3-92D3-B1429662FCEF}" destId="{61C01223-6B3A-4B86-A034-3FAA4F8DAB0D}" srcOrd="0" destOrd="0" parTransId="{69810065-7398-47E0-8BC0-A74D3ABEEAE5}" sibTransId="{165305C4-603E-4208-9803-822179C3F971}"/>
    <dgm:cxn modelId="{03895142-3392-415C-B895-CA0495EB970A}" srcId="{D4F0D41A-0C01-4BE3-92D3-B1429662FCEF}" destId="{5712B4D8-12D5-4ED9-A1FD-059E8D4F998B}" srcOrd="1" destOrd="0" parTransId="{7B1F27EE-D1C1-42ED-A626-B4836A6C2687}" sibTransId="{D2E3D21D-E6E7-4B66-ACB9-F569B7814622}"/>
    <dgm:cxn modelId="{263196A2-D68D-44A1-A8F7-66D7CEC32C88}" srcId="{F592320E-42D6-4E68-B531-01F2E3A0DBC1}" destId="{08057DE4-7802-44B1-8E3E-5E81501AF1BF}" srcOrd="0" destOrd="0" parTransId="{A16B158E-A5AD-436D-8580-AE8D18D74BF1}" sibTransId="{5833BF0E-B738-4945-AEAB-9BB50D20657B}"/>
    <dgm:cxn modelId="{82561E19-37E6-4508-A2BA-EBF5B5CFFACA}" srcId="{D4F0D41A-0C01-4BE3-92D3-B1429662FCEF}" destId="{1F5F4EEB-3E10-42F4-AC32-56691EF367F9}" srcOrd="3" destOrd="0" parTransId="{FFEE8255-D85B-4659-BA81-126B94908248}" sibTransId="{AAEDE693-79E1-4B6F-80DC-2CA70F22C214}"/>
    <dgm:cxn modelId="{C7BC7970-D99B-474C-B394-E0522A1277DC}" type="presOf" srcId="{822D436C-41A8-4371-AD3B-E3FBE7385450}" destId="{8E032EDC-A8BA-4DF4-9E6A-408DE8A1C7A2}" srcOrd="0" destOrd="0" presId="urn:microsoft.com/office/officeart/2005/8/layout/hList2"/>
    <dgm:cxn modelId="{0E0D580B-822C-4F56-A690-DB4F21431854}" type="presOf" srcId="{E3E951EE-B00A-45E3-9DE4-84817D599F62}" destId="{B08AF5D2-A1DB-49A6-8687-97B6D95B0974}" srcOrd="0" destOrd="0" presId="urn:microsoft.com/office/officeart/2005/8/layout/hList2"/>
    <dgm:cxn modelId="{73752AE0-7A8E-4A7E-B1BB-6F602E653474}" srcId="{EF4F459F-90B6-4D3B-96BF-B6CB436E3C52}" destId="{E3E951EE-B00A-45E3-9DE4-84817D599F62}" srcOrd="0" destOrd="0" parTransId="{22B3D842-C235-4384-A97C-02F66D3AA62A}" sibTransId="{B178F335-01D1-43D0-9234-C924B9F63ECF}"/>
    <dgm:cxn modelId="{023E94BB-D52E-426C-BD84-D83B5465BE7E}" type="presOf" srcId="{F592320E-42D6-4E68-B531-01F2E3A0DBC1}" destId="{D3301287-F3C0-4200-AB55-D90D617C393D}" srcOrd="0" destOrd="0" presId="urn:microsoft.com/office/officeart/2005/8/layout/hList2"/>
    <dgm:cxn modelId="{7B9BBE6F-A5DE-490B-9B73-0A3BAB3EE086}" type="presOf" srcId="{08057DE4-7802-44B1-8E3E-5E81501AF1BF}" destId="{C8C2E873-F710-43FD-9C65-6734528C7900}" srcOrd="0" destOrd="0" presId="urn:microsoft.com/office/officeart/2005/8/layout/hList2"/>
    <dgm:cxn modelId="{CEF66467-D852-4985-B9A9-DFAC22520F71}" type="presOf" srcId="{5712B4D8-12D5-4ED9-A1FD-059E8D4F998B}" destId="{68DCCA24-1D9C-494B-82A8-7A3B393F93BC}" srcOrd="0" destOrd="0" presId="urn:microsoft.com/office/officeart/2005/8/layout/hList2"/>
    <dgm:cxn modelId="{7729B628-B9D2-4DBF-8A28-258E9991F3D2}" srcId="{1F5F4EEB-3E10-42F4-AC32-56691EF367F9}" destId="{225E6924-2C8E-4D6C-B439-99BA7DF480D6}" srcOrd="0" destOrd="0" parTransId="{27365272-C9A6-4145-9B50-1F27243F560C}" sibTransId="{6611FF00-06D7-4D98-8D38-916F3F49C6B3}"/>
    <dgm:cxn modelId="{B030B70E-9394-4D67-9A71-7AF1AB001651}" srcId="{61C01223-6B3A-4B86-A034-3FAA4F8DAB0D}" destId="{11181A33-1D1D-49D2-A20E-A82C426CC2DE}" srcOrd="0" destOrd="0" parTransId="{1DFCFC1E-D3AB-481A-8900-373CBD5355B7}" sibTransId="{80907B56-A76C-43B5-8632-C2A954600EAF}"/>
    <dgm:cxn modelId="{C06DD98D-9FDE-4401-AA41-7C2FBE3FA314}" srcId="{5712B4D8-12D5-4ED9-A1FD-059E8D4F998B}" destId="{822D436C-41A8-4371-AD3B-E3FBE7385450}" srcOrd="0" destOrd="0" parTransId="{DE6C5601-B506-448F-B5B0-09D8E5E009A8}" sibTransId="{3B53F6FD-848D-4712-99C5-AF4056184418}"/>
    <dgm:cxn modelId="{F9D787BA-A780-409A-864E-888DCBAE183A}" type="presOf" srcId="{11181A33-1D1D-49D2-A20E-A82C426CC2DE}" destId="{6E03A75E-AB10-4B22-9678-0F5B8D3FF5A0}" srcOrd="0" destOrd="0" presId="urn:microsoft.com/office/officeart/2005/8/layout/hList2"/>
    <dgm:cxn modelId="{F35BBF3C-CA4E-476D-B6ED-586B9338BF7F}" type="presOf" srcId="{225E6924-2C8E-4D6C-B439-99BA7DF480D6}" destId="{3381071E-EFA9-43E1-A38B-35FAFD90B775}" srcOrd="0" destOrd="0" presId="urn:microsoft.com/office/officeart/2005/8/layout/hList2"/>
    <dgm:cxn modelId="{AF10FEF3-1436-4B08-B05B-8C865F31EC95}" type="presOf" srcId="{D4F0D41A-0C01-4BE3-92D3-B1429662FCEF}" destId="{7B825CD0-475D-45A0-BABD-4F2B4FCC8955}" srcOrd="0" destOrd="0" presId="urn:microsoft.com/office/officeart/2005/8/layout/hList2"/>
    <dgm:cxn modelId="{CCA175B9-4844-4AE6-B65A-6A84F7BFA722}" srcId="{D4F0D41A-0C01-4BE3-92D3-B1429662FCEF}" destId="{F592320E-42D6-4E68-B531-01F2E3A0DBC1}" srcOrd="2" destOrd="0" parTransId="{9324C2B2-E254-4E76-B6F0-3324DB26156B}" sibTransId="{9799576F-D74A-4A0C-8CAB-9DEED8D0852A}"/>
    <dgm:cxn modelId="{0A1BE1AA-003A-4DAA-8B96-54A8A669A115}" type="presOf" srcId="{61C01223-6B3A-4B86-A034-3FAA4F8DAB0D}" destId="{C566C4D6-EBFC-4FBF-AD03-E67FB4DF5917}" srcOrd="0" destOrd="0" presId="urn:microsoft.com/office/officeart/2005/8/layout/hList2"/>
    <dgm:cxn modelId="{0A678043-8794-49D5-9ED4-ABDEEB2D6B3A}" type="presOf" srcId="{1F5F4EEB-3E10-42F4-AC32-56691EF367F9}" destId="{AF85D435-4AD6-4774-AD86-0DEBDA3AC533}" srcOrd="0" destOrd="0" presId="urn:microsoft.com/office/officeart/2005/8/layout/hList2"/>
    <dgm:cxn modelId="{6F0D82C8-80F0-41EE-B227-E443C403A782}" type="presParOf" srcId="{7B825CD0-475D-45A0-BABD-4F2B4FCC8955}" destId="{0F553C5A-803E-4361-AD9C-6AFE48FBA958}" srcOrd="0" destOrd="0" presId="urn:microsoft.com/office/officeart/2005/8/layout/hList2"/>
    <dgm:cxn modelId="{71F70EEF-4F9F-49CC-AC22-E046D53BE58B}" type="presParOf" srcId="{0F553C5A-803E-4361-AD9C-6AFE48FBA958}" destId="{584DD469-32DE-4B24-9D77-48D8CFC88876}" srcOrd="0" destOrd="0" presId="urn:microsoft.com/office/officeart/2005/8/layout/hList2"/>
    <dgm:cxn modelId="{A9702164-C393-4D45-BE28-C6DF0A7732AC}" type="presParOf" srcId="{0F553C5A-803E-4361-AD9C-6AFE48FBA958}" destId="{6E03A75E-AB10-4B22-9678-0F5B8D3FF5A0}" srcOrd="1" destOrd="0" presId="urn:microsoft.com/office/officeart/2005/8/layout/hList2"/>
    <dgm:cxn modelId="{59138200-96CC-4049-8913-9EA6C8E6948F}" type="presParOf" srcId="{0F553C5A-803E-4361-AD9C-6AFE48FBA958}" destId="{C566C4D6-EBFC-4FBF-AD03-E67FB4DF5917}" srcOrd="2" destOrd="0" presId="urn:microsoft.com/office/officeart/2005/8/layout/hList2"/>
    <dgm:cxn modelId="{E327D06B-0FE0-4198-B094-6DAF49800B28}" type="presParOf" srcId="{7B825CD0-475D-45A0-BABD-4F2B4FCC8955}" destId="{EFC57D74-EC85-4AB3-848B-B8489309BD25}" srcOrd="1" destOrd="0" presId="urn:microsoft.com/office/officeart/2005/8/layout/hList2"/>
    <dgm:cxn modelId="{2928E5DF-F4C1-4BB6-B3DE-150EE5440F34}" type="presParOf" srcId="{7B825CD0-475D-45A0-BABD-4F2B4FCC8955}" destId="{1CAE34DB-6051-407A-AF70-323C2055410B}" srcOrd="2" destOrd="0" presId="urn:microsoft.com/office/officeart/2005/8/layout/hList2"/>
    <dgm:cxn modelId="{EE0A1266-14BA-4434-A7E4-A5A0631C744C}" type="presParOf" srcId="{1CAE34DB-6051-407A-AF70-323C2055410B}" destId="{B6E6606C-B1C7-45C8-812E-CED5816F762E}" srcOrd="0" destOrd="0" presId="urn:microsoft.com/office/officeart/2005/8/layout/hList2"/>
    <dgm:cxn modelId="{373D6DE9-9886-4ECF-8757-8EFF7002C9A1}" type="presParOf" srcId="{1CAE34DB-6051-407A-AF70-323C2055410B}" destId="{8E032EDC-A8BA-4DF4-9E6A-408DE8A1C7A2}" srcOrd="1" destOrd="0" presId="urn:microsoft.com/office/officeart/2005/8/layout/hList2"/>
    <dgm:cxn modelId="{057CE44C-E695-43A1-B823-FC2896E8DE9E}" type="presParOf" srcId="{1CAE34DB-6051-407A-AF70-323C2055410B}" destId="{68DCCA24-1D9C-494B-82A8-7A3B393F93BC}" srcOrd="2" destOrd="0" presId="urn:microsoft.com/office/officeart/2005/8/layout/hList2"/>
    <dgm:cxn modelId="{A6EB4497-2D06-4244-B5A2-7E276A14E309}" type="presParOf" srcId="{7B825CD0-475D-45A0-BABD-4F2B4FCC8955}" destId="{1C3F61BA-666B-4DF8-AAEE-77E257C13092}" srcOrd="3" destOrd="0" presId="urn:microsoft.com/office/officeart/2005/8/layout/hList2"/>
    <dgm:cxn modelId="{7761E985-9EC1-427F-AB82-8F260C2C9150}" type="presParOf" srcId="{7B825CD0-475D-45A0-BABD-4F2B4FCC8955}" destId="{A6AC351F-94CF-4677-9EA0-A42642B76444}" srcOrd="4" destOrd="0" presId="urn:microsoft.com/office/officeart/2005/8/layout/hList2"/>
    <dgm:cxn modelId="{651C7B68-5E11-4188-82E3-42F100CFE974}" type="presParOf" srcId="{A6AC351F-94CF-4677-9EA0-A42642B76444}" destId="{80423C88-76A1-48FB-9506-5208FE5E6B35}" srcOrd="0" destOrd="0" presId="urn:microsoft.com/office/officeart/2005/8/layout/hList2"/>
    <dgm:cxn modelId="{C647AC01-8551-4B3C-9C4B-8499D967CE1C}" type="presParOf" srcId="{A6AC351F-94CF-4677-9EA0-A42642B76444}" destId="{C8C2E873-F710-43FD-9C65-6734528C7900}" srcOrd="1" destOrd="0" presId="urn:microsoft.com/office/officeart/2005/8/layout/hList2"/>
    <dgm:cxn modelId="{1BB0B5A9-D72B-4904-95D8-AD89A5D41469}" type="presParOf" srcId="{A6AC351F-94CF-4677-9EA0-A42642B76444}" destId="{D3301287-F3C0-4200-AB55-D90D617C393D}" srcOrd="2" destOrd="0" presId="urn:microsoft.com/office/officeart/2005/8/layout/hList2"/>
    <dgm:cxn modelId="{713CF5E2-C5E3-46A4-89F6-626B15A13DDC}" type="presParOf" srcId="{7B825CD0-475D-45A0-BABD-4F2B4FCC8955}" destId="{C84A19F9-4F3D-4C98-8D51-DB8317AAAE1A}" srcOrd="5" destOrd="0" presId="urn:microsoft.com/office/officeart/2005/8/layout/hList2"/>
    <dgm:cxn modelId="{8C4A1C72-6680-4D7A-8CF3-F3753647A892}" type="presParOf" srcId="{7B825CD0-475D-45A0-BABD-4F2B4FCC8955}" destId="{F2E53357-A729-4B54-BA9C-41E3BFC49290}" srcOrd="6" destOrd="0" presId="urn:microsoft.com/office/officeart/2005/8/layout/hList2"/>
    <dgm:cxn modelId="{4FF992BE-2293-405B-8406-CDF412F587C2}" type="presParOf" srcId="{F2E53357-A729-4B54-BA9C-41E3BFC49290}" destId="{CC8805A5-DF42-4BA5-9553-4B7D0FFEC5C4}" srcOrd="0" destOrd="0" presId="urn:microsoft.com/office/officeart/2005/8/layout/hList2"/>
    <dgm:cxn modelId="{74829F1D-EA26-4810-AEEA-F6B1B5CB1507}" type="presParOf" srcId="{F2E53357-A729-4B54-BA9C-41E3BFC49290}" destId="{3381071E-EFA9-43E1-A38B-35FAFD90B775}" srcOrd="1" destOrd="0" presId="urn:microsoft.com/office/officeart/2005/8/layout/hList2"/>
    <dgm:cxn modelId="{F8614139-AF3B-44AC-B418-17FFC9BC2B7B}" type="presParOf" srcId="{F2E53357-A729-4B54-BA9C-41E3BFC49290}" destId="{AF85D435-4AD6-4774-AD86-0DEBDA3AC533}" srcOrd="2" destOrd="0" presId="urn:microsoft.com/office/officeart/2005/8/layout/hList2"/>
    <dgm:cxn modelId="{2154276B-A6B2-49C5-BD47-FB007782A52F}" type="presParOf" srcId="{7B825CD0-475D-45A0-BABD-4F2B4FCC8955}" destId="{ABAF2013-A8BC-4637-8F5B-1A86051A6977}" srcOrd="7" destOrd="0" presId="urn:microsoft.com/office/officeart/2005/8/layout/hList2"/>
    <dgm:cxn modelId="{F57E064B-1EFF-49E0-AA94-3C1AFA155888}" type="presParOf" srcId="{7B825CD0-475D-45A0-BABD-4F2B4FCC8955}" destId="{4003A310-474C-4AC1-AE0A-C93FF0989622}" srcOrd="8" destOrd="0" presId="urn:microsoft.com/office/officeart/2005/8/layout/hList2"/>
    <dgm:cxn modelId="{FF56298B-6A98-4A4A-B955-27AD51BD8DAC}" type="presParOf" srcId="{4003A310-474C-4AC1-AE0A-C93FF0989622}" destId="{A476A232-B3E6-4691-9669-3861ACF0E96A}" srcOrd="0" destOrd="0" presId="urn:microsoft.com/office/officeart/2005/8/layout/hList2"/>
    <dgm:cxn modelId="{46581814-7483-44AF-8452-E9CB2569D185}" type="presParOf" srcId="{4003A310-474C-4AC1-AE0A-C93FF0989622}" destId="{B08AF5D2-A1DB-49A6-8687-97B6D95B0974}" srcOrd="1" destOrd="0" presId="urn:microsoft.com/office/officeart/2005/8/layout/hList2"/>
    <dgm:cxn modelId="{BB09B929-CB17-481D-897B-882C9416ECD8}" type="presParOf" srcId="{4003A310-474C-4AC1-AE0A-C93FF0989622}" destId="{5236E7DA-C361-42FC-B9DE-8BE3A201F70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4FC833-C9CE-4949-A2BA-FD0ECF7387BB}" type="doc">
      <dgm:prSet loTypeId="urn:microsoft.com/office/officeart/2005/8/layout/orgChart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17B4255-F371-4D1E-85BD-591B2FAC75EB}">
      <dgm:prSet phldrT="[Texto]" custT="1"/>
      <dgm:spPr/>
      <dgm:t>
        <a:bodyPr/>
        <a:lstStyle/>
        <a:p>
          <a:r>
            <a:rPr lang="pt-BR" sz="1200" dirty="0">
              <a:latin typeface="+mj-lt"/>
            </a:rPr>
            <a:t>Comissão Geral</a:t>
          </a:r>
        </a:p>
      </dgm:t>
    </dgm:pt>
    <dgm:pt modelId="{ECA17B5B-10EE-44B9-BBAD-DA3439A77F2C}" type="parTrans" cxnId="{EB46EA48-04A7-473E-A9A5-3F92A0365744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CEDD1E15-DCFB-44FE-A870-0492912D2D4C}" type="sibTrans" cxnId="{EB46EA48-04A7-473E-A9A5-3F92A0365744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94EB5283-99A4-4F22-A404-67E7B459DCB3}">
      <dgm:prSet phldrT="[Texto]" custT="1"/>
      <dgm:spPr/>
      <dgm:t>
        <a:bodyPr/>
        <a:lstStyle/>
        <a:p>
          <a:r>
            <a:rPr lang="pt-BR" sz="1200" dirty="0">
              <a:latin typeface="+mj-lt"/>
            </a:rPr>
            <a:t>Comissão local Campus 1</a:t>
          </a:r>
        </a:p>
      </dgm:t>
    </dgm:pt>
    <dgm:pt modelId="{2D444C35-7C17-4741-90F0-EA9582EB8384}" type="parTrans" cxnId="{65C28A19-1149-4AAB-892F-25F0CEC0B943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AA9218B4-4011-4822-A63F-A44E245BF4BB}" type="sibTrans" cxnId="{65C28A19-1149-4AAB-892F-25F0CEC0B943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6807CC68-8D46-4A18-B2AE-C3BB2663A816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latin typeface="+mj-lt"/>
            </a:rPr>
            <a:t>Direção de ensino</a:t>
          </a:r>
        </a:p>
      </dgm:t>
    </dgm:pt>
    <dgm:pt modelId="{FAFDA566-2773-46E0-A651-D7A16A4E36AA}" type="parTrans" cxnId="{F94FE582-9A12-4FBA-BDE6-8A3FA086FE0F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5F6F5B7B-EEE0-471C-B11C-B779B382EE5D}" type="sibTrans" cxnId="{F94FE582-9A12-4FBA-BDE6-8A3FA086FE0F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E841F22F-65ED-46C0-9243-24F3FB5A9E40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latin typeface="+mj-lt"/>
            </a:rPr>
            <a:t>CTP</a:t>
          </a:r>
        </a:p>
      </dgm:t>
    </dgm:pt>
    <dgm:pt modelId="{0F67059C-91BF-4801-966B-5B50F89AF7A3}" type="parTrans" cxnId="{A075C034-3065-4D2B-A96C-1C5E10901A94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530060EC-9DE6-4866-8513-95E6E7BA4585}" type="sibTrans" cxnId="{A075C034-3065-4D2B-A96C-1C5E10901A94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84F2E583-45DE-4FAC-A838-198E4A355B27}">
      <dgm:prSet phldrT="[Texto]" custT="1"/>
      <dgm:spPr/>
      <dgm:t>
        <a:bodyPr/>
        <a:lstStyle/>
        <a:p>
          <a:r>
            <a:rPr lang="pt-BR" sz="1200" dirty="0">
              <a:latin typeface="+mj-lt"/>
            </a:rPr>
            <a:t>Comissão local  Campus 2</a:t>
          </a:r>
        </a:p>
      </dgm:t>
    </dgm:pt>
    <dgm:pt modelId="{253528A3-FDE2-454C-9B73-ACA5443F3E04}" type="parTrans" cxnId="{97333753-AAC1-49E1-BFB8-52E5B99FE59E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B8E69609-1125-4118-81B3-E44211E7F327}" type="sibTrans" cxnId="{97333753-AAC1-49E1-BFB8-52E5B99FE59E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7666FDE8-2A32-4790-A4C2-F1DCB4A87A4F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latin typeface="+mj-lt"/>
            </a:rPr>
            <a:t>Direção de ensino</a:t>
          </a:r>
        </a:p>
      </dgm:t>
    </dgm:pt>
    <dgm:pt modelId="{A19C011A-CCD1-4858-B3C9-770AC074A93C}" type="parTrans" cxnId="{C839F67C-5C24-4C03-9B28-705FC7F6EB74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941FABE3-EFA3-41C6-93F5-E5642B867696}" type="sibTrans" cxnId="{C839F67C-5C24-4C03-9B28-705FC7F6EB74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79445690-1EE2-45CE-85EA-5B7A30DA092D}">
      <dgm:prSet phldrT="[Texto]" custT="1"/>
      <dgm:spPr/>
      <dgm:t>
        <a:bodyPr/>
        <a:lstStyle/>
        <a:p>
          <a:r>
            <a:rPr lang="pt-BR" sz="1200" dirty="0">
              <a:latin typeface="+mj-lt"/>
            </a:rPr>
            <a:t>Comissão local  Campus N</a:t>
          </a:r>
        </a:p>
      </dgm:t>
    </dgm:pt>
    <dgm:pt modelId="{5688567C-20ED-4E5F-A820-83DFA6ADD946}" type="parTrans" cxnId="{7AABF644-3761-4A14-A192-99BB57DB1AF4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EB329D5B-8E0D-4FE5-AE94-5352B4F66E9C}" type="sibTrans" cxnId="{7AABF644-3761-4A14-A192-99BB57DB1AF4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75E14667-D64A-4861-9FD1-80818ACAEB48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latin typeface="+mj-lt"/>
            </a:rPr>
            <a:t>Direção de ensino</a:t>
          </a:r>
        </a:p>
      </dgm:t>
    </dgm:pt>
    <dgm:pt modelId="{BE1882FB-DCDA-48CF-8A85-8B8805495241}" type="parTrans" cxnId="{84B1840A-EAA1-478D-AB0E-3B47EB62D615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8D0D16DC-06B3-4266-9E3F-CEF966B727B4}" type="sibTrans" cxnId="{84B1840A-EAA1-478D-AB0E-3B47EB62D615}">
      <dgm:prSet/>
      <dgm:spPr/>
      <dgm:t>
        <a:bodyPr/>
        <a:lstStyle/>
        <a:p>
          <a:endParaRPr lang="pt-BR" sz="1200">
            <a:latin typeface="+mj-lt"/>
          </a:endParaRPr>
        </a:p>
      </dgm:t>
    </dgm:pt>
    <dgm:pt modelId="{274344F2-F3F8-4348-AC72-F47AAE54B1A1}">
      <dgm:prSet phldrT="[Texto]" custT="1"/>
      <dgm:spPr/>
      <dgm:t>
        <a:bodyPr/>
        <a:lstStyle/>
        <a:p>
          <a:r>
            <a:rPr lang="pt-BR" sz="1200" dirty="0">
              <a:latin typeface="+mj-lt"/>
            </a:rPr>
            <a:t>...</a:t>
          </a:r>
        </a:p>
      </dgm:t>
    </dgm:pt>
    <dgm:pt modelId="{F08287F4-017F-465C-97B0-0C2A44BFCB3A}" type="parTrans" cxnId="{96DE1D0A-714B-4752-A9C5-8D509F0FB357}">
      <dgm:prSet/>
      <dgm:spPr/>
      <dgm:t>
        <a:bodyPr/>
        <a:lstStyle/>
        <a:p>
          <a:endParaRPr lang="pt-BR" sz="1200"/>
        </a:p>
      </dgm:t>
    </dgm:pt>
    <dgm:pt modelId="{B75C84DD-5954-49BA-B37B-01D0E1614996}" type="sibTrans" cxnId="{96DE1D0A-714B-4752-A9C5-8D509F0FB357}">
      <dgm:prSet/>
      <dgm:spPr/>
      <dgm:t>
        <a:bodyPr/>
        <a:lstStyle/>
        <a:p>
          <a:endParaRPr lang="pt-BR" sz="1200"/>
        </a:p>
      </dgm:t>
    </dgm:pt>
    <dgm:pt modelId="{1BCC91F9-821A-4851-B0A9-F8D3BF3893AD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latin typeface="+mj-lt"/>
            </a:rPr>
            <a:t>CCA</a:t>
          </a:r>
        </a:p>
      </dgm:t>
    </dgm:pt>
    <dgm:pt modelId="{FF278BA3-AF96-4531-92EE-B5125BA0604B}" type="parTrans" cxnId="{7E550923-3E87-4E6F-AEC3-9E3F5958AF68}">
      <dgm:prSet/>
      <dgm:spPr/>
      <dgm:t>
        <a:bodyPr/>
        <a:lstStyle/>
        <a:p>
          <a:endParaRPr lang="pt-BR" sz="1200"/>
        </a:p>
      </dgm:t>
    </dgm:pt>
    <dgm:pt modelId="{AF6C1A36-6DCE-40E3-9F6F-3C39CC73DA87}" type="sibTrans" cxnId="{7E550923-3E87-4E6F-AEC3-9E3F5958AF68}">
      <dgm:prSet/>
      <dgm:spPr/>
      <dgm:t>
        <a:bodyPr/>
        <a:lstStyle/>
        <a:p>
          <a:endParaRPr lang="pt-BR" sz="1200"/>
        </a:p>
      </dgm:t>
    </dgm:pt>
    <dgm:pt modelId="{0999A638-CCB4-40D5-A16B-10E30D246B43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latin typeface="+mj-lt"/>
            </a:rPr>
            <a:t>...</a:t>
          </a:r>
        </a:p>
      </dgm:t>
    </dgm:pt>
    <dgm:pt modelId="{E85603AD-9D50-41A5-B33A-96B4715793C7}" type="parTrans" cxnId="{1C0CD4A0-6752-45AE-A35C-999F8FDC9730}">
      <dgm:prSet/>
      <dgm:spPr/>
      <dgm:t>
        <a:bodyPr/>
        <a:lstStyle/>
        <a:p>
          <a:endParaRPr lang="pt-BR" sz="1200"/>
        </a:p>
      </dgm:t>
    </dgm:pt>
    <dgm:pt modelId="{F9B313BE-AA1E-46E0-B5BD-FE69844F317B}" type="sibTrans" cxnId="{1C0CD4A0-6752-45AE-A35C-999F8FDC9730}">
      <dgm:prSet/>
      <dgm:spPr/>
      <dgm:t>
        <a:bodyPr/>
        <a:lstStyle/>
        <a:p>
          <a:endParaRPr lang="pt-BR" sz="1200"/>
        </a:p>
      </dgm:t>
    </dgm:pt>
    <dgm:pt modelId="{1C96E14D-99C8-44C1-9C08-3C9913C4A5FB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latin typeface="+mj-lt"/>
            </a:rPr>
            <a:t>CTP</a:t>
          </a:r>
        </a:p>
      </dgm:t>
    </dgm:pt>
    <dgm:pt modelId="{F42FFCE1-01E7-422E-9D5D-7DE66F53B132}" type="parTrans" cxnId="{2843AE62-E450-4D99-9C06-358E4021734C}">
      <dgm:prSet/>
      <dgm:spPr/>
      <dgm:t>
        <a:bodyPr/>
        <a:lstStyle/>
        <a:p>
          <a:endParaRPr lang="pt-BR" sz="1200"/>
        </a:p>
      </dgm:t>
    </dgm:pt>
    <dgm:pt modelId="{82475ED9-61F9-48A2-98E2-CF732A1C508C}" type="sibTrans" cxnId="{2843AE62-E450-4D99-9C06-358E4021734C}">
      <dgm:prSet/>
      <dgm:spPr/>
      <dgm:t>
        <a:bodyPr/>
        <a:lstStyle/>
        <a:p>
          <a:endParaRPr lang="pt-BR" sz="1200"/>
        </a:p>
      </dgm:t>
    </dgm:pt>
    <dgm:pt modelId="{F8D7D11E-2626-445A-9F62-AE9737D10665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latin typeface="+mj-lt"/>
            </a:rPr>
            <a:t>CCA</a:t>
          </a:r>
        </a:p>
      </dgm:t>
    </dgm:pt>
    <dgm:pt modelId="{BBAB5DD8-89B5-47FD-8406-E2F1578DB1E1}" type="parTrans" cxnId="{E2BD38FE-54BA-4CCF-AE29-E6BDB61881FB}">
      <dgm:prSet/>
      <dgm:spPr/>
      <dgm:t>
        <a:bodyPr/>
        <a:lstStyle/>
        <a:p>
          <a:endParaRPr lang="pt-BR" sz="1200"/>
        </a:p>
      </dgm:t>
    </dgm:pt>
    <dgm:pt modelId="{AE78FAB5-8177-4291-AF4D-E547A945A49A}" type="sibTrans" cxnId="{E2BD38FE-54BA-4CCF-AE29-E6BDB61881FB}">
      <dgm:prSet/>
      <dgm:spPr/>
      <dgm:t>
        <a:bodyPr/>
        <a:lstStyle/>
        <a:p>
          <a:endParaRPr lang="pt-BR" sz="1200"/>
        </a:p>
      </dgm:t>
    </dgm:pt>
    <dgm:pt modelId="{F7F2F573-B22A-4021-BBFF-EB0031AB368D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latin typeface="+mj-lt"/>
            </a:rPr>
            <a:t>...</a:t>
          </a:r>
          <a:endParaRPr lang="pt-BR" sz="1200" dirty="0">
            <a:solidFill>
              <a:schemeClr val="tx1"/>
            </a:solidFill>
          </a:endParaRPr>
        </a:p>
      </dgm:t>
    </dgm:pt>
    <dgm:pt modelId="{16BE773C-870D-4FC6-B1E1-E7C195BE5456}" type="parTrans" cxnId="{444D87CB-E06F-4485-ABCE-60037531FA86}">
      <dgm:prSet/>
      <dgm:spPr/>
      <dgm:t>
        <a:bodyPr/>
        <a:lstStyle/>
        <a:p>
          <a:endParaRPr lang="pt-BR" sz="1200"/>
        </a:p>
      </dgm:t>
    </dgm:pt>
    <dgm:pt modelId="{D454832E-81B4-44C3-8929-52D379656ADC}" type="sibTrans" cxnId="{444D87CB-E06F-4485-ABCE-60037531FA86}">
      <dgm:prSet/>
      <dgm:spPr/>
      <dgm:t>
        <a:bodyPr/>
        <a:lstStyle/>
        <a:p>
          <a:endParaRPr lang="pt-BR" sz="1200"/>
        </a:p>
      </dgm:t>
    </dgm:pt>
    <dgm:pt modelId="{1B43600E-B742-4B92-AE5D-AE47081725BB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latin typeface="+mj-lt"/>
            </a:rPr>
            <a:t>CTP</a:t>
          </a:r>
        </a:p>
      </dgm:t>
    </dgm:pt>
    <dgm:pt modelId="{0962BEE0-D550-41B6-A7EE-9D1F51FAA544}" type="parTrans" cxnId="{6D972783-5978-47CB-BA20-790AD8A02122}">
      <dgm:prSet/>
      <dgm:spPr/>
      <dgm:t>
        <a:bodyPr/>
        <a:lstStyle/>
        <a:p>
          <a:endParaRPr lang="pt-BR" sz="1200"/>
        </a:p>
      </dgm:t>
    </dgm:pt>
    <dgm:pt modelId="{ABBBEE89-3725-41B9-B6B2-A69B955E7093}" type="sibTrans" cxnId="{6D972783-5978-47CB-BA20-790AD8A02122}">
      <dgm:prSet/>
      <dgm:spPr/>
      <dgm:t>
        <a:bodyPr/>
        <a:lstStyle/>
        <a:p>
          <a:endParaRPr lang="pt-BR" sz="1200"/>
        </a:p>
      </dgm:t>
    </dgm:pt>
    <dgm:pt modelId="{A05D9A4C-1728-4AF0-B83C-251A28055908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latin typeface="+mj-lt"/>
            </a:rPr>
            <a:t>CCA</a:t>
          </a:r>
        </a:p>
      </dgm:t>
    </dgm:pt>
    <dgm:pt modelId="{B1E87F68-524D-4C8D-ACF8-AE96AAF5ACC1}" type="parTrans" cxnId="{F478AF54-478C-46B5-A3A1-9322D94714E6}">
      <dgm:prSet/>
      <dgm:spPr/>
      <dgm:t>
        <a:bodyPr/>
        <a:lstStyle/>
        <a:p>
          <a:endParaRPr lang="pt-BR" sz="1200"/>
        </a:p>
      </dgm:t>
    </dgm:pt>
    <dgm:pt modelId="{0BF30A2C-89A5-413D-80CB-00BA19B41473}" type="sibTrans" cxnId="{F478AF54-478C-46B5-A3A1-9322D94714E6}">
      <dgm:prSet/>
      <dgm:spPr/>
      <dgm:t>
        <a:bodyPr/>
        <a:lstStyle/>
        <a:p>
          <a:endParaRPr lang="pt-BR" sz="1200"/>
        </a:p>
      </dgm:t>
    </dgm:pt>
    <dgm:pt modelId="{0F0175DF-B7A4-43B3-8FBB-D6A33F7D2E37}">
      <dgm:prSet phldrT="[Texto]"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latin typeface="+mj-lt"/>
            </a:rPr>
            <a:t>...</a:t>
          </a:r>
          <a:endParaRPr lang="pt-BR" sz="1200" dirty="0">
            <a:solidFill>
              <a:schemeClr val="tx1"/>
            </a:solidFill>
          </a:endParaRPr>
        </a:p>
      </dgm:t>
    </dgm:pt>
    <dgm:pt modelId="{D2296B00-71DA-4865-9CF3-BE59591020ED}" type="parTrans" cxnId="{6D1EA402-BF55-4D52-9E68-AD7AE97E8026}">
      <dgm:prSet/>
      <dgm:spPr/>
      <dgm:t>
        <a:bodyPr/>
        <a:lstStyle/>
        <a:p>
          <a:endParaRPr lang="pt-BR" sz="1200"/>
        </a:p>
      </dgm:t>
    </dgm:pt>
    <dgm:pt modelId="{4559A235-6811-4605-8BC7-4A6F119566D4}" type="sibTrans" cxnId="{6D1EA402-BF55-4D52-9E68-AD7AE97E8026}">
      <dgm:prSet/>
      <dgm:spPr/>
      <dgm:t>
        <a:bodyPr/>
        <a:lstStyle/>
        <a:p>
          <a:endParaRPr lang="pt-BR" sz="1200"/>
        </a:p>
      </dgm:t>
    </dgm:pt>
    <dgm:pt modelId="{B00D7197-1F15-47D9-B684-782E6CDE9FD3}" type="pres">
      <dgm:prSet presAssocID="{3A4FC833-C9CE-4949-A2BA-FD0ECF7387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B3CFC67-F668-4F80-B655-58760861CF3D}" type="pres">
      <dgm:prSet presAssocID="{C17B4255-F371-4D1E-85BD-591B2FAC75EB}" presName="hierRoot1" presStyleCnt="0">
        <dgm:presLayoutVars>
          <dgm:hierBranch val="init"/>
        </dgm:presLayoutVars>
      </dgm:prSet>
      <dgm:spPr/>
    </dgm:pt>
    <dgm:pt modelId="{15A023F8-0E0C-429E-9F7D-8FCE81DE8578}" type="pres">
      <dgm:prSet presAssocID="{C17B4255-F371-4D1E-85BD-591B2FAC75EB}" presName="rootComposite1" presStyleCnt="0"/>
      <dgm:spPr/>
    </dgm:pt>
    <dgm:pt modelId="{4FC6F3B9-1F98-4FE4-95F0-2750A0EBC6BD}" type="pres">
      <dgm:prSet presAssocID="{C17B4255-F371-4D1E-85BD-591B2FAC75E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6289B4-39FA-4883-BD74-B7635797B63B}" type="pres">
      <dgm:prSet presAssocID="{C17B4255-F371-4D1E-85BD-591B2FAC75E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6E16315-A4C9-4116-9A1E-F221F036FB83}" type="pres">
      <dgm:prSet presAssocID="{C17B4255-F371-4D1E-85BD-591B2FAC75EB}" presName="hierChild2" presStyleCnt="0"/>
      <dgm:spPr/>
    </dgm:pt>
    <dgm:pt modelId="{90CB049B-F360-4BE9-B7D3-6BACBFC9D351}" type="pres">
      <dgm:prSet presAssocID="{2D444C35-7C17-4741-90F0-EA9582EB8384}" presName="Name37" presStyleLbl="parChTrans1D2" presStyleIdx="0" presStyleCnt="4"/>
      <dgm:spPr/>
      <dgm:t>
        <a:bodyPr/>
        <a:lstStyle/>
        <a:p>
          <a:endParaRPr lang="pt-BR"/>
        </a:p>
      </dgm:t>
    </dgm:pt>
    <dgm:pt modelId="{C9B4A7FE-1A5E-4F56-B18A-83812E007ABF}" type="pres">
      <dgm:prSet presAssocID="{94EB5283-99A4-4F22-A404-67E7B459DCB3}" presName="hierRoot2" presStyleCnt="0">
        <dgm:presLayoutVars>
          <dgm:hierBranch val="init"/>
        </dgm:presLayoutVars>
      </dgm:prSet>
      <dgm:spPr/>
    </dgm:pt>
    <dgm:pt modelId="{47CE6B87-A46E-4FB8-90C9-C6F3E327FF11}" type="pres">
      <dgm:prSet presAssocID="{94EB5283-99A4-4F22-A404-67E7B459DCB3}" presName="rootComposite" presStyleCnt="0"/>
      <dgm:spPr/>
    </dgm:pt>
    <dgm:pt modelId="{FC828F2E-F4EE-4D67-9A3D-AF6C4712B008}" type="pres">
      <dgm:prSet presAssocID="{94EB5283-99A4-4F22-A404-67E7B459DCB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1E89D1-1FDF-446F-9987-3607B87034F9}" type="pres">
      <dgm:prSet presAssocID="{94EB5283-99A4-4F22-A404-67E7B459DCB3}" presName="rootConnector" presStyleLbl="node2" presStyleIdx="0" presStyleCnt="4"/>
      <dgm:spPr/>
      <dgm:t>
        <a:bodyPr/>
        <a:lstStyle/>
        <a:p>
          <a:endParaRPr lang="pt-BR"/>
        </a:p>
      </dgm:t>
    </dgm:pt>
    <dgm:pt modelId="{E8E5096C-924A-4345-B0C3-B50A1FC39732}" type="pres">
      <dgm:prSet presAssocID="{94EB5283-99A4-4F22-A404-67E7B459DCB3}" presName="hierChild4" presStyleCnt="0"/>
      <dgm:spPr/>
    </dgm:pt>
    <dgm:pt modelId="{FAEBBA41-ACE2-4055-9473-CE4CBE0A5C09}" type="pres">
      <dgm:prSet presAssocID="{FAFDA566-2773-46E0-A651-D7A16A4E36AA}" presName="Name37" presStyleLbl="parChTrans1D3" presStyleIdx="0" presStyleCnt="12"/>
      <dgm:spPr/>
      <dgm:t>
        <a:bodyPr/>
        <a:lstStyle/>
        <a:p>
          <a:endParaRPr lang="pt-BR"/>
        </a:p>
      </dgm:t>
    </dgm:pt>
    <dgm:pt modelId="{FCC0305E-DB09-4B03-BB88-5438465F4F4D}" type="pres">
      <dgm:prSet presAssocID="{6807CC68-8D46-4A18-B2AE-C3BB2663A816}" presName="hierRoot2" presStyleCnt="0">
        <dgm:presLayoutVars>
          <dgm:hierBranch val="init"/>
        </dgm:presLayoutVars>
      </dgm:prSet>
      <dgm:spPr/>
    </dgm:pt>
    <dgm:pt modelId="{746D2009-B410-4424-AE67-A8B760060A0A}" type="pres">
      <dgm:prSet presAssocID="{6807CC68-8D46-4A18-B2AE-C3BB2663A816}" presName="rootComposite" presStyleCnt="0"/>
      <dgm:spPr/>
    </dgm:pt>
    <dgm:pt modelId="{9D8D62B1-7876-4320-84A0-5C4B41B84B0D}" type="pres">
      <dgm:prSet presAssocID="{6807CC68-8D46-4A18-B2AE-C3BB2663A816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FFDE13-9827-4B1A-B382-D56ABC820032}" type="pres">
      <dgm:prSet presAssocID="{6807CC68-8D46-4A18-B2AE-C3BB2663A816}" presName="rootConnector" presStyleLbl="node3" presStyleIdx="0" presStyleCnt="12"/>
      <dgm:spPr/>
      <dgm:t>
        <a:bodyPr/>
        <a:lstStyle/>
        <a:p>
          <a:endParaRPr lang="pt-BR"/>
        </a:p>
      </dgm:t>
    </dgm:pt>
    <dgm:pt modelId="{6C9E7944-D2D7-4DA2-9F2D-7DFB30BF270B}" type="pres">
      <dgm:prSet presAssocID="{6807CC68-8D46-4A18-B2AE-C3BB2663A816}" presName="hierChild4" presStyleCnt="0"/>
      <dgm:spPr/>
    </dgm:pt>
    <dgm:pt modelId="{862EB48A-8B1D-499A-8716-A20784178741}" type="pres">
      <dgm:prSet presAssocID="{6807CC68-8D46-4A18-B2AE-C3BB2663A816}" presName="hierChild5" presStyleCnt="0"/>
      <dgm:spPr/>
    </dgm:pt>
    <dgm:pt modelId="{0FCBBE44-8871-4633-B373-3AC63123C6FB}" type="pres">
      <dgm:prSet presAssocID="{0F67059C-91BF-4801-966B-5B50F89AF7A3}" presName="Name37" presStyleLbl="parChTrans1D3" presStyleIdx="1" presStyleCnt="12"/>
      <dgm:spPr/>
      <dgm:t>
        <a:bodyPr/>
        <a:lstStyle/>
        <a:p>
          <a:endParaRPr lang="pt-BR"/>
        </a:p>
      </dgm:t>
    </dgm:pt>
    <dgm:pt modelId="{15687B99-E967-4EE3-ADE6-CB28F338154A}" type="pres">
      <dgm:prSet presAssocID="{E841F22F-65ED-46C0-9243-24F3FB5A9E40}" presName="hierRoot2" presStyleCnt="0">
        <dgm:presLayoutVars>
          <dgm:hierBranch val="init"/>
        </dgm:presLayoutVars>
      </dgm:prSet>
      <dgm:spPr/>
    </dgm:pt>
    <dgm:pt modelId="{303CF62C-ECD4-4C9E-BF0A-4C7A3B18F5F2}" type="pres">
      <dgm:prSet presAssocID="{E841F22F-65ED-46C0-9243-24F3FB5A9E40}" presName="rootComposite" presStyleCnt="0"/>
      <dgm:spPr/>
    </dgm:pt>
    <dgm:pt modelId="{31391876-00B4-48A9-AA3E-861092535EEF}" type="pres">
      <dgm:prSet presAssocID="{E841F22F-65ED-46C0-9243-24F3FB5A9E40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FB9E89-07D4-405C-9326-0EA4800C899F}" type="pres">
      <dgm:prSet presAssocID="{E841F22F-65ED-46C0-9243-24F3FB5A9E40}" presName="rootConnector" presStyleLbl="node3" presStyleIdx="1" presStyleCnt="12"/>
      <dgm:spPr/>
      <dgm:t>
        <a:bodyPr/>
        <a:lstStyle/>
        <a:p>
          <a:endParaRPr lang="pt-BR"/>
        </a:p>
      </dgm:t>
    </dgm:pt>
    <dgm:pt modelId="{AA615774-EFB4-49F4-B718-741B06957503}" type="pres">
      <dgm:prSet presAssocID="{E841F22F-65ED-46C0-9243-24F3FB5A9E40}" presName="hierChild4" presStyleCnt="0"/>
      <dgm:spPr/>
    </dgm:pt>
    <dgm:pt modelId="{CD14A32C-EACE-4456-8930-4900356E1454}" type="pres">
      <dgm:prSet presAssocID="{E841F22F-65ED-46C0-9243-24F3FB5A9E40}" presName="hierChild5" presStyleCnt="0"/>
      <dgm:spPr/>
    </dgm:pt>
    <dgm:pt modelId="{074B7697-E964-47E3-B97F-598B47513630}" type="pres">
      <dgm:prSet presAssocID="{FF278BA3-AF96-4531-92EE-B5125BA0604B}" presName="Name37" presStyleLbl="parChTrans1D3" presStyleIdx="2" presStyleCnt="12"/>
      <dgm:spPr/>
      <dgm:t>
        <a:bodyPr/>
        <a:lstStyle/>
        <a:p>
          <a:endParaRPr lang="pt-BR"/>
        </a:p>
      </dgm:t>
    </dgm:pt>
    <dgm:pt modelId="{B5585DB6-0077-40E7-9E86-26865B1F478A}" type="pres">
      <dgm:prSet presAssocID="{1BCC91F9-821A-4851-B0A9-F8D3BF3893AD}" presName="hierRoot2" presStyleCnt="0">
        <dgm:presLayoutVars>
          <dgm:hierBranch val="init"/>
        </dgm:presLayoutVars>
      </dgm:prSet>
      <dgm:spPr/>
    </dgm:pt>
    <dgm:pt modelId="{CF5C95F5-8EA9-4C08-8D5B-CAAD6EBFB516}" type="pres">
      <dgm:prSet presAssocID="{1BCC91F9-821A-4851-B0A9-F8D3BF3893AD}" presName="rootComposite" presStyleCnt="0"/>
      <dgm:spPr/>
    </dgm:pt>
    <dgm:pt modelId="{93D0EA44-6E1B-4D15-BCF2-A2DAFCCBD360}" type="pres">
      <dgm:prSet presAssocID="{1BCC91F9-821A-4851-B0A9-F8D3BF3893AD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1A2B96-5CE4-443A-9FD2-0909466730D5}" type="pres">
      <dgm:prSet presAssocID="{1BCC91F9-821A-4851-B0A9-F8D3BF3893AD}" presName="rootConnector" presStyleLbl="node3" presStyleIdx="2" presStyleCnt="12"/>
      <dgm:spPr/>
      <dgm:t>
        <a:bodyPr/>
        <a:lstStyle/>
        <a:p>
          <a:endParaRPr lang="pt-BR"/>
        </a:p>
      </dgm:t>
    </dgm:pt>
    <dgm:pt modelId="{ED14B533-A108-49C7-A6F3-2084846C8EF6}" type="pres">
      <dgm:prSet presAssocID="{1BCC91F9-821A-4851-B0A9-F8D3BF3893AD}" presName="hierChild4" presStyleCnt="0"/>
      <dgm:spPr/>
    </dgm:pt>
    <dgm:pt modelId="{05920660-CD1C-4C4C-882F-A1740D7A7F53}" type="pres">
      <dgm:prSet presAssocID="{1BCC91F9-821A-4851-B0A9-F8D3BF3893AD}" presName="hierChild5" presStyleCnt="0"/>
      <dgm:spPr/>
    </dgm:pt>
    <dgm:pt modelId="{32B739C4-781B-457C-8E49-E0D5E87A88BC}" type="pres">
      <dgm:prSet presAssocID="{E85603AD-9D50-41A5-B33A-96B4715793C7}" presName="Name37" presStyleLbl="parChTrans1D3" presStyleIdx="3" presStyleCnt="12"/>
      <dgm:spPr/>
      <dgm:t>
        <a:bodyPr/>
        <a:lstStyle/>
        <a:p>
          <a:endParaRPr lang="pt-BR"/>
        </a:p>
      </dgm:t>
    </dgm:pt>
    <dgm:pt modelId="{2D653992-9EBE-4ACA-82CA-4CCDE0C6C2D7}" type="pres">
      <dgm:prSet presAssocID="{0999A638-CCB4-40D5-A16B-10E30D246B43}" presName="hierRoot2" presStyleCnt="0">
        <dgm:presLayoutVars>
          <dgm:hierBranch val="init"/>
        </dgm:presLayoutVars>
      </dgm:prSet>
      <dgm:spPr/>
    </dgm:pt>
    <dgm:pt modelId="{8ABD91DB-64D2-42DE-B6CE-911EAB602825}" type="pres">
      <dgm:prSet presAssocID="{0999A638-CCB4-40D5-A16B-10E30D246B43}" presName="rootComposite" presStyleCnt="0"/>
      <dgm:spPr/>
    </dgm:pt>
    <dgm:pt modelId="{15A194F5-9E6A-412E-8040-9DF72F201B1B}" type="pres">
      <dgm:prSet presAssocID="{0999A638-CCB4-40D5-A16B-10E30D246B43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FBFD32-238B-4050-A535-774DCB405642}" type="pres">
      <dgm:prSet presAssocID="{0999A638-CCB4-40D5-A16B-10E30D246B43}" presName="rootConnector" presStyleLbl="node3" presStyleIdx="3" presStyleCnt="12"/>
      <dgm:spPr/>
      <dgm:t>
        <a:bodyPr/>
        <a:lstStyle/>
        <a:p>
          <a:endParaRPr lang="pt-BR"/>
        </a:p>
      </dgm:t>
    </dgm:pt>
    <dgm:pt modelId="{B84BE2AE-7E47-4082-8B06-3123396CF7D1}" type="pres">
      <dgm:prSet presAssocID="{0999A638-CCB4-40D5-A16B-10E30D246B43}" presName="hierChild4" presStyleCnt="0"/>
      <dgm:spPr/>
    </dgm:pt>
    <dgm:pt modelId="{9EADFE2D-670D-45CA-94F4-9C5511D1DC7E}" type="pres">
      <dgm:prSet presAssocID="{0999A638-CCB4-40D5-A16B-10E30D246B43}" presName="hierChild5" presStyleCnt="0"/>
      <dgm:spPr/>
    </dgm:pt>
    <dgm:pt modelId="{89D481A1-429E-4F1B-A5D8-145B4301083A}" type="pres">
      <dgm:prSet presAssocID="{94EB5283-99A4-4F22-A404-67E7B459DCB3}" presName="hierChild5" presStyleCnt="0"/>
      <dgm:spPr/>
    </dgm:pt>
    <dgm:pt modelId="{2761606D-659A-4320-9DE6-A91EE6FAA75C}" type="pres">
      <dgm:prSet presAssocID="{253528A3-FDE2-454C-9B73-ACA5443F3E04}" presName="Name37" presStyleLbl="parChTrans1D2" presStyleIdx="1" presStyleCnt="4"/>
      <dgm:spPr/>
      <dgm:t>
        <a:bodyPr/>
        <a:lstStyle/>
        <a:p>
          <a:endParaRPr lang="pt-BR"/>
        </a:p>
      </dgm:t>
    </dgm:pt>
    <dgm:pt modelId="{62AAADBB-3303-44D6-93E5-0B1FDD440A2E}" type="pres">
      <dgm:prSet presAssocID="{84F2E583-45DE-4FAC-A838-198E4A355B27}" presName="hierRoot2" presStyleCnt="0">
        <dgm:presLayoutVars>
          <dgm:hierBranch val="init"/>
        </dgm:presLayoutVars>
      </dgm:prSet>
      <dgm:spPr/>
    </dgm:pt>
    <dgm:pt modelId="{D5F37BDC-89C5-47F5-90EF-D957DCE99A7B}" type="pres">
      <dgm:prSet presAssocID="{84F2E583-45DE-4FAC-A838-198E4A355B27}" presName="rootComposite" presStyleCnt="0"/>
      <dgm:spPr/>
    </dgm:pt>
    <dgm:pt modelId="{B4A07543-4C0B-4E4E-8152-E16D58D3E336}" type="pres">
      <dgm:prSet presAssocID="{84F2E583-45DE-4FAC-A838-198E4A355B2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C504D1-4F20-4B68-B051-AF4DC4DB8110}" type="pres">
      <dgm:prSet presAssocID="{84F2E583-45DE-4FAC-A838-198E4A355B27}" presName="rootConnector" presStyleLbl="node2" presStyleIdx="1" presStyleCnt="4"/>
      <dgm:spPr/>
      <dgm:t>
        <a:bodyPr/>
        <a:lstStyle/>
        <a:p>
          <a:endParaRPr lang="pt-BR"/>
        </a:p>
      </dgm:t>
    </dgm:pt>
    <dgm:pt modelId="{47EBF4E2-3BAE-493C-81EA-99E926491C2F}" type="pres">
      <dgm:prSet presAssocID="{84F2E583-45DE-4FAC-A838-198E4A355B27}" presName="hierChild4" presStyleCnt="0"/>
      <dgm:spPr/>
    </dgm:pt>
    <dgm:pt modelId="{75FF3B14-59CA-419A-A79E-C2310D41D0E2}" type="pres">
      <dgm:prSet presAssocID="{A19C011A-CCD1-4858-B3C9-770AC074A93C}" presName="Name37" presStyleLbl="parChTrans1D3" presStyleIdx="4" presStyleCnt="12"/>
      <dgm:spPr/>
      <dgm:t>
        <a:bodyPr/>
        <a:lstStyle/>
        <a:p>
          <a:endParaRPr lang="pt-BR"/>
        </a:p>
      </dgm:t>
    </dgm:pt>
    <dgm:pt modelId="{8EBE05C8-5668-4829-BA54-13217D260849}" type="pres">
      <dgm:prSet presAssocID="{7666FDE8-2A32-4790-A4C2-F1DCB4A87A4F}" presName="hierRoot2" presStyleCnt="0">
        <dgm:presLayoutVars>
          <dgm:hierBranch val="init"/>
        </dgm:presLayoutVars>
      </dgm:prSet>
      <dgm:spPr/>
    </dgm:pt>
    <dgm:pt modelId="{6EE103CC-8B73-4E6A-94A9-CCCF5B8F065F}" type="pres">
      <dgm:prSet presAssocID="{7666FDE8-2A32-4790-A4C2-F1DCB4A87A4F}" presName="rootComposite" presStyleCnt="0"/>
      <dgm:spPr/>
    </dgm:pt>
    <dgm:pt modelId="{E2A2C70D-720D-4F1B-B25D-C5C4B2D7E729}" type="pres">
      <dgm:prSet presAssocID="{7666FDE8-2A32-4790-A4C2-F1DCB4A87A4F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FB3A8F-4BD7-460C-A79D-957CA7CF99C0}" type="pres">
      <dgm:prSet presAssocID="{7666FDE8-2A32-4790-A4C2-F1DCB4A87A4F}" presName="rootConnector" presStyleLbl="node3" presStyleIdx="4" presStyleCnt="12"/>
      <dgm:spPr/>
      <dgm:t>
        <a:bodyPr/>
        <a:lstStyle/>
        <a:p>
          <a:endParaRPr lang="pt-BR"/>
        </a:p>
      </dgm:t>
    </dgm:pt>
    <dgm:pt modelId="{4643A7AB-C440-4D9E-937D-6E09B86056C7}" type="pres">
      <dgm:prSet presAssocID="{7666FDE8-2A32-4790-A4C2-F1DCB4A87A4F}" presName="hierChild4" presStyleCnt="0"/>
      <dgm:spPr/>
    </dgm:pt>
    <dgm:pt modelId="{C2F844C8-EF3C-4D3C-A8CB-629910C764B3}" type="pres">
      <dgm:prSet presAssocID="{7666FDE8-2A32-4790-A4C2-F1DCB4A87A4F}" presName="hierChild5" presStyleCnt="0"/>
      <dgm:spPr/>
    </dgm:pt>
    <dgm:pt modelId="{5853DAD8-7E32-4DBE-8FE0-78BB923ACAFF}" type="pres">
      <dgm:prSet presAssocID="{F42FFCE1-01E7-422E-9D5D-7DE66F53B132}" presName="Name37" presStyleLbl="parChTrans1D3" presStyleIdx="5" presStyleCnt="12"/>
      <dgm:spPr/>
      <dgm:t>
        <a:bodyPr/>
        <a:lstStyle/>
        <a:p>
          <a:endParaRPr lang="pt-BR"/>
        </a:p>
      </dgm:t>
    </dgm:pt>
    <dgm:pt modelId="{F9DE3F7A-7E92-46BA-9672-0E5BBF705426}" type="pres">
      <dgm:prSet presAssocID="{1C96E14D-99C8-44C1-9C08-3C9913C4A5FB}" presName="hierRoot2" presStyleCnt="0">
        <dgm:presLayoutVars>
          <dgm:hierBranch val="init"/>
        </dgm:presLayoutVars>
      </dgm:prSet>
      <dgm:spPr/>
    </dgm:pt>
    <dgm:pt modelId="{0B77BE3D-9CC5-4C06-B5EA-B054835AF86B}" type="pres">
      <dgm:prSet presAssocID="{1C96E14D-99C8-44C1-9C08-3C9913C4A5FB}" presName="rootComposite" presStyleCnt="0"/>
      <dgm:spPr/>
    </dgm:pt>
    <dgm:pt modelId="{E6DE10A8-77E2-41B0-A2BE-03F5B5AC2595}" type="pres">
      <dgm:prSet presAssocID="{1C96E14D-99C8-44C1-9C08-3C9913C4A5FB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B6AEB05-9655-4BDE-935A-681CEAC86D0E}" type="pres">
      <dgm:prSet presAssocID="{1C96E14D-99C8-44C1-9C08-3C9913C4A5FB}" presName="rootConnector" presStyleLbl="node3" presStyleIdx="5" presStyleCnt="12"/>
      <dgm:spPr/>
      <dgm:t>
        <a:bodyPr/>
        <a:lstStyle/>
        <a:p>
          <a:endParaRPr lang="pt-BR"/>
        </a:p>
      </dgm:t>
    </dgm:pt>
    <dgm:pt modelId="{1AC165F7-7D0F-4971-AF93-BB6F6E15292B}" type="pres">
      <dgm:prSet presAssocID="{1C96E14D-99C8-44C1-9C08-3C9913C4A5FB}" presName="hierChild4" presStyleCnt="0"/>
      <dgm:spPr/>
    </dgm:pt>
    <dgm:pt modelId="{3B4812C6-D24C-4C5C-BE9C-DC406B658BB8}" type="pres">
      <dgm:prSet presAssocID="{1C96E14D-99C8-44C1-9C08-3C9913C4A5FB}" presName="hierChild5" presStyleCnt="0"/>
      <dgm:spPr/>
    </dgm:pt>
    <dgm:pt modelId="{F1525C76-ADE3-4AD4-9132-539D12FCB15D}" type="pres">
      <dgm:prSet presAssocID="{BBAB5DD8-89B5-47FD-8406-E2F1578DB1E1}" presName="Name37" presStyleLbl="parChTrans1D3" presStyleIdx="6" presStyleCnt="12"/>
      <dgm:spPr/>
      <dgm:t>
        <a:bodyPr/>
        <a:lstStyle/>
        <a:p>
          <a:endParaRPr lang="pt-BR"/>
        </a:p>
      </dgm:t>
    </dgm:pt>
    <dgm:pt modelId="{CD2E2957-DEE9-49FB-8F7D-6EA23E89A308}" type="pres">
      <dgm:prSet presAssocID="{F8D7D11E-2626-445A-9F62-AE9737D10665}" presName="hierRoot2" presStyleCnt="0">
        <dgm:presLayoutVars>
          <dgm:hierBranch val="init"/>
        </dgm:presLayoutVars>
      </dgm:prSet>
      <dgm:spPr/>
    </dgm:pt>
    <dgm:pt modelId="{F427B759-EAE9-4579-8D3C-9CE05D5D2599}" type="pres">
      <dgm:prSet presAssocID="{F8D7D11E-2626-445A-9F62-AE9737D10665}" presName="rootComposite" presStyleCnt="0"/>
      <dgm:spPr/>
    </dgm:pt>
    <dgm:pt modelId="{215A0616-F349-4E47-85E2-DFF445C262CF}" type="pres">
      <dgm:prSet presAssocID="{F8D7D11E-2626-445A-9F62-AE9737D10665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4B8A3A-DB6E-413F-8FCF-D89320A8BBCD}" type="pres">
      <dgm:prSet presAssocID="{F8D7D11E-2626-445A-9F62-AE9737D10665}" presName="rootConnector" presStyleLbl="node3" presStyleIdx="6" presStyleCnt="12"/>
      <dgm:spPr/>
      <dgm:t>
        <a:bodyPr/>
        <a:lstStyle/>
        <a:p>
          <a:endParaRPr lang="pt-BR"/>
        </a:p>
      </dgm:t>
    </dgm:pt>
    <dgm:pt modelId="{89D423EA-3BA9-4B9B-BB05-0329640FA786}" type="pres">
      <dgm:prSet presAssocID="{F8D7D11E-2626-445A-9F62-AE9737D10665}" presName="hierChild4" presStyleCnt="0"/>
      <dgm:spPr/>
    </dgm:pt>
    <dgm:pt modelId="{A446A91B-088D-4CA2-BC8C-F5B1A09E53FF}" type="pres">
      <dgm:prSet presAssocID="{F8D7D11E-2626-445A-9F62-AE9737D10665}" presName="hierChild5" presStyleCnt="0"/>
      <dgm:spPr/>
    </dgm:pt>
    <dgm:pt modelId="{7F97D3B9-A797-48CE-81A6-BA6AB1346C56}" type="pres">
      <dgm:prSet presAssocID="{16BE773C-870D-4FC6-B1E1-E7C195BE5456}" presName="Name37" presStyleLbl="parChTrans1D3" presStyleIdx="7" presStyleCnt="12"/>
      <dgm:spPr/>
      <dgm:t>
        <a:bodyPr/>
        <a:lstStyle/>
        <a:p>
          <a:endParaRPr lang="pt-BR"/>
        </a:p>
      </dgm:t>
    </dgm:pt>
    <dgm:pt modelId="{F2B2CA6E-C660-4A1F-8097-AEB00A39EA1F}" type="pres">
      <dgm:prSet presAssocID="{F7F2F573-B22A-4021-BBFF-EB0031AB368D}" presName="hierRoot2" presStyleCnt="0">
        <dgm:presLayoutVars>
          <dgm:hierBranch val="init"/>
        </dgm:presLayoutVars>
      </dgm:prSet>
      <dgm:spPr/>
    </dgm:pt>
    <dgm:pt modelId="{87FE3AF4-2589-44F5-A897-35F3EB358656}" type="pres">
      <dgm:prSet presAssocID="{F7F2F573-B22A-4021-BBFF-EB0031AB368D}" presName="rootComposite" presStyleCnt="0"/>
      <dgm:spPr/>
    </dgm:pt>
    <dgm:pt modelId="{85AE15AD-D541-4FE0-9902-838A245371E4}" type="pres">
      <dgm:prSet presAssocID="{F7F2F573-B22A-4021-BBFF-EB0031AB368D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AD0E44-4485-4CE7-8ED5-474420AE417C}" type="pres">
      <dgm:prSet presAssocID="{F7F2F573-B22A-4021-BBFF-EB0031AB368D}" presName="rootConnector" presStyleLbl="node3" presStyleIdx="7" presStyleCnt="12"/>
      <dgm:spPr/>
      <dgm:t>
        <a:bodyPr/>
        <a:lstStyle/>
        <a:p>
          <a:endParaRPr lang="pt-BR"/>
        </a:p>
      </dgm:t>
    </dgm:pt>
    <dgm:pt modelId="{48B4D43D-176E-473C-A481-DB61B3E74E1B}" type="pres">
      <dgm:prSet presAssocID="{F7F2F573-B22A-4021-BBFF-EB0031AB368D}" presName="hierChild4" presStyleCnt="0"/>
      <dgm:spPr/>
    </dgm:pt>
    <dgm:pt modelId="{59C2E0AF-1BBA-4E5A-AE2E-95DE8C0A3E98}" type="pres">
      <dgm:prSet presAssocID="{F7F2F573-B22A-4021-BBFF-EB0031AB368D}" presName="hierChild5" presStyleCnt="0"/>
      <dgm:spPr/>
    </dgm:pt>
    <dgm:pt modelId="{06D9E59D-A81A-4B6D-B74D-B34A989A3C83}" type="pres">
      <dgm:prSet presAssocID="{84F2E583-45DE-4FAC-A838-198E4A355B27}" presName="hierChild5" presStyleCnt="0"/>
      <dgm:spPr/>
    </dgm:pt>
    <dgm:pt modelId="{36951EA7-680D-49AB-8F53-EF8939BBC64F}" type="pres">
      <dgm:prSet presAssocID="{F08287F4-017F-465C-97B0-0C2A44BFCB3A}" presName="Name37" presStyleLbl="parChTrans1D2" presStyleIdx="2" presStyleCnt="4"/>
      <dgm:spPr/>
      <dgm:t>
        <a:bodyPr/>
        <a:lstStyle/>
        <a:p>
          <a:endParaRPr lang="pt-BR"/>
        </a:p>
      </dgm:t>
    </dgm:pt>
    <dgm:pt modelId="{C37B9C61-C20F-4BE1-8ED2-E9F8A0AA1B3C}" type="pres">
      <dgm:prSet presAssocID="{274344F2-F3F8-4348-AC72-F47AAE54B1A1}" presName="hierRoot2" presStyleCnt="0">
        <dgm:presLayoutVars>
          <dgm:hierBranch val="init"/>
        </dgm:presLayoutVars>
      </dgm:prSet>
      <dgm:spPr/>
    </dgm:pt>
    <dgm:pt modelId="{92F8546B-B680-4EF6-A352-2482B45C0C5F}" type="pres">
      <dgm:prSet presAssocID="{274344F2-F3F8-4348-AC72-F47AAE54B1A1}" presName="rootComposite" presStyleCnt="0"/>
      <dgm:spPr/>
    </dgm:pt>
    <dgm:pt modelId="{27D515A5-B965-464C-BC25-19126E99E36A}" type="pres">
      <dgm:prSet presAssocID="{274344F2-F3F8-4348-AC72-F47AAE54B1A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3E4BE0-3740-402E-B19A-1A8365DF00F8}" type="pres">
      <dgm:prSet presAssocID="{274344F2-F3F8-4348-AC72-F47AAE54B1A1}" presName="rootConnector" presStyleLbl="node2" presStyleIdx="2" presStyleCnt="4"/>
      <dgm:spPr/>
      <dgm:t>
        <a:bodyPr/>
        <a:lstStyle/>
        <a:p>
          <a:endParaRPr lang="pt-BR"/>
        </a:p>
      </dgm:t>
    </dgm:pt>
    <dgm:pt modelId="{D1CE9A11-7B11-4038-9C55-B33ACFA7883F}" type="pres">
      <dgm:prSet presAssocID="{274344F2-F3F8-4348-AC72-F47AAE54B1A1}" presName="hierChild4" presStyleCnt="0"/>
      <dgm:spPr/>
    </dgm:pt>
    <dgm:pt modelId="{EFE77E82-FB9B-43D1-86B9-DA0589EFCC34}" type="pres">
      <dgm:prSet presAssocID="{274344F2-F3F8-4348-AC72-F47AAE54B1A1}" presName="hierChild5" presStyleCnt="0"/>
      <dgm:spPr/>
    </dgm:pt>
    <dgm:pt modelId="{003A638C-87F4-4EE0-A0E5-6C931041A2D9}" type="pres">
      <dgm:prSet presAssocID="{5688567C-20ED-4E5F-A820-83DFA6ADD946}" presName="Name37" presStyleLbl="parChTrans1D2" presStyleIdx="3" presStyleCnt="4"/>
      <dgm:spPr/>
      <dgm:t>
        <a:bodyPr/>
        <a:lstStyle/>
        <a:p>
          <a:endParaRPr lang="pt-BR"/>
        </a:p>
      </dgm:t>
    </dgm:pt>
    <dgm:pt modelId="{2ADA963D-FBB9-41B0-A289-FF1E6A20E689}" type="pres">
      <dgm:prSet presAssocID="{79445690-1EE2-45CE-85EA-5B7A30DA092D}" presName="hierRoot2" presStyleCnt="0">
        <dgm:presLayoutVars>
          <dgm:hierBranch val="init"/>
        </dgm:presLayoutVars>
      </dgm:prSet>
      <dgm:spPr/>
    </dgm:pt>
    <dgm:pt modelId="{90746A12-78AF-488A-B781-506EDBF30147}" type="pres">
      <dgm:prSet presAssocID="{79445690-1EE2-45CE-85EA-5B7A30DA092D}" presName="rootComposite" presStyleCnt="0"/>
      <dgm:spPr/>
    </dgm:pt>
    <dgm:pt modelId="{01FBE62F-92A1-42EF-89FD-15F2E034300C}" type="pres">
      <dgm:prSet presAssocID="{79445690-1EE2-45CE-85EA-5B7A30DA092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E7EEB4-775D-47A1-A667-6CDA9172C644}" type="pres">
      <dgm:prSet presAssocID="{79445690-1EE2-45CE-85EA-5B7A30DA092D}" presName="rootConnector" presStyleLbl="node2" presStyleIdx="3" presStyleCnt="4"/>
      <dgm:spPr/>
      <dgm:t>
        <a:bodyPr/>
        <a:lstStyle/>
        <a:p>
          <a:endParaRPr lang="pt-BR"/>
        </a:p>
      </dgm:t>
    </dgm:pt>
    <dgm:pt modelId="{A2FCF52E-1D94-4E16-A000-6E93D7527F84}" type="pres">
      <dgm:prSet presAssocID="{79445690-1EE2-45CE-85EA-5B7A30DA092D}" presName="hierChild4" presStyleCnt="0"/>
      <dgm:spPr/>
    </dgm:pt>
    <dgm:pt modelId="{ED351A07-5C53-48B9-978E-4EE72D8E160E}" type="pres">
      <dgm:prSet presAssocID="{BE1882FB-DCDA-48CF-8A85-8B8805495241}" presName="Name37" presStyleLbl="parChTrans1D3" presStyleIdx="8" presStyleCnt="12"/>
      <dgm:spPr/>
      <dgm:t>
        <a:bodyPr/>
        <a:lstStyle/>
        <a:p>
          <a:endParaRPr lang="pt-BR"/>
        </a:p>
      </dgm:t>
    </dgm:pt>
    <dgm:pt modelId="{B0A7D03D-048A-4D0D-A2FF-43D0E5A8175C}" type="pres">
      <dgm:prSet presAssocID="{75E14667-D64A-4861-9FD1-80818ACAEB48}" presName="hierRoot2" presStyleCnt="0">
        <dgm:presLayoutVars>
          <dgm:hierBranch val="init"/>
        </dgm:presLayoutVars>
      </dgm:prSet>
      <dgm:spPr/>
    </dgm:pt>
    <dgm:pt modelId="{92956B67-12D9-4110-AB89-F2B5DA051B6D}" type="pres">
      <dgm:prSet presAssocID="{75E14667-D64A-4861-9FD1-80818ACAEB48}" presName="rootComposite" presStyleCnt="0"/>
      <dgm:spPr/>
    </dgm:pt>
    <dgm:pt modelId="{DF45E56E-2B46-4CC0-8CF4-F01E77E8D27F}" type="pres">
      <dgm:prSet presAssocID="{75E14667-D64A-4861-9FD1-80818ACAEB48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84903F-C111-4CE2-9BC3-A04B8EC97E86}" type="pres">
      <dgm:prSet presAssocID="{75E14667-D64A-4861-9FD1-80818ACAEB48}" presName="rootConnector" presStyleLbl="node3" presStyleIdx="8" presStyleCnt="12"/>
      <dgm:spPr/>
      <dgm:t>
        <a:bodyPr/>
        <a:lstStyle/>
        <a:p>
          <a:endParaRPr lang="pt-BR"/>
        </a:p>
      </dgm:t>
    </dgm:pt>
    <dgm:pt modelId="{539B3B9D-B5F1-4DD9-AF9C-1A93EC43678C}" type="pres">
      <dgm:prSet presAssocID="{75E14667-D64A-4861-9FD1-80818ACAEB48}" presName="hierChild4" presStyleCnt="0"/>
      <dgm:spPr/>
    </dgm:pt>
    <dgm:pt modelId="{B7B76DD2-3D73-499C-B29D-A4EF140E086F}" type="pres">
      <dgm:prSet presAssocID="{75E14667-D64A-4861-9FD1-80818ACAEB48}" presName="hierChild5" presStyleCnt="0"/>
      <dgm:spPr/>
    </dgm:pt>
    <dgm:pt modelId="{3C28198C-0BF7-436F-A3D6-16BCADFDA162}" type="pres">
      <dgm:prSet presAssocID="{0962BEE0-D550-41B6-A7EE-9D1F51FAA544}" presName="Name37" presStyleLbl="parChTrans1D3" presStyleIdx="9" presStyleCnt="12"/>
      <dgm:spPr/>
      <dgm:t>
        <a:bodyPr/>
        <a:lstStyle/>
        <a:p>
          <a:endParaRPr lang="pt-BR"/>
        </a:p>
      </dgm:t>
    </dgm:pt>
    <dgm:pt modelId="{6E8EFDFD-53A7-42A5-9FEA-6C257E56DEC3}" type="pres">
      <dgm:prSet presAssocID="{1B43600E-B742-4B92-AE5D-AE47081725BB}" presName="hierRoot2" presStyleCnt="0">
        <dgm:presLayoutVars>
          <dgm:hierBranch val="init"/>
        </dgm:presLayoutVars>
      </dgm:prSet>
      <dgm:spPr/>
    </dgm:pt>
    <dgm:pt modelId="{087C79C9-758C-4957-9FC7-0679872F7D72}" type="pres">
      <dgm:prSet presAssocID="{1B43600E-B742-4B92-AE5D-AE47081725BB}" presName="rootComposite" presStyleCnt="0"/>
      <dgm:spPr/>
    </dgm:pt>
    <dgm:pt modelId="{A6BA3A6B-19D5-40D5-AA61-A59DA4C136E2}" type="pres">
      <dgm:prSet presAssocID="{1B43600E-B742-4B92-AE5D-AE47081725BB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50380E-CE5C-4566-94A0-6192B9D97203}" type="pres">
      <dgm:prSet presAssocID="{1B43600E-B742-4B92-AE5D-AE47081725BB}" presName="rootConnector" presStyleLbl="node3" presStyleIdx="9" presStyleCnt="12"/>
      <dgm:spPr/>
      <dgm:t>
        <a:bodyPr/>
        <a:lstStyle/>
        <a:p>
          <a:endParaRPr lang="pt-BR"/>
        </a:p>
      </dgm:t>
    </dgm:pt>
    <dgm:pt modelId="{37D45C99-75DA-4A63-94F8-43991D28E6B6}" type="pres">
      <dgm:prSet presAssocID="{1B43600E-B742-4B92-AE5D-AE47081725BB}" presName="hierChild4" presStyleCnt="0"/>
      <dgm:spPr/>
    </dgm:pt>
    <dgm:pt modelId="{9420556F-3499-4855-9009-E4142F26E3AF}" type="pres">
      <dgm:prSet presAssocID="{1B43600E-B742-4B92-AE5D-AE47081725BB}" presName="hierChild5" presStyleCnt="0"/>
      <dgm:spPr/>
    </dgm:pt>
    <dgm:pt modelId="{09A48DF7-E847-48D9-85A2-6E1ECD47106D}" type="pres">
      <dgm:prSet presAssocID="{B1E87F68-524D-4C8D-ACF8-AE96AAF5ACC1}" presName="Name37" presStyleLbl="parChTrans1D3" presStyleIdx="10" presStyleCnt="12"/>
      <dgm:spPr/>
      <dgm:t>
        <a:bodyPr/>
        <a:lstStyle/>
        <a:p>
          <a:endParaRPr lang="pt-BR"/>
        </a:p>
      </dgm:t>
    </dgm:pt>
    <dgm:pt modelId="{3608938E-7C1F-430F-A732-618C565A3705}" type="pres">
      <dgm:prSet presAssocID="{A05D9A4C-1728-4AF0-B83C-251A28055908}" presName="hierRoot2" presStyleCnt="0">
        <dgm:presLayoutVars>
          <dgm:hierBranch val="init"/>
        </dgm:presLayoutVars>
      </dgm:prSet>
      <dgm:spPr/>
    </dgm:pt>
    <dgm:pt modelId="{B3FEBAA3-0118-46DE-A593-3F25E0E28982}" type="pres">
      <dgm:prSet presAssocID="{A05D9A4C-1728-4AF0-B83C-251A28055908}" presName="rootComposite" presStyleCnt="0"/>
      <dgm:spPr/>
    </dgm:pt>
    <dgm:pt modelId="{4EB67037-510D-483E-B7C1-7B9FDA615321}" type="pres">
      <dgm:prSet presAssocID="{A05D9A4C-1728-4AF0-B83C-251A28055908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35D5560-C0CC-4D8F-B77F-B889C028E473}" type="pres">
      <dgm:prSet presAssocID="{A05D9A4C-1728-4AF0-B83C-251A28055908}" presName="rootConnector" presStyleLbl="node3" presStyleIdx="10" presStyleCnt="12"/>
      <dgm:spPr/>
      <dgm:t>
        <a:bodyPr/>
        <a:lstStyle/>
        <a:p>
          <a:endParaRPr lang="pt-BR"/>
        </a:p>
      </dgm:t>
    </dgm:pt>
    <dgm:pt modelId="{36EF05F5-F284-4676-AB0B-1C69E5C2901B}" type="pres">
      <dgm:prSet presAssocID="{A05D9A4C-1728-4AF0-B83C-251A28055908}" presName="hierChild4" presStyleCnt="0"/>
      <dgm:spPr/>
    </dgm:pt>
    <dgm:pt modelId="{C23E23F9-A01D-45A5-AEA0-6F253003E6F6}" type="pres">
      <dgm:prSet presAssocID="{A05D9A4C-1728-4AF0-B83C-251A28055908}" presName="hierChild5" presStyleCnt="0"/>
      <dgm:spPr/>
    </dgm:pt>
    <dgm:pt modelId="{20E6A590-BF48-40BA-B341-C3288548190C}" type="pres">
      <dgm:prSet presAssocID="{D2296B00-71DA-4865-9CF3-BE59591020ED}" presName="Name37" presStyleLbl="parChTrans1D3" presStyleIdx="11" presStyleCnt="12"/>
      <dgm:spPr/>
      <dgm:t>
        <a:bodyPr/>
        <a:lstStyle/>
        <a:p>
          <a:endParaRPr lang="pt-BR"/>
        </a:p>
      </dgm:t>
    </dgm:pt>
    <dgm:pt modelId="{05A0DBCC-8EDF-4583-84A7-3CDF93BDEDD7}" type="pres">
      <dgm:prSet presAssocID="{0F0175DF-B7A4-43B3-8FBB-D6A33F7D2E37}" presName="hierRoot2" presStyleCnt="0">
        <dgm:presLayoutVars>
          <dgm:hierBranch val="init"/>
        </dgm:presLayoutVars>
      </dgm:prSet>
      <dgm:spPr/>
    </dgm:pt>
    <dgm:pt modelId="{5607B24C-32E2-45B0-933C-AC1048BBA1FB}" type="pres">
      <dgm:prSet presAssocID="{0F0175DF-B7A4-43B3-8FBB-D6A33F7D2E37}" presName="rootComposite" presStyleCnt="0"/>
      <dgm:spPr/>
    </dgm:pt>
    <dgm:pt modelId="{551387BA-17F5-4E99-ACB5-9CF3C04C9AE5}" type="pres">
      <dgm:prSet presAssocID="{0F0175DF-B7A4-43B3-8FBB-D6A33F7D2E37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F3ED35-B940-4E7E-8AA5-5B49CE68F6F9}" type="pres">
      <dgm:prSet presAssocID="{0F0175DF-B7A4-43B3-8FBB-D6A33F7D2E37}" presName="rootConnector" presStyleLbl="node3" presStyleIdx="11" presStyleCnt="12"/>
      <dgm:spPr/>
      <dgm:t>
        <a:bodyPr/>
        <a:lstStyle/>
        <a:p>
          <a:endParaRPr lang="pt-BR"/>
        </a:p>
      </dgm:t>
    </dgm:pt>
    <dgm:pt modelId="{69BC4020-1A88-457B-8909-5757BB9F68BD}" type="pres">
      <dgm:prSet presAssocID="{0F0175DF-B7A4-43B3-8FBB-D6A33F7D2E37}" presName="hierChild4" presStyleCnt="0"/>
      <dgm:spPr/>
    </dgm:pt>
    <dgm:pt modelId="{72058009-94BD-4F52-9F4C-14B83523B8DB}" type="pres">
      <dgm:prSet presAssocID="{0F0175DF-B7A4-43B3-8FBB-D6A33F7D2E37}" presName="hierChild5" presStyleCnt="0"/>
      <dgm:spPr/>
    </dgm:pt>
    <dgm:pt modelId="{22D3A1F9-8566-414E-BB67-D56116053206}" type="pres">
      <dgm:prSet presAssocID="{79445690-1EE2-45CE-85EA-5B7A30DA092D}" presName="hierChild5" presStyleCnt="0"/>
      <dgm:spPr/>
    </dgm:pt>
    <dgm:pt modelId="{7116B396-8AD5-4417-A35F-B71EC5E1F459}" type="pres">
      <dgm:prSet presAssocID="{C17B4255-F371-4D1E-85BD-591B2FAC75EB}" presName="hierChild3" presStyleCnt="0"/>
      <dgm:spPr/>
    </dgm:pt>
  </dgm:ptLst>
  <dgm:cxnLst>
    <dgm:cxn modelId="{880DB500-559D-42B1-AC50-6889CECD230F}" type="presOf" srcId="{C17B4255-F371-4D1E-85BD-591B2FAC75EB}" destId="{4FC6F3B9-1F98-4FE4-95F0-2750A0EBC6BD}" srcOrd="0" destOrd="0" presId="urn:microsoft.com/office/officeart/2005/8/layout/orgChart1"/>
    <dgm:cxn modelId="{95412481-2C3D-467B-BEA1-38E9FAD6B767}" type="presOf" srcId="{FF278BA3-AF96-4531-92EE-B5125BA0604B}" destId="{074B7697-E964-47E3-B97F-598B47513630}" srcOrd="0" destOrd="0" presId="urn:microsoft.com/office/officeart/2005/8/layout/orgChart1"/>
    <dgm:cxn modelId="{695A5872-7483-45C7-A5DD-8EA7307AB701}" type="presOf" srcId="{1B43600E-B742-4B92-AE5D-AE47081725BB}" destId="{E850380E-CE5C-4566-94A0-6192B9D97203}" srcOrd="1" destOrd="0" presId="urn:microsoft.com/office/officeart/2005/8/layout/orgChart1"/>
    <dgm:cxn modelId="{12610863-B746-4456-A9BF-55EB218FF1D8}" type="presOf" srcId="{75E14667-D64A-4861-9FD1-80818ACAEB48}" destId="{DF45E56E-2B46-4CC0-8CF4-F01E77E8D27F}" srcOrd="0" destOrd="0" presId="urn:microsoft.com/office/officeart/2005/8/layout/orgChart1"/>
    <dgm:cxn modelId="{84B1840A-EAA1-478D-AB0E-3B47EB62D615}" srcId="{79445690-1EE2-45CE-85EA-5B7A30DA092D}" destId="{75E14667-D64A-4861-9FD1-80818ACAEB48}" srcOrd="0" destOrd="0" parTransId="{BE1882FB-DCDA-48CF-8A85-8B8805495241}" sibTransId="{8D0D16DC-06B3-4266-9E3F-CEF966B727B4}"/>
    <dgm:cxn modelId="{B9C6DD36-2374-4625-A8D4-66B28B7D44D2}" type="presOf" srcId="{6807CC68-8D46-4A18-B2AE-C3BB2663A816}" destId="{9D8D62B1-7876-4320-84A0-5C4B41B84B0D}" srcOrd="0" destOrd="0" presId="urn:microsoft.com/office/officeart/2005/8/layout/orgChart1"/>
    <dgm:cxn modelId="{CC7081D4-A56F-4399-AE5E-E15F7EAE5A55}" type="presOf" srcId="{79445690-1EE2-45CE-85EA-5B7A30DA092D}" destId="{01FBE62F-92A1-42EF-89FD-15F2E034300C}" srcOrd="0" destOrd="0" presId="urn:microsoft.com/office/officeart/2005/8/layout/orgChart1"/>
    <dgm:cxn modelId="{124EFDE3-405F-498C-A42D-0907CA1E93EE}" type="presOf" srcId="{F7F2F573-B22A-4021-BBFF-EB0031AB368D}" destId="{57AD0E44-4485-4CE7-8ED5-474420AE417C}" srcOrd="1" destOrd="0" presId="urn:microsoft.com/office/officeart/2005/8/layout/orgChart1"/>
    <dgm:cxn modelId="{1CB4B0B5-791C-4F02-B2FC-A98404D4B713}" type="presOf" srcId="{F8D7D11E-2626-445A-9F62-AE9737D10665}" destId="{215A0616-F349-4E47-85E2-DFF445C262CF}" srcOrd="0" destOrd="0" presId="urn:microsoft.com/office/officeart/2005/8/layout/orgChart1"/>
    <dgm:cxn modelId="{F94FE582-9A12-4FBA-BDE6-8A3FA086FE0F}" srcId="{94EB5283-99A4-4F22-A404-67E7B459DCB3}" destId="{6807CC68-8D46-4A18-B2AE-C3BB2663A816}" srcOrd="0" destOrd="0" parTransId="{FAFDA566-2773-46E0-A651-D7A16A4E36AA}" sibTransId="{5F6F5B7B-EEE0-471C-B11C-B779B382EE5D}"/>
    <dgm:cxn modelId="{43BBF9E0-746E-4BDC-A472-12C2F4CDA3CF}" type="presOf" srcId="{B1E87F68-524D-4C8D-ACF8-AE96AAF5ACC1}" destId="{09A48DF7-E847-48D9-85A2-6E1ECD47106D}" srcOrd="0" destOrd="0" presId="urn:microsoft.com/office/officeart/2005/8/layout/orgChart1"/>
    <dgm:cxn modelId="{444D87CB-E06F-4485-ABCE-60037531FA86}" srcId="{84F2E583-45DE-4FAC-A838-198E4A355B27}" destId="{F7F2F573-B22A-4021-BBFF-EB0031AB368D}" srcOrd="3" destOrd="0" parTransId="{16BE773C-870D-4FC6-B1E1-E7C195BE5456}" sibTransId="{D454832E-81B4-44C3-8929-52D379656ADC}"/>
    <dgm:cxn modelId="{0586A761-A6A9-400F-BC5A-5EC28A801222}" type="presOf" srcId="{E85603AD-9D50-41A5-B33A-96B4715793C7}" destId="{32B739C4-781B-457C-8E49-E0D5E87A88BC}" srcOrd="0" destOrd="0" presId="urn:microsoft.com/office/officeart/2005/8/layout/orgChart1"/>
    <dgm:cxn modelId="{65C28A19-1149-4AAB-892F-25F0CEC0B943}" srcId="{C17B4255-F371-4D1E-85BD-591B2FAC75EB}" destId="{94EB5283-99A4-4F22-A404-67E7B459DCB3}" srcOrd="0" destOrd="0" parTransId="{2D444C35-7C17-4741-90F0-EA9582EB8384}" sibTransId="{AA9218B4-4011-4822-A63F-A44E245BF4BB}"/>
    <dgm:cxn modelId="{96DE1D0A-714B-4752-A9C5-8D509F0FB357}" srcId="{C17B4255-F371-4D1E-85BD-591B2FAC75EB}" destId="{274344F2-F3F8-4348-AC72-F47AAE54B1A1}" srcOrd="2" destOrd="0" parTransId="{F08287F4-017F-465C-97B0-0C2A44BFCB3A}" sibTransId="{B75C84DD-5954-49BA-B37B-01D0E1614996}"/>
    <dgm:cxn modelId="{FE29FDD3-DA6B-4A5E-A3AE-9BBAD313EE3F}" type="presOf" srcId="{F7F2F573-B22A-4021-BBFF-EB0031AB368D}" destId="{85AE15AD-D541-4FE0-9902-838A245371E4}" srcOrd="0" destOrd="0" presId="urn:microsoft.com/office/officeart/2005/8/layout/orgChart1"/>
    <dgm:cxn modelId="{DA903EA3-C1C9-423E-AD19-C762F97531EC}" type="presOf" srcId="{6807CC68-8D46-4A18-B2AE-C3BB2663A816}" destId="{7FFFDE13-9827-4B1A-B382-D56ABC820032}" srcOrd="1" destOrd="0" presId="urn:microsoft.com/office/officeart/2005/8/layout/orgChart1"/>
    <dgm:cxn modelId="{56B90277-AE2B-441C-B467-D571E5562B67}" type="presOf" srcId="{D2296B00-71DA-4865-9CF3-BE59591020ED}" destId="{20E6A590-BF48-40BA-B341-C3288548190C}" srcOrd="0" destOrd="0" presId="urn:microsoft.com/office/officeart/2005/8/layout/orgChart1"/>
    <dgm:cxn modelId="{6D972783-5978-47CB-BA20-790AD8A02122}" srcId="{79445690-1EE2-45CE-85EA-5B7A30DA092D}" destId="{1B43600E-B742-4B92-AE5D-AE47081725BB}" srcOrd="1" destOrd="0" parTransId="{0962BEE0-D550-41B6-A7EE-9D1F51FAA544}" sibTransId="{ABBBEE89-3725-41B9-B6B2-A69B955E7093}"/>
    <dgm:cxn modelId="{7AABF644-3761-4A14-A192-99BB57DB1AF4}" srcId="{C17B4255-F371-4D1E-85BD-591B2FAC75EB}" destId="{79445690-1EE2-45CE-85EA-5B7A30DA092D}" srcOrd="3" destOrd="0" parTransId="{5688567C-20ED-4E5F-A820-83DFA6ADD946}" sibTransId="{EB329D5B-8E0D-4FE5-AE94-5352B4F66E9C}"/>
    <dgm:cxn modelId="{BBF433AD-8579-4239-8638-E4DC5ED54EAA}" type="presOf" srcId="{16BE773C-870D-4FC6-B1E1-E7C195BE5456}" destId="{7F97D3B9-A797-48CE-81A6-BA6AB1346C56}" srcOrd="0" destOrd="0" presId="urn:microsoft.com/office/officeart/2005/8/layout/orgChart1"/>
    <dgm:cxn modelId="{9160D794-BF18-45B9-9015-6F0E40FAD96D}" type="presOf" srcId="{A19C011A-CCD1-4858-B3C9-770AC074A93C}" destId="{75FF3B14-59CA-419A-A79E-C2310D41D0E2}" srcOrd="0" destOrd="0" presId="urn:microsoft.com/office/officeart/2005/8/layout/orgChart1"/>
    <dgm:cxn modelId="{6D1EA402-BF55-4D52-9E68-AD7AE97E8026}" srcId="{79445690-1EE2-45CE-85EA-5B7A30DA092D}" destId="{0F0175DF-B7A4-43B3-8FBB-D6A33F7D2E37}" srcOrd="3" destOrd="0" parTransId="{D2296B00-71DA-4865-9CF3-BE59591020ED}" sibTransId="{4559A235-6811-4605-8BC7-4A6F119566D4}"/>
    <dgm:cxn modelId="{A075C034-3065-4D2B-A96C-1C5E10901A94}" srcId="{94EB5283-99A4-4F22-A404-67E7B459DCB3}" destId="{E841F22F-65ED-46C0-9243-24F3FB5A9E40}" srcOrd="1" destOrd="0" parTransId="{0F67059C-91BF-4801-966B-5B50F89AF7A3}" sibTransId="{530060EC-9DE6-4866-8513-95E6E7BA4585}"/>
    <dgm:cxn modelId="{D155BBB2-8538-42B6-9FA4-E11313BD9D01}" type="presOf" srcId="{A05D9A4C-1728-4AF0-B83C-251A28055908}" destId="{4EB67037-510D-483E-B7C1-7B9FDA615321}" srcOrd="0" destOrd="0" presId="urn:microsoft.com/office/officeart/2005/8/layout/orgChart1"/>
    <dgm:cxn modelId="{D763E387-56C8-4F81-8932-F303F463E9F7}" type="presOf" srcId="{0F0175DF-B7A4-43B3-8FBB-D6A33F7D2E37}" destId="{551387BA-17F5-4E99-ACB5-9CF3C04C9AE5}" srcOrd="0" destOrd="0" presId="urn:microsoft.com/office/officeart/2005/8/layout/orgChart1"/>
    <dgm:cxn modelId="{46E7025A-EAA4-4B04-84BE-1B90EBE26FD3}" type="presOf" srcId="{7666FDE8-2A32-4790-A4C2-F1DCB4A87A4F}" destId="{A8FB3A8F-4BD7-460C-A79D-957CA7CF99C0}" srcOrd="1" destOrd="0" presId="urn:microsoft.com/office/officeart/2005/8/layout/orgChart1"/>
    <dgm:cxn modelId="{F930AAD2-9E42-4DAA-BACC-1315A485EA96}" type="presOf" srcId="{7666FDE8-2A32-4790-A4C2-F1DCB4A87A4F}" destId="{E2A2C70D-720D-4F1B-B25D-C5C4B2D7E729}" srcOrd="0" destOrd="0" presId="urn:microsoft.com/office/officeart/2005/8/layout/orgChart1"/>
    <dgm:cxn modelId="{2843AE62-E450-4D99-9C06-358E4021734C}" srcId="{84F2E583-45DE-4FAC-A838-198E4A355B27}" destId="{1C96E14D-99C8-44C1-9C08-3C9913C4A5FB}" srcOrd="1" destOrd="0" parTransId="{F42FFCE1-01E7-422E-9D5D-7DE66F53B132}" sibTransId="{82475ED9-61F9-48A2-98E2-CF732A1C508C}"/>
    <dgm:cxn modelId="{F478AF54-478C-46B5-A3A1-9322D94714E6}" srcId="{79445690-1EE2-45CE-85EA-5B7A30DA092D}" destId="{A05D9A4C-1728-4AF0-B83C-251A28055908}" srcOrd="2" destOrd="0" parTransId="{B1E87F68-524D-4C8D-ACF8-AE96AAF5ACC1}" sibTransId="{0BF30A2C-89A5-413D-80CB-00BA19B41473}"/>
    <dgm:cxn modelId="{1B40DD1D-0F80-4426-82E8-660D95DD6718}" type="presOf" srcId="{E841F22F-65ED-46C0-9243-24F3FB5A9E40}" destId="{32FB9E89-07D4-405C-9326-0EA4800C899F}" srcOrd="1" destOrd="0" presId="urn:microsoft.com/office/officeart/2005/8/layout/orgChart1"/>
    <dgm:cxn modelId="{51EBD7A7-F4C7-4CE3-82AF-67A226BA57CE}" type="presOf" srcId="{0F0175DF-B7A4-43B3-8FBB-D6A33F7D2E37}" destId="{21F3ED35-B940-4E7E-8AA5-5B49CE68F6F9}" srcOrd="1" destOrd="0" presId="urn:microsoft.com/office/officeart/2005/8/layout/orgChart1"/>
    <dgm:cxn modelId="{934AE170-4D91-4E01-9306-C8AB3A8D2693}" type="presOf" srcId="{BE1882FB-DCDA-48CF-8A85-8B8805495241}" destId="{ED351A07-5C53-48B9-978E-4EE72D8E160E}" srcOrd="0" destOrd="0" presId="urn:microsoft.com/office/officeart/2005/8/layout/orgChart1"/>
    <dgm:cxn modelId="{97333753-AAC1-49E1-BFB8-52E5B99FE59E}" srcId="{C17B4255-F371-4D1E-85BD-591B2FAC75EB}" destId="{84F2E583-45DE-4FAC-A838-198E4A355B27}" srcOrd="1" destOrd="0" parTransId="{253528A3-FDE2-454C-9B73-ACA5443F3E04}" sibTransId="{B8E69609-1125-4118-81B3-E44211E7F327}"/>
    <dgm:cxn modelId="{F978AD07-41E8-444B-BA65-87D6721B6CD6}" type="presOf" srcId="{FAFDA566-2773-46E0-A651-D7A16A4E36AA}" destId="{FAEBBA41-ACE2-4055-9473-CE4CBE0A5C09}" srcOrd="0" destOrd="0" presId="urn:microsoft.com/office/officeart/2005/8/layout/orgChart1"/>
    <dgm:cxn modelId="{F98FB813-7D6A-46D7-8292-5475000FE89A}" type="presOf" srcId="{0999A638-CCB4-40D5-A16B-10E30D246B43}" destId="{C5FBFD32-238B-4050-A535-774DCB405642}" srcOrd="1" destOrd="0" presId="urn:microsoft.com/office/officeart/2005/8/layout/orgChart1"/>
    <dgm:cxn modelId="{221AA0AE-EB15-4D52-A9F6-6DD9D49D09D3}" type="presOf" srcId="{BBAB5DD8-89B5-47FD-8406-E2F1578DB1E1}" destId="{F1525C76-ADE3-4AD4-9132-539D12FCB15D}" srcOrd="0" destOrd="0" presId="urn:microsoft.com/office/officeart/2005/8/layout/orgChart1"/>
    <dgm:cxn modelId="{1DF9135C-653E-4E7D-A922-D6B671E84849}" type="presOf" srcId="{2D444C35-7C17-4741-90F0-EA9582EB8384}" destId="{90CB049B-F360-4BE9-B7D3-6BACBFC9D351}" srcOrd="0" destOrd="0" presId="urn:microsoft.com/office/officeart/2005/8/layout/orgChart1"/>
    <dgm:cxn modelId="{EB46EA48-04A7-473E-A9A5-3F92A0365744}" srcId="{3A4FC833-C9CE-4949-A2BA-FD0ECF7387BB}" destId="{C17B4255-F371-4D1E-85BD-591B2FAC75EB}" srcOrd="0" destOrd="0" parTransId="{ECA17B5B-10EE-44B9-BBAD-DA3439A77F2C}" sibTransId="{CEDD1E15-DCFB-44FE-A870-0492912D2D4C}"/>
    <dgm:cxn modelId="{5EAF72BB-9FA9-46B8-91B3-EF189B039306}" type="presOf" srcId="{0999A638-CCB4-40D5-A16B-10E30D246B43}" destId="{15A194F5-9E6A-412E-8040-9DF72F201B1B}" srcOrd="0" destOrd="0" presId="urn:microsoft.com/office/officeart/2005/8/layout/orgChart1"/>
    <dgm:cxn modelId="{AEB7ACDF-5FA4-474A-AFE9-4A1C6A91E7A5}" type="presOf" srcId="{1BCC91F9-821A-4851-B0A9-F8D3BF3893AD}" destId="{821A2B96-5CE4-443A-9FD2-0909466730D5}" srcOrd="1" destOrd="0" presId="urn:microsoft.com/office/officeart/2005/8/layout/orgChart1"/>
    <dgm:cxn modelId="{7A45187A-115C-429E-A905-924FF82BF187}" type="presOf" srcId="{274344F2-F3F8-4348-AC72-F47AAE54B1A1}" destId="{27D515A5-B965-464C-BC25-19126E99E36A}" srcOrd="0" destOrd="0" presId="urn:microsoft.com/office/officeart/2005/8/layout/orgChart1"/>
    <dgm:cxn modelId="{F069866C-F9F7-41C3-B273-44E4BFB1A001}" type="presOf" srcId="{84F2E583-45DE-4FAC-A838-198E4A355B27}" destId="{3EC504D1-4F20-4B68-B051-AF4DC4DB8110}" srcOrd="1" destOrd="0" presId="urn:microsoft.com/office/officeart/2005/8/layout/orgChart1"/>
    <dgm:cxn modelId="{F7AC3D09-83F1-4E0E-AD3C-8650F242580F}" type="presOf" srcId="{1BCC91F9-821A-4851-B0A9-F8D3BF3893AD}" destId="{93D0EA44-6E1B-4D15-BCF2-A2DAFCCBD360}" srcOrd="0" destOrd="0" presId="urn:microsoft.com/office/officeart/2005/8/layout/orgChart1"/>
    <dgm:cxn modelId="{F60B76DE-366B-437D-913A-C801D9F1FC54}" type="presOf" srcId="{A05D9A4C-1728-4AF0-B83C-251A28055908}" destId="{E35D5560-C0CC-4D8F-B77F-B889C028E473}" srcOrd="1" destOrd="0" presId="urn:microsoft.com/office/officeart/2005/8/layout/orgChart1"/>
    <dgm:cxn modelId="{D77CBFF6-A827-453E-ADFB-9AAD34E41825}" type="presOf" srcId="{F08287F4-017F-465C-97B0-0C2A44BFCB3A}" destId="{36951EA7-680D-49AB-8F53-EF8939BBC64F}" srcOrd="0" destOrd="0" presId="urn:microsoft.com/office/officeart/2005/8/layout/orgChart1"/>
    <dgm:cxn modelId="{3574F08C-501E-4808-B872-675F458CF0E7}" type="presOf" srcId="{3A4FC833-C9CE-4949-A2BA-FD0ECF7387BB}" destId="{B00D7197-1F15-47D9-B684-782E6CDE9FD3}" srcOrd="0" destOrd="0" presId="urn:microsoft.com/office/officeart/2005/8/layout/orgChart1"/>
    <dgm:cxn modelId="{05C73D1F-BBE6-4354-BE99-8BF14742B278}" type="presOf" srcId="{1C96E14D-99C8-44C1-9C08-3C9913C4A5FB}" destId="{9B6AEB05-9655-4BDE-935A-681CEAC86D0E}" srcOrd="1" destOrd="0" presId="urn:microsoft.com/office/officeart/2005/8/layout/orgChart1"/>
    <dgm:cxn modelId="{7B38C1D4-2746-4652-A695-09F08EC18BCB}" type="presOf" srcId="{E841F22F-65ED-46C0-9243-24F3FB5A9E40}" destId="{31391876-00B4-48A9-AA3E-861092535EEF}" srcOrd="0" destOrd="0" presId="urn:microsoft.com/office/officeart/2005/8/layout/orgChart1"/>
    <dgm:cxn modelId="{1F46C268-D4D7-427C-91D5-78F39BFAE379}" type="presOf" srcId="{94EB5283-99A4-4F22-A404-67E7B459DCB3}" destId="{851E89D1-1FDF-446F-9987-3607B87034F9}" srcOrd="1" destOrd="0" presId="urn:microsoft.com/office/officeart/2005/8/layout/orgChart1"/>
    <dgm:cxn modelId="{3F2DD5C1-7CCE-4163-A4DD-5AD0846435BB}" type="presOf" srcId="{F8D7D11E-2626-445A-9F62-AE9737D10665}" destId="{614B8A3A-DB6E-413F-8FCF-D89320A8BBCD}" srcOrd="1" destOrd="0" presId="urn:microsoft.com/office/officeart/2005/8/layout/orgChart1"/>
    <dgm:cxn modelId="{CD6BFE5B-F65B-4050-AF9A-7BB7465F90A4}" type="presOf" srcId="{C17B4255-F371-4D1E-85BD-591B2FAC75EB}" destId="{A76289B4-39FA-4883-BD74-B7635797B63B}" srcOrd="1" destOrd="0" presId="urn:microsoft.com/office/officeart/2005/8/layout/orgChart1"/>
    <dgm:cxn modelId="{7E550923-3E87-4E6F-AEC3-9E3F5958AF68}" srcId="{94EB5283-99A4-4F22-A404-67E7B459DCB3}" destId="{1BCC91F9-821A-4851-B0A9-F8D3BF3893AD}" srcOrd="2" destOrd="0" parTransId="{FF278BA3-AF96-4531-92EE-B5125BA0604B}" sibTransId="{AF6C1A36-6DCE-40E3-9F6F-3C39CC73DA87}"/>
    <dgm:cxn modelId="{43CC1C32-FD02-4CD0-9ACB-14D7E9125274}" type="presOf" srcId="{253528A3-FDE2-454C-9B73-ACA5443F3E04}" destId="{2761606D-659A-4320-9DE6-A91EE6FAA75C}" srcOrd="0" destOrd="0" presId="urn:microsoft.com/office/officeart/2005/8/layout/orgChart1"/>
    <dgm:cxn modelId="{C839F67C-5C24-4C03-9B28-705FC7F6EB74}" srcId="{84F2E583-45DE-4FAC-A838-198E4A355B27}" destId="{7666FDE8-2A32-4790-A4C2-F1DCB4A87A4F}" srcOrd="0" destOrd="0" parTransId="{A19C011A-CCD1-4858-B3C9-770AC074A93C}" sibTransId="{941FABE3-EFA3-41C6-93F5-E5642B867696}"/>
    <dgm:cxn modelId="{09217CD6-F160-4E7F-93C5-AEE86D281E18}" type="presOf" srcId="{274344F2-F3F8-4348-AC72-F47AAE54B1A1}" destId="{883E4BE0-3740-402E-B19A-1A8365DF00F8}" srcOrd="1" destOrd="0" presId="urn:microsoft.com/office/officeart/2005/8/layout/orgChart1"/>
    <dgm:cxn modelId="{FB3138E0-B083-4593-ABED-D27EE6C605BD}" type="presOf" srcId="{5688567C-20ED-4E5F-A820-83DFA6ADD946}" destId="{003A638C-87F4-4EE0-A0E5-6C931041A2D9}" srcOrd="0" destOrd="0" presId="urn:microsoft.com/office/officeart/2005/8/layout/orgChart1"/>
    <dgm:cxn modelId="{E2BD38FE-54BA-4CCF-AE29-E6BDB61881FB}" srcId="{84F2E583-45DE-4FAC-A838-198E4A355B27}" destId="{F8D7D11E-2626-445A-9F62-AE9737D10665}" srcOrd="2" destOrd="0" parTransId="{BBAB5DD8-89B5-47FD-8406-E2F1578DB1E1}" sibTransId="{AE78FAB5-8177-4291-AF4D-E547A945A49A}"/>
    <dgm:cxn modelId="{F0D6811D-F51A-4251-BB2F-23FCA859C30E}" type="presOf" srcId="{1B43600E-B742-4B92-AE5D-AE47081725BB}" destId="{A6BA3A6B-19D5-40D5-AA61-A59DA4C136E2}" srcOrd="0" destOrd="0" presId="urn:microsoft.com/office/officeart/2005/8/layout/orgChart1"/>
    <dgm:cxn modelId="{2BA0C07B-0407-470E-8EB0-AA6E887DF8B8}" type="presOf" srcId="{79445690-1EE2-45CE-85EA-5B7A30DA092D}" destId="{98E7EEB4-775D-47A1-A667-6CDA9172C644}" srcOrd="1" destOrd="0" presId="urn:microsoft.com/office/officeart/2005/8/layout/orgChart1"/>
    <dgm:cxn modelId="{72D85F94-0134-4948-852B-890EEDFFFD5A}" type="presOf" srcId="{94EB5283-99A4-4F22-A404-67E7B459DCB3}" destId="{FC828F2E-F4EE-4D67-9A3D-AF6C4712B008}" srcOrd="0" destOrd="0" presId="urn:microsoft.com/office/officeart/2005/8/layout/orgChart1"/>
    <dgm:cxn modelId="{2A422ADE-D90C-4EB1-B1B8-D31B5C6668E5}" type="presOf" srcId="{0F67059C-91BF-4801-966B-5B50F89AF7A3}" destId="{0FCBBE44-8871-4633-B373-3AC63123C6FB}" srcOrd="0" destOrd="0" presId="urn:microsoft.com/office/officeart/2005/8/layout/orgChart1"/>
    <dgm:cxn modelId="{97583FBB-1BF0-41BA-8DE6-FDA7E98AD863}" type="presOf" srcId="{75E14667-D64A-4861-9FD1-80818ACAEB48}" destId="{9484903F-C111-4CE2-9BC3-A04B8EC97E86}" srcOrd="1" destOrd="0" presId="urn:microsoft.com/office/officeart/2005/8/layout/orgChart1"/>
    <dgm:cxn modelId="{FCD75420-7042-4B7B-AE95-8C00C836AA6E}" type="presOf" srcId="{F42FFCE1-01E7-422E-9D5D-7DE66F53B132}" destId="{5853DAD8-7E32-4DBE-8FE0-78BB923ACAFF}" srcOrd="0" destOrd="0" presId="urn:microsoft.com/office/officeart/2005/8/layout/orgChart1"/>
    <dgm:cxn modelId="{D0DF8B92-2AC7-4769-B9F0-7771430418E2}" type="presOf" srcId="{84F2E583-45DE-4FAC-A838-198E4A355B27}" destId="{B4A07543-4C0B-4E4E-8152-E16D58D3E336}" srcOrd="0" destOrd="0" presId="urn:microsoft.com/office/officeart/2005/8/layout/orgChart1"/>
    <dgm:cxn modelId="{1C0CD4A0-6752-45AE-A35C-999F8FDC9730}" srcId="{94EB5283-99A4-4F22-A404-67E7B459DCB3}" destId="{0999A638-CCB4-40D5-A16B-10E30D246B43}" srcOrd="3" destOrd="0" parTransId="{E85603AD-9D50-41A5-B33A-96B4715793C7}" sibTransId="{F9B313BE-AA1E-46E0-B5BD-FE69844F317B}"/>
    <dgm:cxn modelId="{1D748713-9214-45C7-B76F-68C8446134B3}" type="presOf" srcId="{0962BEE0-D550-41B6-A7EE-9D1F51FAA544}" destId="{3C28198C-0BF7-436F-A3D6-16BCADFDA162}" srcOrd="0" destOrd="0" presId="urn:microsoft.com/office/officeart/2005/8/layout/orgChart1"/>
    <dgm:cxn modelId="{CF90A072-1213-4873-BA15-556404E71288}" type="presOf" srcId="{1C96E14D-99C8-44C1-9C08-3C9913C4A5FB}" destId="{E6DE10A8-77E2-41B0-A2BE-03F5B5AC2595}" srcOrd="0" destOrd="0" presId="urn:microsoft.com/office/officeart/2005/8/layout/orgChart1"/>
    <dgm:cxn modelId="{F0F68683-1ECE-4BB4-8347-5F370F35AD93}" type="presParOf" srcId="{B00D7197-1F15-47D9-B684-782E6CDE9FD3}" destId="{1B3CFC67-F668-4F80-B655-58760861CF3D}" srcOrd="0" destOrd="0" presId="urn:microsoft.com/office/officeart/2005/8/layout/orgChart1"/>
    <dgm:cxn modelId="{F0B902BB-4C5E-4023-BD67-7591D4D6CA10}" type="presParOf" srcId="{1B3CFC67-F668-4F80-B655-58760861CF3D}" destId="{15A023F8-0E0C-429E-9F7D-8FCE81DE8578}" srcOrd="0" destOrd="0" presId="urn:microsoft.com/office/officeart/2005/8/layout/orgChart1"/>
    <dgm:cxn modelId="{4550B9F3-56B3-4061-935E-FAAB67D74057}" type="presParOf" srcId="{15A023F8-0E0C-429E-9F7D-8FCE81DE8578}" destId="{4FC6F3B9-1F98-4FE4-95F0-2750A0EBC6BD}" srcOrd="0" destOrd="0" presId="urn:microsoft.com/office/officeart/2005/8/layout/orgChart1"/>
    <dgm:cxn modelId="{0CEB6B63-DC70-4991-8F79-87355BF1B42F}" type="presParOf" srcId="{15A023F8-0E0C-429E-9F7D-8FCE81DE8578}" destId="{A76289B4-39FA-4883-BD74-B7635797B63B}" srcOrd="1" destOrd="0" presId="urn:microsoft.com/office/officeart/2005/8/layout/orgChart1"/>
    <dgm:cxn modelId="{CAB7073F-D3FE-4051-8AAC-72918D8C72A7}" type="presParOf" srcId="{1B3CFC67-F668-4F80-B655-58760861CF3D}" destId="{F6E16315-A4C9-4116-9A1E-F221F036FB83}" srcOrd="1" destOrd="0" presId="urn:microsoft.com/office/officeart/2005/8/layout/orgChart1"/>
    <dgm:cxn modelId="{D6617888-415C-466A-8F94-7D24BAE53A98}" type="presParOf" srcId="{F6E16315-A4C9-4116-9A1E-F221F036FB83}" destId="{90CB049B-F360-4BE9-B7D3-6BACBFC9D351}" srcOrd="0" destOrd="0" presId="urn:microsoft.com/office/officeart/2005/8/layout/orgChart1"/>
    <dgm:cxn modelId="{EB269E5A-FDB2-43D8-A160-1DB89A336CBD}" type="presParOf" srcId="{F6E16315-A4C9-4116-9A1E-F221F036FB83}" destId="{C9B4A7FE-1A5E-4F56-B18A-83812E007ABF}" srcOrd="1" destOrd="0" presId="urn:microsoft.com/office/officeart/2005/8/layout/orgChart1"/>
    <dgm:cxn modelId="{8A0B4EA8-ACEF-4682-BAC9-B968742C3552}" type="presParOf" srcId="{C9B4A7FE-1A5E-4F56-B18A-83812E007ABF}" destId="{47CE6B87-A46E-4FB8-90C9-C6F3E327FF11}" srcOrd="0" destOrd="0" presId="urn:microsoft.com/office/officeart/2005/8/layout/orgChart1"/>
    <dgm:cxn modelId="{96FD0E5F-77EE-495A-80F6-B223FC3465C8}" type="presParOf" srcId="{47CE6B87-A46E-4FB8-90C9-C6F3E327FF11}" destId="{FC828F2E-F4EE-4D67-9A3D-AF6C4712B008}" srcOrd="0" destOrd="0" presId="urn:microsoft.com/office/officeart/2005/8/layout/orgChart1"/>
    <dgm:cxn modelId="{321301F9-BC0E-4A3C-B9FA-4FB14376C4EA}" type="presParOf" srcId="{47CE6B87-A46E-4FB8-90C9-C6F3E327FF11}" destId="{851E89D1-1FDF-446F-9987-3607B87034F9}" srcOrd="1" destOrd="0" presId="urn:microsoft.com/office/officeart/2005/8/layout/orgChart1"/>
    <dgm:cxn modelId="{B96D2930-7D90-490D-882D-E55880C67D86}" type="presParOf" srcId="{C9B4A7FE-1A5E-4F56-B18A-83812E007ABF}" destId="{E8E5096C-924A-4345-B0C3-B50A1FC39732}" srcOrd="1" destOrd="0" presId="urn:microsoft.com/office/officeart/2005/8/layout/orgChart1"/>
    <dgm:cxn modelId="{1F6F110A-E3CA-4BD8-B6A4-A3936EEFA29B}" type="presParOf" srcId="{E8E5096C-924A-4345-B0C3-B50A1FC39732}" destId="{FAEBBA41-ACE2-4055-9473-CE4CBE0A5C09}" srcOrd="0" destOrd="0" presId="urn:microsoft.com/office/officeart/2005/8/layout/orgChart1"/>
    <dgm:cxn modelId="{4B7B7E07-A2CB-4394-892C-4A104BAA0BA5}" type="presParOf" srcId="{E8E5096C-924A-4345-B0C3-B50A1FC39732}" destId="{FCC0305E-DB09-4B03-BB88-5438465F4F4D}" srcOrd="1" destOrd="0" presId="urn:microsoft.com/office/officeart/2005/8/layout/orgChart1"/>
    <dgm:cxn modelId="{99994F0C-0F3E-4AB2-8627-39027BC81B60}" type="presParOf" srcId="{FCC0305E-DB09-4B03-BB88-5438465F4F4D}" destId="{746D2009-B410-4424-AE67-A8B760060A0A}" srcOrd="0" destOrd="0" presId="urn:microsoft.com/office/officeart/2005/8/layout/orgChart1"/>
    <dgm:cxn modelId="{D82B1F9E-BCAB-4C97-923F-03F19793AF62}" type="presParOf" srcId="{746D2009-B410-4424-AE67-A8B760060A0A}" destId="{9D8D62B1-7876-4320-84A0-5C4B41B84B0D}" srcOrd="0" destOrd="0" presId="urn:microsoft.com/office/officeart/2005/8/layout/orgChart1"/>
    <dgm:cxn modelId="{8F356934-3666-489F-9ED2-72CB0422AC60}" type="presParOf" srcId="{746D2009-B410-4424-AE67-A8B760060A0A}" destId="{7FFFDE13-9827-4B1A-B382-D56ABC820032}" srcOrd="1" destOrd="0" presId="urn:microsoft.com/office/officeart/2005/8/layout/orgChart1"/>
    <dgm:cxn modelId="{94F2503E-1A26-4BD6-A9DA-4C8DF2F75097}" type="presParOf" srcId="{FCC0305E-DB09-4B03-BB88-5438465F4F4D}" destId="{6C9E7944-D2D7-4DA2-9F2D-7DFB30BF270B}" srcOrd="1" destOrd="0" presId="urn:microsoft.com/office/officeart/2005/8/layout/orgChart1"/>
    <dgm:cxn modelId="{05C3B4AF-7995-4C74-918B-352AF126DCCB}" type="presParOf" srcId="{FCC0305E-DB09-4B03-BB88-5438465F4F4D}" destId="{862EB48A-8B1D-499A-8716-A20784178741}" srcOrd="2" destOrd="0" presId="urn:microsoft.com/office/officeart/2005/8/layout/orgChart1"/>
    <dgm:cxn modelId="{E8A03089-6128-4B8C-9DBC-ECF31A7A5FE2}" type="presParOf" srcId="{E8E5096C-924A-4345-B0C3-B50A1FC39732}" destId="{0FCBBE44-8871-4633-B373-3AC63123C6FB}" srcOrd="2" destOrd="0" presId="urn:microsoft.com/office/officeart/2005/8/layout/orgChart1"/>
    <dgm:cxn modelId="{B2D14B0B-9F22-42EF-B601-CAD098A07BF6}" type="presParOf" srcId="{E8E5096C-924A-4345-B0C3-B50A1FC39732}" destId="{15687B99-E967-4EE3-ADE6-CB28F338154A}" srcOrd="3" destOrd="0" presId="urn:microsoft.com/office/officeart/2005/8/layout/orgChart1"/>
    <dgm:cxn modelId="{12D21A8B-30DE-46A9-8456-F47BE19F0004}" type="presParOf" srcId="{15687B99-E967-4EE3-ADE6-CB28F338154A}" destId="{303CF62C-ECD4-4C9E-BF0A-4C7A3B18F5F2}" srcOrd="0" destOrd="0" presId="urn:microsoft.com/office/officeart/2005/8/layout/orgChart1"/>
    <dgm:cxn modelId="{97F03DEF-26B0-4F21-954C-9A7CCF2EBDD7}" type="presParOf" srcId="{303CF62C-ECD4-4C9E-BF0A-4C7A3B18F5F2}" destId="{31391876-00B4-48A9-AA3E-861092535EEF}" srcOrd="0" destOrd="0" presId="urn:microsoft.com/office/officeart/2005/8/layout/orgChart1"/>
    <dgm:cxn modelId="{A4140A95-1AEF-4310-AF8C-FBA9510F000B}" type="presParOf" srcId="{303CF62C-ECD4-4C9E-BF0A-4C7A3B18F5F2}" destId="{32FB9E89-07D4-405C-9326-0EA4800C899F}" srcOrd="1" destOrd="0" presId="urn:microsoft.com/office/officeart/2005/8/layout/orgChart1"/>
    <dgm:cxn modelId="{4DEAE3B9-4B57-4D91-A6C0-35840410794C}" type="presParOf" srcId="{15687B99-E967-4EE3-ADE6-CB28F338154A}" destId="{AA615774-EFB4-49F4-B718-741B06957503}" srcOrd="1" destOrd="0" presId="urn:microsoft.com/office/officeart/2005/8/layout/orgChart1"/>
    <dgm:cxn modelId="{4EEEDE2E-4124-424D-AD7B-A795F516FF1E}" type="presParOf" srcId="{15687B99-E967-4EE3-ADE6-CB28F338154A}" destId="{CD14A32C-EACE-4456-8930-4900356E1454}" srcOrd="2" destOrd="0" presId="urn:microsoft.com/office/officeart/2005/8/layout/orgChart1"/>
    <dgm:cxn modelId="{B9887B33-34E0-4A7F-AFBB-431513856030}" type="presParOf" srcId="{E8E5096C-924A-4345-B0C3-B50A1FC39732}" destId="{074B7697-E964-47E3-B97F-598B47513630}" srcOrd="4" destOrd="0" presId="urn:microsoft.com/office/officeart/2005/8/layout/orgChart1"/>
    <dgm:cxn modelId="{D584F7CD-AFB6-4D1B-B650-4445E5852664}" type="presParOf" srcId="{E8E5096C-924A-4345-B0C3-B50A1FC39732}" destId="{B5585DB6-0077-40E7-9E86-26865B1F478A}" srcOrd="5" destOrd="0" presId="urn:microsoft.com/office/officeart/2005/8/layout/orgChart1"/>
    <dgm:cxn modelId="{51BCBCD7-98D8-4442-AB26-C1C130316A01}" type="presParOf" srcId="{B5585DB6-0077-40E7-9E86-26865B1F478A}" destId="{CF5C95F5-8EA9-4C08-8D5B-CAAD6EBFB516}" srcOrd="0" destOrd="0" presId="urn:microsoft.com/office/officeart/2005/8/layout/orgChart1"/>
    <dgm:cxn modelId="{2183AB25-9E58-4205-B37E-3175349670D7}" type="presParOf" srcId="{CF5C95F5-8EA9-4C08-8D5B-CAAD6EBFB516}" destId="{93D0EA44-6E1B-4D15-BCF2-A2DAFCCBD360}" srcOrd="0" destOrd="0" presId="urn:microsoft.com/office/officeart/2005/8/layout/orgChart1"/>
    <dgm:cxn modelId="{64CC36EA-156C-4362-919F-9ECE14EA923B}" type="presParOf" srcId="{CF5C95F5-8EA9-4C08-8D5B-CAAD6EBFB516}" destId="{821A2B96-5CE4-443A-9FD2-0909466730D5}" srcOrd="1" destOrd="0" presId="urn:microsoft.com/office/officeart/2005/8/layout/orgChart1"/>
    <dgm:cxn modelId="{43660153-5B74-4478-B9FF-708539834C0E}" type="presParOf" srcId="{B5585DB6-0077-40E7-9E86-26865B1F478A}" destId="{ED14B533-A108-49C7-A6F3-2084846C8EF6}" srcOrd="1" destOrd="0" presId="urn:microsoft.com/office/officeart/2005/8/layout/orgChart1"/>
    <dgm:cxn modelId="{38BCE23C-57D5-4626-A0DA-8C6480111398}" type="presParOf" srcId="{B5585DB6-0077-40E7-9E86-26865B1F478A}" destId="{05920660-CD1C-4C4C-882F-A1740D7A7F53}" srcOrd="2" destOrd="0" presId="urn:microsoft.com/office/officeart/2005/8/layout/orgChart1"/>
    <dgm:cxn modelId="{0D6D6923-3989-4971-80BD-B91C1119ADA2}" type="presParOf" srcId="{E8E5096C-924A-4345-B0C3-B50A1FC39732}" destId="{32B739C4-781B-457C-8E49-E0D5E87A88BC}" srcOrd="6" destOrd="0" presId="urn:microsoft.com/office/officeart/2005/8/layout/orgChart1"/>
    <dgm:cxn modelId="{3253B44A-F099-4227-9190-1400B955ADD0}" type="presParOf" srcId="{E8E5096C-924A-4345-B0C3-B50A1FC39732}" destId="{2D653992-9EBE-4ACA-82CA-4CCDE0C6C2D7}" srcOrd="7" destOrd="0" presId="urn:microsoft.com/office/officeart/2005/8/layout/orgChart1"/>
    <dgm:cxn modelId="{F8C45C0F-616F-4208-85F2-7D351FC358AE}" type="presParOf" srcId="{2D653992-9EBE-4ACA-82CA-4CCDE0C6C2D7}" destId="{8ABD91DB-64D2-42DE-B6CE-911EAB602825}" srcOrd="0" destOrd="0" presId="urn:microsoft.com/office/officeart/2005/8/layout/orgChart1"/>
    <dgm:cxn modelId="{BD27914B-3E3D-4338-BC50-8D516383292F}" type="presParOf" srcId="{8ABD91DB-64D2-42DE-B6CE-911EAB602825}" destId="{15A194F5-9E6A-412E-8040-9DF72F201B1B}" srcOrd="0" destOrd="0" presId="urn:microsoft.com/office/officeart/2005/8/layout/orgChart1"/>
    <dgm:cxn modelId="{D083311B-3AE6-49D1-BC5A-C8F03EFEB4FA}" type="presParOf" srcId="{8ABD91DB-64D2-42DE-B6CE-911EAB602825}" destId="{C5FBFD32-238B-4050-A535-774DCB405642}" srcOrd="1" destOrd="0" presId="urn:microsoft.com/office/officeart/2005/8/layout/orgChart1"/>
    <dgm:cxn modelId="{9E09E3B0-494A-4000-8F00-77EBF5361E1F}" type="presParOf" srcId="{2D653992-9EBE-4ACA-82CA-4CCDE0C6C2D7}" destId="{B84BE2AE-7E47-4082-8B06-3123396CF7D1}" srcOrd="1" destOrd="0" presId="urn:microsoft.com/office/officeart/2005/8/layout/orgChart1"/>
    <dgm:cxn modelId="{5F052B77-EFA2-4D93-819D-C73EA0E3AC0F}" type="presParOf" srcId="{2D653992-9EBE-4ACA-82CA-4CCDE0C6C2D7}" destId="{9EADFE2D-670D-45CA-94F4-9C5511D1DC7E}" srcOrd="2" destOrd="0" presId="urn:microsoft.com/office/officeart/2005/8/layout/orgChart1"/>
    <dgm:cxn modelId="{55D07C25-A6ED-47C9-84C1-73EC6E925D29}" type="presParOf" srcId="{C9B4A7FE-1A5E-4F56-B18A-83812E007ABF}" destId="{89D481A1-429E-4F1B-A5D8-145B4301083A}" srcOrd="2" destOrd="0" presId="urn:microsoft.com/office/officeart/2005/8/layout/orgChart1"/>
    <dgm:cxn modelId="{727E9131-0090-4FD5-B63D-1CF509968E80}" type="presParOf" srcId="{F6E16315-A4C9-4116-9A1E-F221F036FB83}" destId="{2761606D-659A-4320-9DE6-A91EE6FAA75C}" srcOrd="2" destOrd="0" presId="urn:microsoft.com/office/officeart/2005/8/layout/orgChart1"/>
    <dgm:cxn modelId="{7BF9B828-8C6C-4F91-AC6E-92D44E62CD7B}" type="presParOf" srcId="{F6E16315-A4C9-4116-9A1E-F221F036FB83}" destId="{62AAADBB-3303-44D6-93E5-0B1FDD440A2E}" srcOrd="3" destOrd="0" presId="urn:microsoft.com/office/officeart/2005/8/layout/orgChart1"/>
    <dgm:cxn modelId="{0F4718A3-8933-45F1-B19A-0A5A4874BE3E}" type="presParOf" srcId="{62AAADBB-3303-44D6-93E5-0B1FDD440A2E}" destId="{D5F37BDC-89C5-47F5-90EF-D957DCE99A7B}" srcOrd="0" destOrd="0" presId="urn:microsoft.com/office/officeart/2005/8/layout/orgChart1"/>
    <dgm:cxn modelId="{0C77E50D-9FA0-4F23-B313-A3D8814341AF}" type="presParOf" srcId="{D5F37BDC-89C5-47F5-90EF-D957DCE99A7B}" destId="{B4A07543-4C0B-4E4E-8152-E16D58D3E336}" srcOrd="0" destOrd="0" presId="urn:microsoft.com/office/officeart/2005/8/layout/orgChart1"/>
    <dgm:cxn modelId="{195D1EEB-4A83-4AAE-AC91-169EE5066880}" type="presParOf" srcId="{D5F37BDC-89C5-47F5-90EF-D957DCE99A7B}" destId="{3EC504D1-4F20-4B68-B051-AF4DC4DB8110}" srcOrd="1" destOrd="0" presId="urn:microsoft.com/office/officeart/2005/8/layout/orgChart1"/>
    <dgm:cxn modelId="{DADA7820-1170-4E4A-A06E-01BAC3F02F27}" type="presParOf" srcId="{62AAADBB-3303-44D6-93E5-0B1FDD440A2E}" destId="{47EBF4E2-3BAE-493C-81EA-99E926491C2F}" srcOrd="1" destOrd="0" presId="urn:microsoft.com/office/officeart/2005/8/layout/orgChart1"/>
    <dgm:cxn modelId="{4615D10B-A55E-4ED2-BCE1-6BEC5BB85500}" type="presParOf" srcId="{47EBF4E2-3BAE-493C-81EA-99E926491C2F}" destId="{75FF3B14-59CA-419A-A79E-C2310D41D0E2}" srcOrd="0" destOrd="0" presId="urn:microsoft.com/office/officeart/2005/8/layout/orgChart1"/>
    <dgm:cxn modelId="{142A079E-FC26-4E20-9FD8-40CCAC8F677B}" type="presParOf" srcId="{47EBF4E2-3BAE-493C-81EA-99E926491C2F}" destId="{8EBE05C8-5668-4829-BA54-13217D260849}" srcOrd="1" destOrd="0" presId="urn:microsoft.com/office/officeart/2005/8/layout/orgChart1"/>
    <dgm:cxn modelId="{A520F8A4-FF6A-45D0-B6D5-8C722EBB7A72}" type="presParOf" srcId="{8EBE05C8-5668-4829-BA54-13217D260849}" destId="{6EE103CC-8B73-4E6A-94A9-CCCF5B8F065F}" srcOrd="0" destOrd="0" presId="urn:microsoft.com/office/officeart/2005/8/layout/orgChart1"/>
    <dgm:cxn modelId="{A9DB080E-65D4-4DFD-8D86-A94BEDCD3CA3}" type="presParOf" srcId="{6EE103CC-8B73-4E6A-94A9-CCCF5B8F065F}" destId="{E2A2C70D-720D-4F1B-B25D-C5C4B2D7E729}" srcOrd="0" destOrd="0" presId="urn:microsoft.com/office/officeart/2005/8/layout/orgChart1"/>
    <dgm:cxn modelId="{2967CB52-66DE-4662-BC04-6774A16E03E9}" type="presParOf" srcId="{6EE103CC-8B73-4E6A-94A9-CCCF5B8F065F}" destId="{A8FB3A8F-4BD7-460C-A79D-957CA7CF99C0}" srcOrd="1" destOrd="0" presId="urn:microsoft.com/office/officeart/2005/8/layout/orgChart1"/>
    <dgm:cxn modelId="{5A1D34F5-4010-4007-8DDE-439E5FA588EB}" type="presParOf" srcId="{8EBE05C8-5668-4829-BA54-13217D260849}" destId="{4643A7AB-C440-4D9E-937D-6E09B86056C7}" srcOrd="1" destOrd="0" presId="urn:microsoft.com/office/officeart/2005/8/layout/orgChart1"/>
    <dgm:cxn modelId="{15E10551-EB83-4923-8C0B-36F35C7FB7F7}" type="presParOf" srcId="{8EBE05C8-5668-4829-BA54-13217D260849}" destId="{C2F844C8-EF3C-4D3C-A8CB-629910C764B3}" srcOrd="2" destOrd="0" presId="urn:microsoft.com/office/officeart/2005/8/layout/orgChart1"/>
    <dgm:cxn modelId="{EEC85D35-A8CE-47FA-BECC-FE48B5C2A268}" type="presParOf" srcId="{47EBF4E2-3BAE-493C-81EA-99E926491C2F}" destId="{5853DAD8-7E32-4DBE-8FE0-78BB923ACAFF}" srcOrd="2" destOrd="0" presId="urn:microsoft.com/office/officeart/2005/8/layout/orgChart1"/>
    <dgm:cxn modelId="{C5BF50FF-660A-41A2-A2A3-A671ECB9570E}" type="presParOf" srcId="{47EBF4E2-3BAE-493C-81EA-99E926491C2F}" destId="{F9DE3F7A-7E92-46BA-9672-0E5BBF705426}" srcOrd="3" destOrd="0" presId="urn:microsoft.com/office/officeart/2005/8/layout/orgChart1"/>
    <dgm:cxn modelId="{80FAF0D8-F632-40CD-9FDF-8746D84D657A}" type="presParOf" srcId="{F9DE3F7A-7E92-46BA-9672-0E5BBF705426}" destId="{0B77BE3D-9CC5-4C06-B5EA-B054835AF86B}" srcOrd="0" destOrd="0" presId="urn:microsoft.com/office/officeart/2005/8/layout/orgChart1"/>
    <dgm:cxn modelId="{113D36F0-63B7-4A41-BF6F-D771D7D178C3}" type="presParOf" srcId="{0B77BE3D-9CC5-4C06-B5EA-B054835AF86B}" destId="{E6DE10A8-77E2-41B0-A2BE-03F5B5AC2595}" srcOrd="0" destOrd="0" presId="urn:microsoft.com/office/officeart/2005/8/layout/orgChart1"/>
    <dgm:cxn modelId="{92DCD4BD-AA9F-4BC6-A160-4EAFBAD62992}" type="presParOf" srcId="{0B77BE3D-9CC5-4C06-B5EA-B054835AF86B}" destId="{9B6AEB05-9655-4BDE-935A-681CEAC86D0E}" srcOrd="1" destOrd="0" presId="urn:microsoft.com/office/officeart/2005/8/layout/orgChart1"/>
    <dgm:cxn modelId="{33380A60-227B-4125-9D17-23DE51164C68}" type="presParOf" srcId="{F9DE3F7A-7E92-46BA-9672-0E5BBF705426}" destId="{1AC165F7-7D0F-4971-AF93-BB6F6E15292B}" srcOrd="1" destOrd="0" presId="urn:microsoft.com/office/officeart/2005/8/layout/orgChart1"/>
    <dgm:cxn modelId="{5F10EB68-5FD5-4270-9168-14F9F134D956}" type="presParOf" srcId="{F9DE3F7A-7E92-46BA-9672-0E5BBF705426}" destId="{3B4812C6-D24C-4C5C-BE9C-DC406B658BB8}" srcOrd="2" destOrd="0" presId="urn:microsoft.com/office/officeart/2005/8/layout/orgChart1"/>
    <dgm:cxn modelId="{3CD16AA1-7E66-4814-A976-E892D75FC043}" type="presParOf" srcId="{47EBF4E2-3BAE-493C-81EA-99E926491C2F}" destId="{F1525C76-ADE3-4AD4-9132-539D12FCB15D}" srcOrd="4" destOrd="0" presId="urn:microsoft.com/office/officeart/2005/8/layout/orgChart1"/>
    <dgm:cxn modelId="{3FC699BB-CFD8-474A-B1AD-E4247B5199E9}" type="presParOf" srcId="{47EBF4E2-3BAE-493C-81EA-99E926491C2F}" destId="{CD2E2957-DEE9-49FB-8F7D-6EA23E89A308}" srcOrd="5" destOrd="0" presId="urn:microsoft.com/office/officeart/2005/8/layout/orgChart1"/>
    <dgm:cxn modelId="{7427E5B0-FBBE-4B2F-A6DC-4FC5C9CC6A7A}" type="presParOf" srcId="{CD2E2957-DEE9-49FB-8F7D-6EA23E89A308}" destId="{F427B759-EAE9-4579-8D3C-9CE05D5D2599}" srcOrd="0" destOrd="0" presId="urn:microsoft.com/office/officeart/2005/8/layout/orgChart1"/>
    <dgm:cxn modelId="{A24BEEBC-887F-489D-A775-EF62BC856CD8}" type="presParOf" srcId="{F427B759-EAE9-4579-8D3C-9CE05D5D2599}" destId="{215A0616-F349-4E47-85E2-DFF445C262CF}" srcOrd="0" destOrd="0" presId="urn:microsoft.com/office/officeart/2005/8/layout/orgChart1"/>
    <dgm:cxn modelId="{63A039F0-558A-4CE3-B01C-D639674E10FA}" type="presParOf" srcId="{F427B759-EAE9-4579-8D3C-9CE05D5D2599}" destId="{614B8A3A-DB6E-413F-8FCF-D89320A8BBCD}" srcOrd="1" destOrd="0" presId="urn:microsoft.com/office/officeart/2005/8/layout/orgChart1"/>
    <dgm:cxn modelId="{0A7CC86F-D3F9-4A0C-98FB-ABABD0AE66D3}" type="presParOf" srcId="{CD2E2957-DEE9-49FB-8F7D-6EA23E89A308}" destId="{89D423EA-3BA9-4B9B-BB05-0329640FA786}" srcOrd="1" destOrd="0" presId="urn:microsoft.com/office/officeart/2005/8/layout/orgChart1"/>
    <dgm:cxn modelId="{F8B647AA-E880-47E2-9FEC-8F97ABAC73B0}" type="presParOf" srcId="{CD2E2957-DEE9-49FB-8F7D-6EA23E89A308}" destId="{A446A91B-088D-4CA2-BC8C-F5B1A09E53FF}" srcOrd="2" destOrd="0" presId="urn:microsoft.com/office/officeart/2005/8/layout/orgChart1"/>
    <dgm:cxn modelId="{17A38F63-33F9-4361-A952-E9210F13AE74}" type="presParOf" srcId="{47EBF4E2-3BAE-493C-81EA-99E926491C2F}" destId="{7F97D3B9-A797-48CE-81A6-BA6AB1346C56}" srcOrd="6" destOrd="0" presId="urn:microsoft.com/office/officeart/2005/8/layout/orgChart1"/>
    <dgm:cxn modelId="{0ADF5AC6-40C4-4A8D-93ED-64CB41F6466B}" type="presParOf" srcId="{47EBF4E2-3BAE-493C-81EA-99E926491C2F}" destId="{F2B2CA6E-C660-4A1F-8097-AEB00A39EA1F}" srcOrd="7" destOrd="0" presId="urn:microsoft.com/office/officeart/2005/8/layout/orgChart1"/>
    <dgm:cxn modelId="{C331AD14-9AA6-4627-9FD0-E450C41DC4E2}" type="presParOf" srcId="{F2B2CA6E-C660-4A1F-8097-AEB00A39EA1F}" destId="{87FE3AF4-2589-44F5-A897-35F3EB358656}" srcOrd="0" destOrd="0" presId="urn:microsoft.com/office/officeart/2005/8/layout/orgChart1"/>
    <dgm:cxn modelId="{65C99380-8330-4723-8237-F49A6C174CA4}" type="presParOf" srcId="{87FE3AF4-2589-44F5-A897-35F3EB358656}" destId="{85AE15AD-D541-4FE0-9902-838A245371E4}" srcOrd="0" destOrd="0" presId="urn:microsoft.com/office/officeart/2005/8/layout/orgChart1"/>
    <dgm:cxn modelId="{FF8DAC60-CB62-4BD1-BB1D-59019B3E09BA}" type="presParOf" srcId="{87FE3AF4-2589-44F5-A897-35F3EB358656}" destId="{57AD0E44-4485-4CE7-8ED5-474420AE417C}" srcOrd="1" destOrd="0" presId="urn:microsoft.com/office/officeart/2005/8/layout/orgChart1"/>
    <dgm:cxn modelId="{3D197A5F-95D2-44AD-A60C-4C463850B7F3}" type="presParOf" srcId="{F2B2CA6E-C660-4A1F-8097-AEB00A39EA1F}" destId="{48B4D43D-176E-473C-A481-DB61B3E74E1B}" srcOrd="1" destOrd="0" presId="urn:microsoft.com/office/officeart/2005/8/layout/orgChart1"/>
    <dgm:cxn modelId="{A58D37CA-A4EC-4569-AD2C-BBDC69C98E4E}" type="presParOf" srcId="{F2B2CA6E-C660-4A1F-8097-AEB00A39EA1F}" destId="{59C2E0AF-1BBA-4E5A-AE2E-95DE8C0A3E98}" srcOrd="2" destOrd="0" presId="urn:microsoft.com/office/officeart/2005/8/layout/orgChart1"/>
    <dgm:cxn modelId="{AE41EF2D-6D22-4F70-B955-93F0DF177470}" type="presParOf" srcId="{62AAADBB-3303-44D6-93E5-0B1FDD440A2E}" destId="{06D9E59D-A81A-4B6D-B74D-B34A989A3C83}" srcOrd="2" destOrd="0" presId="urn:microsoft.com/office/officeart/2005/8/layout/orgChart1"/>
    <dgm:cxn modelId="{42C41D12-BDAB-42F8-AD89-02C26FBA8F0E}" type="presParOf" srcId="{F6E16315-A4C9-4116-9A1E-F221F036FB83}" destId="{36951EA7-680D-49AB-8F53-EF8939BBC64F}" srcOrd="4" destOrd="0" presId="urn:microsoft.com/office/officeart/2005/8/layout/orgChart1"/>
    <dgm:cxn modelId="{417D9271-EA70-4AF9-85C9-EFF1AB430BC3}" type="presParOf" srcId="{F6E16315-A4C9-4116-9A1E-F221F036FB83}" destId="{C37B9C61-C20F-4BE1-8ED2-E9F8A0AA1B3C}" srcOrd="5" destOrd="0" presId="urn:microsoft.com/office/officeart/2005/8/layout/orgChart1"/>
    <dgm:cxn modelId="{3FE29CF2-0810-4E10-A3BE-184E7B4AD53B}" type="presParOf" srcId="{C37B9C61-C20F-4BE1-8ED2-E9F8A0AA1B3C}" destId="{92F8546B-B680-4EF6-A352-2482B45C0C5F}" srcOrd="0" destOrd="0" presId="urn:microsoft.com/office/officeart/2005/8/layout/orgChart1"/>
    <dgm:cxn modelId="{7DCBD7FD-D6CA-46DB-8DC4-19B307C257E7}" type="presParOf" srcId="{92F8546B-B680-4EF6-A352-2482B45C0C5F}" destId="{27D515A5-B965-464C-BC25-19126E99E36A}" srcOrd="0" destOrd="0" presId="urn:microsoft.com/office/officeart/2005/8/layout/orgChart1"/>
    <dgm:cxn modelId="{A185A2B3-1900-435B-80DF-31159E2AB2C8}" type="presParOf" srcId="{92F8546B-B680-4EF6-A352-2482B45C0C5F}" destId="{883E4BE0-3740-402E-B19A-1A8365DF00F8}" srcOrd="1" destOrd="0" presId="urn:microsoft.com/office/officeart/2005/8/layout/orgChart1"/>
    <dgm:cxn modelId="{707CF2D8-BFB4-4F01-AE3E-02AC0625A191}" type="presParOf" srcId="{C37B9C61-C20F-4BE1-8ED2-E9F8A0AA1B3C}" destId="{D1CE9A11-7B11-4038-9C55-B33ACFA7883F}" srcOrd="1" destOrd="0" presId="urn:microsoft.com/office/officeart/2005/8/layout/orgChart1"/>
    <dgm:cxn modelId="{E411AD14-A668-45DF-AC92-CCC51BDCA5D1}" type="presParOf" srcId="{C37B9C61-C20F-4BE1-8ED2-E9F8A0AA1B3C}" destId="{EFE77E82-FB9B-43D1-86B9-DA0589EFCC34}" srcOrd="2" destOrd="0" presId="urn:microsoft.com/office/officeart/2005/8/layout/orgChart1"/>
    <dgm:cxn modelId="{96322041-A1F2-4AE3-BBE2-EBB953BC64D8}" type="presParOf" srcId="{F6E16315-A4C9-4116-9A1E-F221F036FB83}" destId="{003A638C-87F4-4EE0-A0E5-6C931041A2D9}" srcOrd="6" destOrd="0" presId="urn:microsoft.com/office/officeart/2005/8/layout/orgChart1"/>
    <dgm:cxn modelId="{D3738ACE-6317-48B4-942F-F89661F3825A}" type="presParOf" srcId="{F6E16315-A4C9-4116-9A1E-F221F036FB83}" destId="{2ADA963D-FBB9-41B0-A289-FF1E6A20E689}" srcOrd="7" destOrd="0" presId="urn:microsoft.com/office/officeart/2005/8/layout/orgChart1"/>
    <dgm:cxn modelId="{4935D807-4FD7-4202-9C24-308382576EC3}" type="presParOf" srcId="{2ADA963D-FBB9-41B0-A289-FF1E6A20E689}" destId="{90746A12-78AF-488A-B781-506EDBF30147}" srcOrd="0" destOrd="0" presId="urn:microsoft.com/office/officeart/2005/8/layout/orgChart1"/>
    <dgm:cxn modelId="{4A23981B-EB48-4E18-8549-6D8FF4340EF7}" type="presParOf" srcId="{90746A12-78AF-488A-B781-506EDBF30147}" destId="{01FBE62F-92A1-42EF-89FD-15F2E034300C}" srcOrd="0" destOrd="0" presId="urn:microsoft.com/office/officeart/2005/8/layout/orgChart1"/>
    <dgm:cxn modelId="{8F9F7746-B272-4C97-8C8C-91058495862F}" type="presParOf" srcId="{90746A12-78AF-488A-B781-506EDBF30147}" destId="{98E7EEB4-775D-47A1-A667-6CDA9172C644}" srcOrd="1" destOrd="0" presId="urn:microsoft.com/office/officeart/2005/8/layout/orgChart1"/>
    <dgm:cxn modelId="{AB729EDE-A62A-4D6A-A61C-1D725DA4052F}" type="presParOf" srcId="{2ADA963D-FBB9-41B0-A289-FF1E6A20E689}" destId="{A2FCF52E-1D94-4E16-A000-6E93D7527F84}" srcOrd="1" destOrd="0" presId="urn:microsoft.com/office/officeart/2005/8/layout/orgChart1"/>
    <dgm:cxn modelId="{855147A9-523C-49A4-9AC7-FC49D22AF62C}" type="presParOf" srcId="{A2FCF52E-1D94-4E16-A000-6E93D7527F84}" destId="{ED351A07-5C53-48B9-978E-4EE72D8E160E}" srcOrd="0" destOrd="0" presId="urn:microsoft.com/office/officeart/2005/8/layout/orgChart1"/>
    <dgm:cxn modelId="{D70C41E7-C76C-4229-BF21-6BE734838809}" type="presParOf" srcId="{A2FCF52E-1D94-4E16-A000-6E93D7527F84}" destId="{B0A7D03D-048A-4D0D-A2FF-43D0E5A8175C}" srcOrd="1" destOrd="0" presId="urn:microsoft.com/office/officeart/2005/8/layout/orgChart1"/>
    <dgm:cxn modelId="{B7054B4D-5260-43A8-8852-9D0182E9D5FA}" type="presParOf" srcId="{B0A7D03D-048A-4D0D-A2FF-43D0E5A8175C}" destId="{92956B67-12D9-4110-AB89-F2B5DA051B6D}" srcOrd="0" destOrd="0" presId="urn:microsoft.com/office/officeart/2005/8/layout/orgChart1"/>
    <dgm:cxn modelId="{8605AD81-F2BE-4F0F-AE28-3B029870A0EF}" type="presParOf" srcId="{92956B67-12D9-4110-AB89-F2B5DA051B6D}" destId="{DF45E56E-2B46-4CC0-8CF4-F01E77E8D27F}" srcOrd="0" destOrd="0" presId="urn:microsoft.com/office/officeart/2005/8/layout/orgChart1"/>
    <dgm:cxn modelId="{6C0661FE-4977-4718-8824-BA016C354870}" type="presParOf" srcId="{92956B67-12D9-4110-AB89-F2B5DA051B6D}" destId="{9484903F-C111-4CE2-9BC3-A04B8EC97E86}" srcOrd="1" destOrd="0" presId="urn:microsoft.com/office/officeart/2005/8/layout/orgChart1"/>
    <dgm:cxn modelId="{639E64EE-05E2-4A23-81C4-B892B0ABC9CF}" type="presParOf" srcId="{B0A7D03D-048A-4D0D-A2FF-43D0E5A8175C}" destId="{539B3B9D-B5F1-4DD9-AF9C-1A93EC43678C}" srcOrd="1" destOrd="0" presId="urn:microsoft.com/office/officeart/2005/8/layout/orgChart1"/>
    <dgm:cxn modelId="{1B3A1656-53E0-4688-B716-A1525B78D942}" type="presParOf" srcId="{B0A7D03D-048A-4D0D-A2FF-43D0E5A8175C}" destId="{B7B76DD2-3D73-499C-B29D-A4EF140E086F}" srcOrd="2" destOrd="0" presId="urn:microsoft.com/office/officeart/2005/8/layout/orgChart1"/>
    <dgm:cxn modelId="{8F0E9E07-291F-4352-8EAB-F21E1856DF89}" type="presParOf" srcId="{A2FCF52E-1D94-4E16-A000-6E93D7527F84}" destId="{3C28198C-0BF7-436F-A3D6-16BCADFDA162}" srcOrd="2" destOrd="0" presId="urn:microsoft.com/office/officeart/2005/8/layout/orgChart1"/>
    <dgm:cxn modelId="{028687CE-AE76-4AE3-95A1-0449B6D5962D}" type="presParOf" srcId="{A2FCF52E-1D94-4E16-A000-6E93D7527F84}" destId="{6E8EFDFD-53A7-42A5-9FEA-6C257E56DEC3}" srcOrd="3" destOrd="0" presId="urn:microsoft.com/office/officeart/2005/8/layout/orgChart1"/>
    <dgm:cxn modelId="{36EA457F-ADBB-4F60-B3A7-A19B69E7CB4E}" type="presParOf" srcId="{6E8EFDFD-53A7-42A5-9FEA-6C257E56DEC3}" destId="{087C79C9-758C-4957-9FC7-0679872F7D72}" srcOrd="0" destOrd="0" presId="urn:microsoft.com/office/officeart/2005/8/layout/orgChart1"/>
    <dgm:cxn modelId="{DB74CC39-7CE6-41AB-88BB-6506FB4F38E1}" type="presParOf" srcId="{087C79C9-758C-4957-9FC7-0679872F7D72}" destId="{A6BA3A6B-19D5-40D5-AA61-A59DA4C136E2}" srcOrd="0" destOrd="0" presId="urn:microsoft.com/office/officeart/2005/8/layout/orgChart1"/>
    <dgm:cxn modelId="{EC4B4DF0-C112-4A4E-A04A-34809E1B069F}" type="presParOf" srcId="{087C79C9-758C-4957-9FC7-0679872F7D72}" destId="{E850380E-CE5C-4566-94A0-6192B9D97203}" srcOrd="1" destOrd="0" presId="urn:microsoft.com/office/officeart/2005/8/layout/orgChart1"/>
    <dgm:cxn modelId="{2218E57A-2FA3-4C3E-9D0A-2F01A960F02D}" type="presParOf" srcId="{6E8EFDFD-53A7-42A5-9FEA-6C257E56DEC3}" destId="{37D45C99-75DA-4A63-94F8-43991D28E6B6}" srcOrd="1" destOrd="0" presId="urn:microsoft.com/office/officeart/2005/8/layout/orgChart1"/>
    <dgm:cxn modelId="{18D1796D-B875-4122-ACA4-C44A325DF7EC}" type="presParOf" srcId="{6E8EFDFD-53A7-42A5-9FEA-6C257E56DEC3}" destId="{9420556F-3499-4855-9009-E4142F26E3AF}" srcOrd="2" destOrd="0" presId="urn:microsoft.com/office/officeart/2005/8/layout/orgChart1"/>
    <dgm:cxn modelId="{92CB9546-9E11-4D52-84C4-CEACE2A1FCD7}" type="presParOf" srcId="{A2FCF52E-1D94-4E16-A000-6E93D7527F84}" destId="{09A48DF7-E847-48D9-85A2-6E1ECD47106D}" srcOrd="4" destOrd="0" presId="urn:microsoft.com/office/officeart/2005/8/layout/orgChart1"/>
    <dgm:cxn modelId="{E6272B2C-D826-4070-B314-C14A84C7C529}" type="presParOf" srcId="{A2FCF52E-1D94-4E16-A000-6E93D7527F84}" destId="{3608938E-7C1F-430F-A732-618C565A3705}" srcOrd="5" destOrd="0" presId="urn:microsoft.com/office/officeart/2005/8/layout/orgChart1"/>
    <dgm:cxn modelId="{2E29616F-4DDF-4C70-8BC8-764278F5DA40}" type="presParOf" srcId="{3608938E-7C1F-430F-A732-618C565A3705}" destId="{B3FEBAA3-0118-46DE-A593-3F25E0E28982}" srcOrd="0" destOrd="0" presId="urn:microsoft.com/office/officeart/2005/8/layout/orgChart1"/>
    <dgm:cxn modelId="{21617C6C-E02B-41C8-BFF7-3A407A13933D}" type="presParOf" srcId="{B3FEBAA3-0118-46DE-A593-3F25E0E28982}" destId="{4EB67037-510D-483E-B7C1-7B9FDA615321}" srcOrd="0" destOrd="0" presId="urn:microsoft.com/office/officeart/2005/8/layout/orgChart1"/>
    <dgm:cxn modelId="{F945CBEB-9CE0-4F53-98F4-EE155870F052}" type="presParOf" srcId="{B3FEBAA3-0118-46DE-A593-3F25E0E28982}" destId="{E35D5560-C0CC-4D8F-B77F-B889C028E473}" srcOrd="1" destOrd="0" presId="urn:microsoft.com/office/officeart/2005/8/layout/orgChart1"/>
    <dgm:cxn modelId="{D0BA849D-D760-4591-9EF7-E37F1C084DDA}" type="presParOf" srcId="{3608938E-7C1F-430F-A732-618C565A3705}" destId="{36EF05F5-F284-4676-AB0B-1C69E5C2901B}" srcOrd="1" destOrd="0" presId="urn:microsoft.com/office/officeart/2005/8/layout/orgChart1"/>
    <dgm:cxn modelId="{358BB37C-4621-4634-9164-DFCD56247AA4}" type="presParOf" srcId="{3608938E-7C1F-430F-A732-618C565A3705}" destId="{C23E23F9-A01D-45A5-AEA0-6F253003E6F6}" srcOrd="2" destOrd="0" presId="urn:microsoft.com/office/officeart/2005/8/layout/orgChart1"/>
    <dgm:cxn modelId="{641B6C71-7502-4F58-8B9E-7B36C21D233C}" type="presParOf" srcId="{A2FCF52E-1D94-4E16-A000-6E93D7527F84}" destId="{20E6A590-BF48-40BA-B341-C3288548190C}" srcOrd="6" destOrd="0" presId="urn:microsoft.com/office/officeart/2005/8/layout/orgChart1"/>
    <dgm:cxn modelId="{2E7D3AD4-AC0C-43C9-B7CE-164532CA5D29}" type="presParOf" srcId="{A2FCF52E-1D94-4E16-A000-6E93D7527F84}" destId="{05A0DBCC-8EDF-4583-84A7-3CDF93BDEDD7}" srcOrd="7" destOrd="0" presId="urn:microsoft.com/office/officeart/2005/8/layout/orgChart1"/>
    <dgm:cxn modelId="{B7A3CB99-9FCB-45FC-B2C3-46CA7504256E}" type="presParOf" srcId="{05A0DBCC-8EDF-4583-84A7-3CDF93BDEDD7}" destId="{5607B24C-32E2-45B0-933C-AC1048BBA1FB}" srcOrd="0" destOrd="0" presId="urn:microsoft.com/office/officeart/2005/8/layout/orgChart1"/>
    <dgm:cxn modelId="{82FBF66C-D08C-4F0E-864E-739472E8C0E4}" type="presParOf" srcId="{5607B24C-32E2-45B0-933C-AC1048BBA1FB}" destId="{551387BA-17F5-4E99-ACB5-9CF3C04C9AE5}" srcOrd="0" destOrd="0" presId="urn:microsoft.com/office/officeart/2005/8/layout/orgChart1"/>
    <dgm:cxn modelId="{E1EFF01D-008C-4C07-B2E8-EAE72E95CFFA}" type="presParOf" srcId="{5607B24C-32E2-45B0-933C-AC1048BBA1FB}" destId="{21F3ED35-B940-4E7E-8AA5-5B49CE68F6F9}" srcOrd="1" destOrd="0" presId="urn:microsoft.com/office/officeart/2005/8/layout/orgChart1"/>
    <dgm:cxn modelId="{5CF63C8D-B741-47F6-8DFF-E865469140E4}" type="presParOf" srcId="{05A0DBCC-8EDF-4583-84A7-3CDF93BDEDD7}" destId="{69BC4020-1A88-457B-8909-5757BB9F68BD}" srcOrd="1" destOrd="0" presId="urn:microsoft.com/office/officeart/2005/8/layout/orgChart1"/>
    <dgm:cxn modelId="{E8977E03-F689-44FC-8240-F01604795EF8}" type="presParOf" srcId="{05A0DBCC-8EDF-4583-84A7-3CDF93BDEDD7}" destId="{72058009-94BD-4F52-9F4C-14B83523B8DB}" srcOrd="2" destOrd="0" presId="urn:microsoft.com/office/officeart/2005/8/layout/orgChart1"/>
    <dgm:cxn modelId="{EBF162D8-3200-446D-A8A6-C4D009C764C3}" type="presParOf" srcId="{2ADA963D-FBB9-41B0-A289-FF1E6A20E689}" destId="{22D3A1F9-8566-414E-BB67-D56116053206}" srcOrd="2" destOrd="0" presId="urn:microsoft.com/office/officeart/2005/8/layout/orgChart1"/>
    <dgm:cxn modelId="{7AF76CF7-A990-4DB0-982D-7702C9986B6A}" type="presParOf" srcId="{1B3CFC67-F668-4F80-B655-58760861CF3D}" destId="{7116B396-8AD5-4417-A35F-B71EC5E1F4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BDEC23-CB56-42CE-90E1-8A71B6A9CF25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6DC09A54-0AE8-4390-8E6B-EC12400B6C98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pt-BR" sz="3600" dirty="0"/>
            <a:t>1ª. Etapa</a:t>
          </a:r>
        </a:p>
      </dgm:t>
    </dgm:pt>
    <dgm:pt modelId="{D147325A-7B95-4A2A-A93B-C771D20F92C1}" type="parTrans" cxnId="{070C6BC9-B621-4402-92AC-12A00A20F237}">
      <dgm:prSet/>
      <dgm:spPr/>
      <dgm:t>
        <a:bodyPr/>
        <a:lstStyle/>
        <a:p>
          <a:endParaRPr lang="pt-BR"/>
        </a:p>
      </dgm:t>
    </dgm:pt>
    <dgm:pt modelId="{CE56F443-64D8-40E9-B041-86711E8D0159}" type="sibTrans" cxnId="{070C6BC9-B621-4402-92AC-12A00A20F237}">
      <dgm:prSet/>
      <dgm:spPr/>
      <dgm:t>
        <a:bodyPr/>
        <a:lstStyle/>
        <a:p>
          <a:endParaRPr lang="pt-BR"/>
        </a:p>
      </dgm:t>
    </dgm:pt>
    <dgm:pt modelId="{21CDE460-791E-49BF-B0AA-7985BE291187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sz="1800" dirty="0"/>
            <a:t>Divulgação e validação junto à comunidade acadêmica do campus </a:t>
          </a:r>
        </a:p>
      </dgm:t>
    </dgm:pt>
    <dgm:pt modelId="{ADF4C3D1-27E5-4698-9E8E-F63661432B1B}" type="parTrans" cxnId="{B36365D9-EBE2-4F83-BEEB-F88E01409CB2}">
      <dgm:prSet/>
      <dgm:spPr/>
      <dgm:t>
        <a:bodyPr/>
        <a:lstStyle/>
        <a:p>
          <a:endParaRPr lang="pt-BR"/>
        </a:p>
      </dgm:t>
    </dgm:pt>
    <dgm:pt modelId="{04C7F54D-7A8E-4281-924A-2AB546251754}" type="sibTrans" cxnId="{B36365D9-EBE2-4F83-BEEB-F88E01409CB2}">
      <dgm:prSet/>
      <dgm:spPr/>
      <dgm:t>
        <a:bodyPr/>
        <a:lstStyle/>
        <a:p>
          <a:endParaRPr lang="pt-BR"/>
        </a:p>
      </dgm:t>
    </dgm:pt>
    <dgm:pt modelId="{A25EBEF5-7A63-4BD6-81C0-7190141AD99E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</a:pPr>
          <a:r>
            <a:rPr lang="pt-BR" sz="3600" dirty="0"/>
            <a:t>2ª. Etapa</a:t>
          </a:r>
        </a:p>
      </dgm:t>
    </dgm:pt>
    <dgm:pt modelId="{3E5092F9-7E86-4B3B-A4AE-4DDF7B08C59C}" type="parTrans" cxnId="{B20C283A-B210-4E38-A7BD-5869240E70D6}">
      <dgm:prSet/>
      <dgm:spPr/>
      <dgm:t>
        <a:bodyPr/>
        <a:lstStyle/>
        <a:p>
          <a:endParaRPr lang="pt-BR"/>
        </a:p>
      </dgm:t>
    </dgm:pt>
    <dgm:pt modelId="{E4A774D3-F456-409E-BE0B-10CA9B75435D}" type="sibTrans" cxnId="{B20C283A-B210-4E38-A7BD-5869240E70D6}">
      <dgm:prSet/>
      <dgm:spPr/>
      <dgm:t>
        <a:bodyPr/>
        <a:lstStyle/>
        <a:p>
          <a:endParaRPr lang="pt-BR"/>
        </a:p>
      </dgm:t>
    </dgm:pt>
    <dgm:pt modelId="{75534CE8-EFDC-44C6-8157-941C6EFAAF7B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ct val="0"/>
            </a:spcBef>
          </a:pPr>
          <a:r>
            <a:rPr lang="pt-BR" sz="1800" dirty="0"/>
            <a:t>Planejamento das ações nos campi</a:t>
          </a:r>
        </a:p>
      </dgm:t>
    </dgm:pt>
    <dgm:pt modelId="{2A6D83C3-1C64-47D4-8ECC-55C8D75489AB}" type="parTrans" cxnId="{F4A27ECA-715E-4BA0-9663-DE6C0998E563}">
      <dgm:prSet/>
      <dgm:spPr/>
      <dgm:t>
        <a:bodyPr/>
        <a:lstStyle/>
        <a:p>
          <a:endParaRPr lang="pt-BR"/>
        </a:p>
      </dgm:t>
    </dgm:pt>
    <dgm:pt modelId="{22834F3A-783D-4BEC-8DAD-DEA460F8145A}" type="sibTrans" cxnId="{F4A27ECA-715E-4BA0-9663-DE6C0998E563}">
      <dgm:prSet/>
      <dgm:spPr/>
      <dgm:t>
        <a:bodyPr/>
        <a:lstStyle/>
        <a:p>
          <a:endParaRPr lang="pt-BR"/>
        </a:p>
      </dgm:t>
    </dgm:pt>
    <dgm:pt modelId="{CE15FFAB-666E-4AF9-AF93-641E44543C55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r>
            <a:rPr lang="pt-BR" sz="1800" dirty="0"/>
            <a:t>Acompanhamento e avaliação das ações</a:t>
          </a:r>
        </a:p>
      </dgm:t>
    </dgm:pt>
    <dgm:pt modelId="{A57A0ED7-7C32-4A17-B3AF-AB4FD179BB42}" type="parTrans" cxnId="{8152B856-6216-45EB-AF23-18333E8C2B0C}">
      <dgm:prSet/>
      <dgm:spPr/>
      <dgm:t>
        <a:bodyPr/>
        <a:lstStyle/>
        <a:p>
          <a:endParaRPr lang="pt-BR"/>
        </a:p>
      </dgm:t>
    </dgm:pt>
    <dgm:pt modelId="{4C0718F2-013D-4746-9BFE-F41BA8CCA34F}" type="sibTrans" cxnId="{8152B856-6216-45EB-AF23-18333E8C2B0C}">
      <dgm:prSet/>
      <dgm:spPr/>
      <dgm:t>
        <a:bodyPr/>
        <a:lstStyle/>
        <a:p>
          <a:endParaRPr lang="pt-BR"/>
        </a:p>
      </dgm:t>
    </dgm:pt>
    <dgm:pt modelId="{50EB923D-95C8-4E39-BDC2-3E4D327B1182}" type="pres">
      <dgm:prSet presAssocID="{9CBDEC23-CB56-42CE-90E1-8A71B6A9CF2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51D8E4D-FAFB-4614-BD36-242EFAE9E997}" type="pres">
      <dgm:prSet presAssocID="{6DC09A54-0AE8-4390-8E6B-EC12400B6C98}" presName="composite" presStyleCnt="0"/>
      <dgm:spPr/>
    </dgm:pt>
    <dgm:pt modelId="{8B09B582-90B5-4405-8F92-5B28EC9BFF03}" type="pres">
      <dgm:prSet presAssocID="{6DC09A54-0AE8-4390-8E6B-EC12400B6C98}" presName="LShape" presStyleLbl="alignNode1" presStyleIdx="0" presStyleCnt="3"/>
      <dgm:spPr/>
    </dgm:pt>
    <dgm:pt modelId="{435A72EB-D9A2-4766-89AC-3F92662424FB}" type="pres">
      <dgm:prSet presAssocID="{6DC09A54-0AE8-4390-8E6B-EC12400B6C98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EA8EFE-E9F2-48ED-A7D5-85941F300577}" type="pres">
      <dgm:prSet presAssocID="{6DC09A54-0AE8-4390-8E6B-EC12400B6C98}" presName="Triangle" presStyleLbl="alignNode1" presStyleIdx="1" presStyleCnt="3"/>
      <dgm:spPr/>
    </dgm:pt>
    <dgm:pt modelId="{78D5D4F3-DC3C-4A1F-BEB9-D3367B2FAA71}" type="pres">
      <dgm:prSet presAssocID="{CE56F443-64D8-40E9-B041-86711E8D0159}" presName="sibTrans" presStyleCnt="0"/>
      <dgm:spPr/>
    </dgm:pt>
    <dgm:pt modelId="{B1A0B366-F8D1-4E4F-9A04-82CEAD72E4CC}" type="pres">
      <dgm:prSet presAssocID="{CE56F443-64D8-40E9-B041-86711E8D0159}" presName="space" presStyleCnt="0"/>
      <dgm:spPr/>
    </dgm:pt>
    <dgm:pt modelId="{D790EBC2-55EC-48B6-823C-2486C16B2D96}" type="pres">
      <dgm:prSet presAssocID="{A25EBEF5-7A63-4BD6-81C0-7190141AD99E}" presName="composite" presStyleCnt="0"/>
      <dgm:spPr/>
    </dgm:pt>
    <dgm:pt modelId="{EC22881E-5FCA-4842-AE8D-B01E301A6ADF}" type="pres">
      <dgm:prSet presAssocID="{A25EBEF5-7A63-4BD6-81C0-7190141AD99E}" presName="LShape" presStyleLbl="alignNode1" presStyleIdx="2" presStyleCnt="3"/>
      <dgm:spPr/>
    </dgm:pt>
    <dgm:pt modelId="{179CFBEF-43A4-4C55-AE9E-7DAEFC4B913C}" type="pres">
      <dgm:prSet presAssocID="{A25EBEF5-7A63-4BD6-81C0-7190141AD99E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4A27ECA-715E-4BA0-9663-DE6C0998E563}" srcId="{A25EBEF5-7A63-4BD6-81C0-7190141AD99E}" destId="{75534CE8-EFDC-44C6-8157-941C6EFAAF7B}" srcOrd="0" destOrd="0" parTransId="{2A6D83C3-1C64-47D4-8ECC-55C8D75489AB}" sibTransId="{22834F3A-783D-4BEC-8DAD-DEA460F8145A}"/>
    <dgm:cxn modelId="{CDC8B3D2-3960-4A01-A602-242B6F1AFBDC}" type="presOf" srcId="{75534CE8-EFDC-44C6-8157-941C6EFAAF7B}" destId="{179CFBEF-43A4-4C55-AE9E-7DAEFC4B913C}" srcOrd="0" destOrd="1" presId="urn:microsoft.com/office/officeart/2009/3/layout/StepUpProcess"/>
    <dgm:cxn modelId="{B20C283A-B210-4E38-A7BD-5869240E70D6}" srcId="{9CBDEC23-CB56-42CE-90E1-8A71B6A9CF25}" destId="{A25EBEF5-7A63-4BD6-81C0-7190141AD99E}" srcOrd="1" destOrd="0" parTransId="{3E5092F9-7E86-4B3B-A4AE-4DDF7B08C59C}" sibTransId="{E4A774D3-F456-409E-BE0B-10CA9B75435D}"/>
    <dgm:cxn modelId="{1F146812-20DC-4030-9179-DE70F78E2A16}" type="presOf" srcId="{9CBDEC23-CB56-42CE-90E1-8A71B6A9CF25}" destId="{50EB923D-95C8-4E39-BDC2-3E4D327B1182}" srcOrd="0" destOrd="0" presId="urn:microsoft.com/office/officeart/2009/3/layout/StepUpProcess"/>
    <dgm:cxn modelId="{2D6A4EFA-3DAA-4746-8A21-FFAD2512126F}" type="presOf" srcId="{21CDE460-791E-49BF-B0AA-7985BE291187}" destId="{435A72EB-D9A2-4766-89AC-3F92662424FB}" srcOrd="0" destOrd="1" presId="urn:microsoft.com/office/officeart/2009/3/layout/StepUpProcess"/>
    <dgm:cxn modelId="{070C6BC9-B621-4402-92AC-12A00A20F237}" srcId="{9CBDEC23-CB56-42CE-90E1-8A71B6A9CF25}" destId="{6DC09A54-0AE8-4390-8E6B-EC12400B6C98}" srcOrd="0" destOrd="0" parTransId="{D147325A-7B95-4A2A-A93B-C771D20F92C1}" sibTransId="{CE56F443-64D8-40E9-B041-86711E8D0159}"/>
    <dgm:cxn modelId="{396CF7E3-2749-4818-BB38-44A24198CABF}" type="presOf" srcId="{6DC09A54-0AE8-4390-8E6B-EC12400B6C98}" destId="{435A72EB-D9A2-4766-89AC-3F92662424FB}" srcOrd="0" destOrd="0" presId="urn:microsoft.com/office/officeart/2009/3/layout/StepUpProcess"/>
    <dgm:cxn modelId="{3B3623DD-8616-448D-8C11-A312AF085EB1}" type="presOf" srcId="{CE15FFAB-666E-4AF9-AF93-641E44543C55}" destId="{179CFBEF-43A4-4C55-AE9E-7DAEFC4B913C}" srcOrd="0" destOrd="2" presId="urn:microsoft.com/office/officeart/2009/3/layout/StepUpProcess"/>
    <dgm:cxn modelId="{80B81E20-036F-4AFD-AB29-015BD9A6040E}" type="presOf" srcId="{A25EBEF5-7A63-4BD6-81C0-7190141AD99E}" destId="{179CFBEF-43A4-4C55-AE9E-7DAEFC4B913C}" srcOrd="0" destOrd="0" presId="urn:microsoft.com/office/officeart/2009/3/layout/StepUpProcess"/>
    <dgm:cxn modelId="{B36365D9-EBE2-4F83-BEEB-F88E01409CB2}" srcId="{6DC09A54-0AE8-4390-8E6B-EC12400B6C98}" destId="{21CDE460-791E-49BF-B0AA-7985BE291187}" srcOrd="0" destOrd="0" parTransId="{ADF4C3D1-27E5-4698-9E8E-F63661432B1B}" sibTransId="{04C7F54D-7A8E-4281-924A-2AB546251754}"/>
    <dgm:cxn modelId="{8152B856-6216-45EB-AF23-18333E8C2B0C}" srcId="{A25EBEF5-7A63-4BD6-81C0-7190141AD99E}" destId="{CE15FFAB-666E-4AF9-AF93-641E44543C55}" srcOrd="1" destOrd="0" parTransId="{A57A0ED7-7C32-4A17-B3AF-AB4FD179BB42}" sibTransId="{4C0718F2-013D-4746-9BFE-F41BA8CCA34F}"/>
    <dgm:cxn modelId="{B3145AA4-993C-41CE-8C69-FF612DA898B2}" type="presParOf" srcId="{50EB923D-95C8-4E39-BDC2-3E4D327B1182}" destId="{051D8E4D-FAFB-4614-BD36-242EFAE9E997}" srcOrd="0" destOrd="0" presId="urn:microsoft.com/office/officeart/2009/3/layout/StepUpProcess"/>
    <dgm:cxn modelId="{4AFED233-E3DB-4FC5-997B-A5B77AF36C3A}" type="presParOf" srcId="{051D8E4D-FAFB-4614-BD36-242EFAE9E997}" destId="{8B09B582-90B5-4405-8F92-5B28EC9BFF03}" srcOrd="0" destOrd="0" presId="urn:microsoft.com/office/officeart/2009/3/layout/StepUpProcess"/>
    <dgm:cxn modelId="{2F74DCFA-E33B-4E91-ACE8-ED99FA716A4E}" type="presParOf" srcId="{051D8E4D-FAFB-4614-BD36-242EFAE9E997}" destId="{435A72EB-D9A2-4766-89AC-3F92662424FB}" srcOrd="1" destOrd="0" presId="urn:microsoft.com/office/officeart/2009/3/layout/StepUpProcess"/>
    <dgm:cxn modelId="{7A07C446-40D1-48E2-B484-3F49E0DA45F1}" type="presParOf" srcId="{051D8E4D-FAFB-4614-BD36-242EFAE9E997}" destId="{C6EA8EFE-E9F2-48ED-A7D5-85941F300577}" srcOrd="2" destOrd="0" presId="urn:microsoft.com/office/officeart/2009/3/layout/StepUpProcess"/>
    <dgm:cxn modelId="{D2B73AD5-2FA9-4DE6-9F21-8A7A69F450A5}" type="presParOf" srcId="{50EB923D-95C8-4E39-BDC2-3E4D327B1182}" destId="{78D5D4F3-DC3C-4A1F-BEB9-D3367B2FAA71}" srcOrd="1" destOrd="0" presId="urn:microsoft.com/office/officeart/2009/3/layout/StepUpProcess"/>
    <dgm:cxn modelId="{B0F98B33-0C99-4AEA-8E85-212D41D2D450}" type="presParOf" srcId="{78D5D4F3-DC3C-4A1F-BEB9-D3367B2FAA71}" destId="{B1A0B366-F8D1-4E4F-9A04-82CEAD72E4CC}" srcOrd="0" destOrd="0" presId="urn:microsoft.com/office/officeart/2009/3/layout/StepUpProcess"/>
    <dgm:cxn modelId="{65594824-09E8-42F9-AD9D-6B0B2E55CDFE}" type="presParOf" srcId="{50EB923D-95C8-4E39-BDC2-3E4D327B1182}" destId="{D790EBC2-55EC-48B6-823C-2486C16B2D96}" srcOrd="2" destOrd="0" presId="urn:microsoft.com/office/officeart/2009/3/layout/StepUpProcess"/>
    <dgm:cxn modelId="{8D8612E1-8AD2-4F61-922C-C7D950ED3EBD}" type="presParOf" srcId="{D790EBC2-55EC-48B6-823C-2486C16B2D96}" destId="{EC22881E-5FCA-4842-AE8D-B01E301A6ADF}" srcOrd="0" destOrd="0" presId="urn:microsoft.com/office/officeart/2009/3/layout/StepUpProcess"/>
    <dgm:cxn modelId="{87DDE282-A4A8-4364-B45E-401D5F1AAA7A}" type="presParOf" srcId="{D790EBC2-55EC-48B6-823C-2486C16B2D96}" destId="{179CFBEF-43A4-4C55-AE9E-7DAEFC4B913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AA142-BC3D-4886-9D08-5B2D122953D0}">
      <dsp:nvSpPr>
        <dsp:cNvPr id="0" name=""/>
        <dsp:cNvSpPr/>
      </dsp:nvSpPr>
      <dsp:spPr>
        <a:xfrm rot="5400000">
          <a:off x="1322617" y="737628"/>
          <a:ext cx="878504" cy="1516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7A7B5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F49A8-90BF-48F6-9964-73E28239BF24}">
      <dsp:nvSpPr>
        <dsp:cNvPr id="0" name=""/>
        <dsp:cNvSpPr/>
      </dsp:nvSpPr>
      <dsp:spPr>
        <a:xfrm>
          <a:off x="824498" y="48642"/>
          <a:ext cx="1478884" cy="1035171"/>
        </a:xfrm>
        <a:prstGeom prst="roundRect">
          <a:avLst>
            <a:gd name="adj" fmla="val 16670"/>
          </a:avLst>
        </a:prstGeom>
        <a:solidFill>
          <a:schemeClr val="tx2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</a:rPr>
            <a:t>PNE</a:t>
          </a:r>
          <a:endParaRPr lang="pt-BR" sz="3600" kern="1200" dirty="0">
            <a:solidFill>
              <a:schemeClr val="tx1"/>
            </a:solidFill>
          </a:endParaRPr>
        </a:p>
      </dsp:txBody>
      <dsp:txXfrm>
        <a:off x="875040" y="99184"/>
        <a:ext cx="1377800" cy="934087"/>
      </dsp:txXfrm>
    </dsp:sp>
    <dsp:sp modelId="{09C04B6A-50BF-4697-8111-71BA00E1F113}">
      <dsp:nvSpPr>
        <dsp:cNvPr id="0" name=""/>
        <dsp:cNvSpPr/>
      </dsp:nvSpPr>
      <dsp:spPr>
        <a:xfrm>
          <a:off x="2426845" y="0"/>
          <a:ext cx="3622737" cy="1107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Elevar </a:t>
          </a:r>
          <a:r>
            <a:rPr lang="pt-BR" sz="1400" b="1" kern="1200" dirty="0">
              <a:solidFill>
                <a:schemeClr val="accent6"/>
              </a:solidFill>
              <a:latin typeface="+mj-lt"/>
              <a:ea typeface="+mn-ea"/>
              <a:cs typeface="+mn-cs"/>
            </a:rPr>
            <a:t>gradualmente</a:t>
          </a: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 a taxa de conclusão média dos cursos técnicos de nível médio na Rede Federal de Educação Profissional, Científica e Tecnológica para </a:t>
          </a:r>
          <a:r>
            <a:rPr lang="pt-BR" sz="1400" kern="1200" dirty="0">
              <a:solidFill>
                <a:schemeClr val="accent6"/>
              </a:solidFill>
              <a:latin typeface="+mj-lt"/>
              <a:ea typeface="+mn-ea"/>
              <a:cs typeface="+mn-cs"/>
            </a:rPr>
            <a:t>90%</a:t>
          </a: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 (noventa por cento) [...]. ”</a:t>
          </a:r>
        </a:p>
      </dsp:txBody>
      <dsp:txXfrm>
        <a:off x="2426845" y="0"/>
        <a:ext cx="3622737" cy="1107174"/>
      </dsp:txXfrm>
    </dsp:sp>
    <dsp:sp modelId="{639610B6-6679-42CA-8A68-5F1CF3F9BA68}">
      <dsp:nvSpPr>
        <dsp:cNvPr id="0" name=""/>
        <dsp:cNvSpPr/>
      </dsp:nvSpPr>
      <dsp:spPr>
        <a:xfrm rot="5400000">
          <a:off x="3011975" y="1979425"/>
          <a:ext cx="975816" cy="148240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7A7B5">
            <a:lumMod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5466C-B971-45BE-AD60-A2433365386B}">
      <dsp:nvSpPr>
        <dsp:cNvPr id="0" name=""/>
        <dsp:cNvSpPr/>
      </dsp:nvSpPr>
      <dsp:spPr>
        <a:xfrm>
          <a:off x="2522083" y="1215651"/>
          <a:ext cx="1478884" cy="1035171"/>
        </a:xfrm>
        <a:prstGeom prst="roundRect">
          <a:avLst>
            <a:gd name="adj" fmla="val 16670"/>
          </a:avLst>
        </a:prstGeom>
        <a:solidFill>
          <a:srgbClr val="CCCCCC"/>
        </a:solidFill>
        <a:ln w="25400" cap="flat" cmpd="sng" algn="ctr">
          <a:solidFill>
            <a:srgbClr val="57A7B5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Estratégia 12.3</a:t>
          </a:r>
        </a:p>
      </dsp:txBody>
      <dsp:txXfrm>
        <a:off x="2572625" y="1266193"/>
        <a:ext cx="1377800" cy="934087"/>
      </dsp:txXfrm>
    </dsp:sp>
    <dsp:sp modelId="{5F35C277-D1C7-487A-8861-271C3808FE5B}">
      <dsp:nvSpPr>
        <dsp:cNvPr id="0" name=""/>
        <dsp:cNvSpPr/>
      </dsp:nvSpPr>
      <dsp:spPr>
        <a:xfrm>
          <a:off x="4177375" y="1224750"/>
          <a:ext cx="3280169" cy="1042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“Elevar </a:t>
          </a:r>
          <a:r>
            <a:rPr lang="pt-BR" sz="1400" b="1" kern="1200" dirty="0">
              <a:solidFill>
                <a:schemeClr val="accent6"/>
              </a:solidFill>
              <a:latin typeface="+mj-lt"/>
              <a:ea typeface="+mn-ea"/>
              <a:cs typeface="+mn-cs"/>
            </a:rPr>
            <a:t>gradualmente</a:t>
          </a: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 a taxa de conclusão média dos cursos de graduação presenciais nas universidades públicas para </a:t>
          </a:r>
          <a:r>
            <a:rPr lang="pt-BR" sz="1400" kern="1200" dirty="0">
              <a:solidFill>
                <a:schemeClr val="accent6"/>
              </a:solidFill>
              <a:latin typeface="+mj-lt"/>
              <a:ea typeface="+mn-ea"/>
              <a:cs typeface="+mn-cs"/>
            </a:rPr>
            <a:t>90%</a:t>
          </a: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 (noventa por cento) [...]”. </a:t>
          </a:r>
          <a:endParaRPr lang="pt-BR" sz="1400" kern="1200" dirty="0">
            <a:latin typeface="+mj-lt"/>
          </a:endParaRPr>
        </a:p>
      </dsp:txBody>
      <dsp:txXfrm>
        <a:off x="4177375" y="1224750"/>
        <a:ext cx="3280169" cy="1042466"/>
      </dsp:txXfrm>
    </dsp:sp>
    <dsp:sp modelId="{47BEE1A3-6D60-4E3D-A2F3-8B463A01464A}">
      <dsp:nvSpPr>
        <dsp:cNvPr id="0" name=""/>
        <dsp:cNvSpPr/>
      </dsp:nvSpPr>
      <dsp:spPr>
        <a:xfrm>
          <a:off x="4255211" y="2453555"/>
          <a:ext cx="1478884" cy="1035171"/>
        </a:xfrm>
        <a:prstGeom prst="roundRect">
          <a:avLst>
            <a:gd name="adj" fmla="val 16670"/>
          </a:avLst>
        </a:prstGeom>
        <a:solidFill>
          <a:srgbClr val="CCCCCC"/>
        </a:solidFill>
        <a:ln w="25400" cap="flat" cmpd="sng" algn="ctr">
          <a:solidFill>
            <a:srgbClr val="57A7B5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IFCE</a:t>
          </a:r>
          <a:endParaRPr lang="pt-BR" sz="28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305753" y="2504097"/>
        <a:ext cx="1377800" cy="934087"/>
      </dsp:txXfrm>
    </dsp:sp>
    <dsp:sp modelId="{7E572171-686E-4328-8008-6872997158BB}">
      <dsp:nvSpPr>
        <dsp:cNvPr id="0" name=""/>
        <dsp:cNvSpPr/>
      </dsp:nvSpPr>
      <dsp:spPr>
        <a:xfrm>
          <a:off x="5815943" y="2295931"/>
          <a:ext cx="2774648" cy="1371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Elevar </a:t>
          </a:r>
          <a:r>
            <a:rPr lang="pt-BR" sz="1400" b="1" kern="1200" dirty="0">
              <a:solidFill>
                <a:schemeClr val="accent6"/>
              </a:solidFill>
              <a:latin typeface="+mj-lt"/>
              <a:ea typeface="+mn-ea"/>
              <a:cs typeface="+mn-cs"/>
            </a:rPr>
            <a:t>gradualmente</a:t>
          </a: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 até 2024, a taxa de conclusão média dos cursos técnicos de nível médio e de graduação para </a:t>
          </a:r>
          <a:r>
            <a:rPr lang="pt-BR" sz="1400" kern="1200" dirty="0">
              <a:solidFill>
                <a:schemeClr val="accent6"/>
              </a:solidFill>
              <a:latin typeface="+mj-lt"/>
              <a:ea typeface="+mn-ea"/>
              <a:cs typeface="+mn-cs"/>
            </a:rPr>
            <a:t>90% </a:t>
          </a:r>
          <a:r>
            <a:rPr lang="pt-BR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(noventa por cento) ofertados nas formas presencial e a distância. </a:t>
          </a:r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600" kern="1200" dirty="0"/>
        </a:p>
      </dsp:txBody>
      <dsp:txXfrm>
        <a:off x="5815943" y="2295931"/>
        <a:ext cx="2774648" cy="1371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4836-A113-4965-9CAE-FFBED67BD2D6}">
      <dsp:nvSpPr>
        <dsp:cNvPr id="0" name=""/>
        <dsp:cNvSpPr/>
      </dsp:nvSpPr>
      <dsp:spPr>
        <a:xfrm>
          <a:off x="1005" y="718782"/>
          <a:ext cx="585300" cy="58530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3E85E-52E5-477B-B715-14D5084A276B}">
      <dsp:nvSpPr>
        <dsp:cNvPr id="0" name=""/>
        <dsp:cNvSpPr/>
      </dsp:nvSpPr>
      <dsp:spPr>
        <a:xfrm rot="17700000">
          <a:off x="207238" y="241643"/>
          <a:ext cx="727593" cy="350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2017</a:t>
          </a:r>
        </a:p>
      </dsp:txBody>
      <dsp:txXfrm>
        <a:off x="207238" y="241643"/>
        <a:ext cx="727593" cy="350643"/>
      </dsp:txXfrm>
    </dsp:sp>
    <dsp:sp modelId="{89591DE8-EAFA-4EB4-B203-6EF82D4A76EC}">
      <dsp:nvSpPr>
        <dsp:cNvPr id="0" name=""/>
        <dsp:cNvSpPr/>
      </dsp:nvSpPr>
      <dsp:spPr>
        <a:xfrm>
          <a:off x="630392" y="859528"/>
          <a:ext cx="303808" cy="30380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7681E-93C8-4DED-8B21-D2542104A07F}">
      <dsp:nvSpPr>
        <dsp:cNvPr id="0" name=""/>
        <dsp:cNvSpPr/>
      </dsp:nvSpPr>
      <dsp:spPr>
        <a:xfrm rot="17700000">
          <a:off x="270573" y="1282381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/>
            <a:t>40%</a:t>
          </a:r>
          <a:endParaRPr lang="pt-BR" sz="1300" kern="1200" dirty="0"/>
        </a:p>
      </dsp:txBody>
      <dsp:txXfrm>
        <a:off x="270573" y="1282381"/>
        <a:ext cx="629402" cy="303474"/>
      </dsp:txXfrm>
    </dsp:sp>
    <dsp:sp modelId="{2C7E32F0-B610-4801-B063-B212684BB522}">
      <dsp:nvSpPr>
        <dsp:cNvPr id="0" name=""/>
        <dsp:cNvSpPr/>
      </dsp:nvSpPr>
      <dsp:spPr>
        <a:xfrm rot="17700000">
          <a:off x="664617" y="437009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F013B-B84F-4575-B7F8-F8A4BB18F277}">
      <dsp:nvSpPr>
        <dsp:cNvPr id="0" name=""/>
        <dsp:cNvSpPr/>
      </dsp:nvSpPr>
      <dsp:spPr>
        <a:xfrm>
          <a:off x="978287" y="718782"/>
          <a:ext cx="585300" cy="58530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E6DA9-386D-4B49-8026-167D867A4F5E}">
      <dsp:nvSpPr>
        <dsp:cNvPr id="0" name=""/>
        <dsp:cNvSpPr/>
      </dsp:nvSpPr>
      <dsp:spPr>
        <a:xfrm rot="17700000">
          <a:off x="1184521" y="241643"/>
          <a:ext cx="727593" cy="350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2018</a:t>
          </a:r>
        </a:p>
      </dsp:txBody>
      <dsp:txXfrm>
        <a:off x="1184521" y="241643"/>
        <a:ext cx="727593" cy="350643"/>
      </dsp:txXfrm>
    </dsp:sp>
    <dsp:sp modelId="{0A66F317-6FA1-4665-A678-0D3B9B3115E6}">
      <dsp:nvSpPr>
        <dsp:cNvPr id="0" name=""/>
        <dsp:cNvSpPr/>
      </dsp:nvSpPr>
      <dsp:spPr>
        <a:xfrm>
          <a:off x="1607675" y="859528"/>
          <a:ext cx="303808" cy="303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E4B37-B028-43C5-B7F0-661DB1FABF48}">
      <dsp:nvSpPr>
        <dsp:cNvPr id="0" name=""/>
        <dsp:cNvSpPr/>
      </dsp:nvSpPr>
      <dsp:spPr>
        <a:xfrm rot="17700000">
          <a:off x="1247856" y="1282381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47,15%</a:t>
          </a:r>
        </a:p>
      </dsp:txBody>
      <dsp:txXfrm>
        <a:off x="1247856" y="1282381"/>
        <a:ext cx="629402" cy="303474"/>
      </dsp:txXfrm>
    </dsp:sp>
    <dsp:sp modelId="{9556A470-8317-4A11-A40A-CBB881C15172}">
      <dsp:nvSpPr>
        <dsp:cNvPr id="0" name=""/>
        <dsp:cNvSpPr/>
      </dsp:nvSpPr>
      <dsp:spPr>
        <a:xfrm rot="17700000">
          <a:off x="1641899" y="437009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2CB5C-652C-4042-A92E-6EC69C02951D}">
      <dsp:nvSpPr>
        <dsp:cNvPr id="0" name=""/>
        <dsp:cNvSpPr/>
      </dsp:nvSpPr>
      <dsp:spPr>
        <a:xfrm>
          <a:off x="1955570" y="718782"/>
          <a:ext cx="585300" cy="58530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455D5-98E1-4A41-9047-C9100E696FCA}">
      <dsp:nvSpPr>
        <dsp:cNvPr id="0" name=""/>
        <dsp:cNvSpPr/>
      </dsp:nvSpPr>
      <dsp:spPr>
        <a:xfrm rot="17700000">
          <a:off x="2161803" y="241643"/>
          <a:ext cx="727593" cy="350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2019</a:t>
          </a:r>
        </a:p>
      </dsp:txBody>
      <dsp:txXfrm>
        <a:off x="2161803" y="241643"/>
        <a:ext cx="727593" cy="350643"/>
      </dsp:txXfrm>
    </dsp:sp>
    <dsp:sp modelId="{6382CB55-816E-4DF8-9499-636E34D7E366}">
      <dsp:nvSpPr>
        <dsp:cNvPr id="0" name=""/>
        <dsp:cNvSpPr/>
      </dsp:nvSpPr>
      <dsp:spPr>
        <a:xfrm>
          <a:off x="2584957" y="859528"/>
          <a:ext cx="303808" cy="303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A757C-CDBB-44AB-8530-6918A7EDA992}">
      <dsp:nvSpPr>
        <dsp:cNvPr id="0" name=""/>
        <dsp:cNvSpPr/>
      </dsp:nvSpPr>
      <dsp:spPr>
        <a:xfrm rot="17700000">
          <a:off x="2225138" y="1282381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54,30%</a:t>
          </a:r>
        </a:p>
      </dsp:txBody>
      <dsp:txXfrm>
        <a:off x="2225138" y="1282381"/>
        <a:ext cx="629402" cy="303474"/>
      </dsp:txXfrm>
    </dsp:sp>
    <dsp:sp modelId="{F2461042-DF73-42DB-AF60-5EA761835D0D}">
      <dsp:nvSpPr>
        <dsp:cNvPr id="0" name=""/>
        <dsp:cNvSpPr/>
      </dsp:nvSpPr>
      <dsp:spPr>
        <a:xfrm rot="17700000">
          <a:off x="2619182" y="437009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45476-C51A-401A-ABF2-A07C680555B3}">
      <dsp:nvSpPr>
        <dsp:cNvPr id="0" name=""/>
        <dsp:cNvSpPr/>
      </dsp:nvSpPr>
      <dsp:spPr>
        <a:xfrm>
          <a:off x="2932852" y="718782"/>
          <a:ext cx="585300" cy="58530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32931-A718-425F-8BBA-E6D40CF321DB}">
      <dsp:nvSpPr>
        <dsp:cNvPr id="0" name=""/>
        <dsp:cNvSpPr/>
      </dsp:nvSpPr>
      <dsp:spPr>
        <a:xfrm rot="17700000">
          <a:off x="3139086" y="241643"/>
          <a:ext cx="727593" cy="350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2020</a:t>
          </a:r>
        </a:p>
      </dsp:txBody>
      <dsp:txXfrm>
        <a:off x="3139086" y="241643"/>
        <a:ext cx="727593" cy="350643"/>
      </dsp:txXfrm>
    </dsp:sp>
    <dsp:sp modelId="{46FE347D-38E9-43BA-A90F-7B7ED608BDE7}">
      <dsp:nvSpPr>
        <dsp:cNvPr id="0" name=""/>
        <dsp:cNvSpPr/>
      </dsp:nvSpPr>
      <dsp:spPr>
        <a:xfrm>
          <a:off x="3562240" y="859528"/>
          <a:ext cx="303808" cy="303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90B7C-8864-4FAD-B756-A9C088632DD1}">
      <dsp:nvSpPr>
        <dsp:cNvPr id="0" name=""/>
        <dsp:cNvSpPr/>
      </dsp:nvSpPr>
      <dsp:spPr>
        <a:xfrm rot="17700000">
          <a:off x="3202421" y="1282381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61,45%</a:t>
          </a:r>
        </a:p>
      </dsp:txBody>
      <dsp:txXfrm>
        <a:off x="3202421" y="1282381"/>
        <a:ext cx="629402" cy="303474"/>
      </dsp:txXfrm>
    </dsp:sp>
    <dsp:sp modelId="{72082CA7-1F38-42D9-AA4B-ADBA458B6112}">
      <dsp:nvSpPr>
        <dsp:cNvPr id="0" name=""/>
        <dsp:cNvSpPr/>
      </dsp:nvSpPr>
      <dsp:spPr>
        <a:xfrm rot="17700000">
          <a:off x="3596464" y="437009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CD0DE-C040-408C-8E0B-202424D50B9C}">
      <dsp:nvSpPr>
        <dsp:cNvPr id="0" name=""/>
        <dsp:cNvSpPr/>
      </dsp:nvSpPr>
      <dsp:spPr>
        <a:xfrm>
          <a:off x="3910135" y="718782"/>
          <a:ext cx="585300" cy="58530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5594A-C4F3-4C9D-BAC1-9F9C1789B905}">
      <dsp:nvSpPr>
        <dsp:cNvPr id="0" name=""/>
        <dsp:cNvSpPr/>
      </dsp:nvSpPr>
      <dsp:spPr>
        <a:xfrm rot="17700000">
          <a:off x="4116369" y="241643"/>
          <a:ext cx="727593" cy="350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2021</a:t>
          </a:r>
        </a:p>
      </dsp:txBody>
      <dsp:txXfrm>
        <a:off x="4116369" y="241643"/>
        <a:ext cx="727593" cy="350643"/>
      </dsp:txXfrm>
    </dsp:sp>
    <dsp:sp modelId="{CC131984-9302-4318-BA6C-047195E628E7}">
      <dsp:nvSpPr>
        <dsp:cNvPr id="0" name=""/>
        <dsp:cNvSpPr/>
      </dsp:nvSpPr>
      <dsp:spPr>
        <a:xfrm>
          <a:off x="4539523" y="859528"/>
          <a:ext cx="303808" cy="303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50649-7F5F-485F-A401-B962D4672622}">
      <dsp:nvSpPr>
        <dsp:cNvPr id="0" name=""/>
        <dsp:cNvSpPr/>
      </dsp:nvSpPr>
      <dsp:spPr>
        <a:xfrm rot="17700000">
          <a:off x="4179703" y="1282381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68,60%</a:t>
          </a:r>
        </a:p>
      </dsp:txBody>
      <dsp:txXfrm>
        <a:off x="4179703" y="1282381"/>
        <a:ext cx="629402" cy="303474"/>
      </dsp:txXfrm>
    </dsp:sp>
    <dsp:sp modelId="{98E938A5-5BB4-4C5E-B0D2-3374E2A46D00}">
      <dsp:nvSpPr>
        <dsp:cNvPr id="0" name=""/>
        <dsp:cNvSpPr/>
      </dsp:nvSpPr>
      <dsp:spPr>
        <a:xfrm rot="17700000">
          <a:off x="4573747" y="437009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176C9-3FBD-4119-B524-E2218FBDD3F3}">
      <dsp:nvSpPr>
        <dsp:cNvPr id="0" name=""/>
        <dsp:cNvSpPr/>
      </dsp:nvSpPr>
      <dsp:spPr>
        <a:xfrm>
          <a:off x="4887418" y="718782"/>
          <a:ext cx="585300" cy="58530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61F3F-4CFA-4AC7-BACE-325CD0D40C3E}">
      <dsp:nvSpPr>
        <dsp:cNvPr id="0" name=""/>
        <dsp:cNvSpPr/>
      </dsp:nvSpPr>
      <dsp:spPr>
        <a:xfrm rot="17700000">
          <a:off x="5093651" y="241643"/>
          <a:ext cx="727593" cy="350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2022</a:t>
          </a:r>
        </a:p>
      </dsp:txBody>
      <dsp:txXfrm>
        <a:off x="5093651" y="241643"/>
        <a:ext cx="727593" cy="350643"/>
      </dsp:txXfrm>
    </dsp:sp>
    <dsp:sp modelId="{356BBF12-FF03-4011-B65E-42A56F7D8FBB}">
      <dsp:nvSpPr>
        <dsp:cNvPr id="0" name=""/>
        <dsp:cNvSpPr/>
      </dsp:nvSpPr>
      <dsp:spPr>
        <a:xfrm>
          <a:off x="5516805" y="859528"/>
          <a:ext cx="303808" cy="303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0C28A-39CC-4B04-8A94-44F9D05CC150}">
      <dsp:nvSpPr>
        <dsp:cNvPr id="0" name=""/>
        <dsp:cNvSpPr/>
      </dsp:nvSpPr>
      <dsp:spPr>
        <a:xfrm rot="17700000">
          <a:off x="5156986" y="1282381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75,75%</a:t>
          </a:r>
        </a:p>
      </dsp:txBody>
      <dsp:txXfrm>
        <a:off x="5156986" y="1282381"/>
        <a:ext cx="629402" cy="303474"/>
      </dsp:txXfrm>
    </dsp:sp>
    <dsp:sp modelId="{57E0A079-4F58-4C08-8DC8-3A5DAAF3DA70}">
      <dsp:nvSpPr>
        <dsp:cNvPr id="0" name=""/>
        <dsp:cNvSpPr/>
      </dsp:nvSpPr>
      <dsp:spPr>
        <a:xfrm rot="17700000">
          <a:off x="5551029" y="437009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622C8-7F63-474F-BEE8-1172C3AA8660}">
      <dsp:nvSpPr>
        <dsp:cNvPr id="0" name=""/>
        <dsp:cNvSpPr/>
      </dsp:nvSpPr>
      <dsp:spPr>
        <a:xfrm>
          <a:off x="5864700" y="718782"/>
          <a:ext cx="585300" cy="58530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4B059-BB4A-40A6-800B-B354F7897767}">
      <dsp:nvSpPr>
        <dsp:cNvPr id="0" name=""/>
        <dsp:cNvSpPr/>
      </dsp:nvSpPr>
      <dsp:spPr>
        <a:xfrm rot="17700000">
          <a:off x="6070934" y="241643"/>
          <a:ext cx="727593" cy="350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2023</a:t>
          </a:r>
        </a:p>
      </dsp:txBody>
      <dsp:txXfrm>
        <a:off x="6070934" y="241643"/>
        <a:ext cx="727593" cy="350643"/>
      </dsp:txXfrm>
    </dsp:sp>
    <dsp:sp modelId="{8D437106-CFE3-4322-9A6C-B4893BB6ECBA}">
      <dsp:nvSpPr>
        <dsp:cNvPr id="0" name=""/>
        <dsp:cNvSpPr/>
      </dsp:nvSpPr>
      <dsp:spPr>
        <a:xfrm>
          <a:off x="6494088" y="859528"/>
          <a:ext cx="303808" cy="303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2E6EC-DF1F-417E-9390-C064123AA1BC}">
      <dsp:nvSpPr>
        <dsp:cNvPr id="0" name=""/>
        <dsp:cNvSpPr/>
      </dsp:nvSpPr>
      <dsp:spPr>
        <a:xfrm rot="17700000">
          <a:off x="6134269" y="1282381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82,90%</a:t>
          </a:r>
        </a:p>
      </dsp:txBody>
      <dsp:txXfrm>
        <a:off x="6134269" y="1282381"/>
        <a:ext cx="629402" cy="303474"/>
      </dsp:txXfrm>
    </dsp:sp>
    <dsp:sp modelId="{33B43A93-9C89-4D8F-8B2A-6FAE74417285}">
      <dsp:nvSpPr>
        <dsp:cNvPr id="0" name=""/>
        <dsp:cNvSpPr/>
      </dsp:nvSpPr>
      <dsp:spPr>
        <a:xfrm rot="17700000">
          <a:off x="6528312" y="437009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D314C-05C9-4E44-B0F4-175D987C2E2A}">
      <dsp:nvSpPr>
        <dsp:cNvPr id="0" name=""/>
        <dsp:cNvSpPr/>
      </dsp:nvSpPr>
      <dsp:spPr>
        <a:xfrm>
          <a:off x="6841983" y="718782"/>
          <a:ext cx="585300" cy="58530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38B4C-D0DC-4BD0-B06E-615768650FF3}">
      <dsp:nvSpPr>
        <dsp:cNvPr id="0" name=""/>
        <dsp:cNvSpPr/>
      </dsp:nvSpPr>
      <dsp:spPr>
        <a:xfrm rot="17700000">
          <a:off x="7048216" y="241643"/>
          <a:ext cx="727593" cy="350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2024</a:t>
          </a:r>
        </a:p>
      </dsp:txBody>
      <dsp:txXfrm>
        <a:off x="7048216" y="241643"/>
        <a:ext cx="727593" cy="350643"/>
      </dsp:txXfrm>
    </dsp:sp>
    <dsp:sp modelId="{3B5E9431-A7E4-4AD2-8F21-CADAF09E6350}">
      <dsp:nvSpPr>
        <dsp:cNvPr id="0" name=""/>
        <dsp:cNvSpPr/>
      </dsp:nvSpPr>
      <dsp:spPr>
        <a:xfrm>
          <a:off x="7471370" y="859528"/>
          <a:ext cx="303808" cy="303808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81ABF-AEAE-4424-A4AA-4CD6567B3775}">
      <dsp:nvSpPr>
        <dsp:cNvPr id="0" name=""/>
        <dsp:cNvSpPr/>
      </dsp:nvSpPr>
      <dsp:spPr>
        <a:xfrm rot="17700000">
          <a:off x="7111551" y="1282381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90%</a:t>
          </a:r>
        </a:p>
      </dsp:txBody>
      <dsp:txXfrm>
        <a:off x="7111551" y="1282381"/>
        <a:ext cx="629402" cy="303474"/>
      </dsp:txXfrm>
    </dsp:sp>
    <dsp:sp modelId="{E741D9F4-E166-4C18-A453-5E1D92983155}">
      <dsp:nvSpPr>
        <dsp:cNvPr id="0" name=""/>
        <dsp:cNvSpPr/>
      </dsp:nvSpPr>
      <dsp:spPr>
        <a:xfrm rot="17700000">
          <a:off x="7505595" y="437009"/>
          <a:ext cx="629402" cy="30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C4D6-EBFC-4FBF-AD03-E67FB4DF5917}">
      <dsp:nvSpPr>
        <dsp:cNvPr id="0" name=""/>
        <dsp:cNvSpPr/>
      </dsp:nvSpPr>
      <dsp:spPr>
        <a:xfrm rot="16200000">
          <a:off x="-1077218" y="1621143"/>
          <a:ext cx="2473155" cy="223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7265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2015</a:t>
          </a:r>
          <a:endParaRPr lang="pt-BR" sz="700" kern="1200" dirty="0"/>
        </a:p>
      </dsp:txBody>
      <dsp:txXfrm>
        <a:off x="-1077218" y="1621143"/>
        <a:ext cx="2473155" cy="223670"/>
      </dsp:txXfrm>
    </dsp:sp>
    <dsp:sp modelId="{6E03A75E-AB10-4B22-9678-0F5B8D3FF5A0}">
      <dsp:nvSpPr>
        <dsp:cNvPr id="0" name=""/>
        <dsp:cNvSpPr/>
      </dsp:nvSpPr>
      <dsp:spPr>
        <a:xfrm>
          <a:off x="271194" y="496400"/>
          <a:ext cx="1114116" cy="24731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197265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>
              <a:solidFill>
                <a:schemeClr val="tx1"/>
              </a:solidFill>
            </a:rPr>
            <a:t>Trabalho de coleta de informações sobre motivos de evasão nos campi</a:t>
          </a:r>
        </a:p>
      </dsp:txBody>
      <dsp:txXfrm>
        <a:off x="271194" y="496400"/>
        <a:ext cx="1114116" cy="2473155"/>
      </dsp:txXfrm>
    </dsp:sp>
    <dsp:sp modelId="{584DD469-32DE-4B24-9D77-48D8CFC88876}">
      <dsp:nvSpPr>
        <dsp:cNvPr id="0" name=""/>
        <dsp:cNvSpPr/>
      </dsp:nvSpPr>
      <dsp:spPr>
        <a:xfrm>
          <a:off x="47524" y="201155"/>
          <a:ext cx="447341" cy="447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DCCA24-1D9C-494B-82A8-7A3B393F93BC}">
      <dsp:nvSpPr>
        <dsp:cNvPr id="0" name=""/>
        <dsp:cNvSpPr/>
      </dsp:nvSpPr>
      <dsp:spPr>
        <a:xfrm rot="16200000">
          <a:off x="556658" y="1621143"/>
          <a:ext cx="2473155" cy="223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7265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2016</a:t>
          </a:r>
        </a:p>
      </dsp:txBody>
      <dsp:txXfrm>
        <a:off x="556658" y="1621143"/>
        <a:ext cx="2473155" cy="223670"/>
      </dsp:txXfrm>
    </dsp:sp>
    <dsp:sp modelId="{8E032EDC-A8BA-4DF4-9E6A-408DE8A1C7A2}">
      <dsp:nvSpPr>
        <dsp:cNvPr id="0" name=""/>
        <dsp:cNvSpPr/>
      </dsp:nvSpPr>
      <dsp:spPr>
        <a:xfrm>
          <a:off x="1905071" y="496400"/>
          <a:ext cx="1114116" cy="24731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197265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>
              <a:solidFill>
                <a:schemeClr val="tx1"/>
              </a:solidFill>
            </a:rPr>
            <a:t>Construção do PPE, com base na coleta realizada pelos campi</a:t>
          </a:r>
        </a:p>
      </dsp:txBody>
      <dsp:txXfrm>
        <a:off x="1905071" y="496400"/>
        <a:ext cx="1114116" cy="2473155"/>
      </dsp:txXfrm>
    </dsp:sp>
    <dsp:sp modelId="{B6E6606C-B1C7-45C8-812E-CED5816F762E}">
      <dsp:nvSpPr>
        <dsp:cNvPr id="0" name=""/>
        <dsp:cNvSpPr/>
      </dsp:nvSpPr>
      <dsp:spPr>
        <a:xfrm>
          <a:off x="1681400" y="201155"/>
          <a:ext cx="447341" cy="4473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301287-F3C0-4200-AB55-D90D617C393D}">
      <dsp:nvSpPr>
        <dsp:cNvPr id="0" name=""/>
        <dsp:cNvSpPr/>
      </dsp:nvSpPr>
      <dsp:spPr>
        <a:xfrm rot="16200000">
          <a:off x="2190534" y="1621143"/>
          <a:ext cx="2473155" cy="223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7265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Jun.2017</a:t>
          </a:r>
        </a:p>
      </dsp:txBody>
      <dsp:txXfrm>
        <a:off x="2190534" y="1621143"/>
        <a:ext cx="2473155" cy="223670"/>
      </dsp:txXfrm>
    </dsp:sp>
    <dsp:sp modelId="{C8C2E873-F710-43FD-9C65-6734528C7900}">
      <dsp:nvSpPr>
        <dsp:cNvPr id="0" name=""/>
        <dsp:cNvSpPr/>
      </dsp:nvSpPr>
      <dsp:spPr>
        <a:xfrm>
          <a:off x="3538947" y="496400"/>
          <a:ext cx="1114116" cy="24731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197265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>
              <a:solidFill>
                <a:schemeClr val="tx1"/>
              </a:solidFill>
            </a:rPr>
            <a:t>Apresentação do PPE às comissões locais nos campi</a:t>
          </a:r>
        </a:p>
      </dsp:txBody>
      <dsp:txXfrm>
        <a:off x="3538947" y="496400"/>
        <a:ext cx="1114116" cy="2473155"/>
      </dsp:txXfrm>
    </dsp:sp>
    <dsp:sp modelId="{80423C88-76A1-48FB-9506-5208FE5E6B35}">
      <dsp:nvSpPr>
        <dsp:cNvPr id="0" name=""/>
        <dsp:cNvSpPr/>
      </dsp:nvSpPr>
      <dsp:spPr>
        <a:xfrm>
          <a:off x="3315277" y="201155"/>
          <a:ext cx="447341" cy="4473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85D435-4AD6-4774-AD86-0DEBDA3AC533}">
      <dsp:nvSpPr>
        <dsp:cNvPr id="0" name=""/>
        <dsp:cNvSpPr/>
      </dsp:nvSpPr>
      <dsp:spPr>
        <a:xfrm rot="16200000">
          <a:off x="3824411" y="1621143"/>
          <a:ext cx="2473155" cy="223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7265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Jul.2017</a:t>
          </a:r>
        </a:p>
      </dsp:txBody>
      <dsp:txXfrm>
        <a:off x="3824411" y="1621143"/>
        <a:ext cx="2473155" cy="223670"/>
      </dsp:txXfrm>
    </dsp:sp>
    <dsp:sp modelId="{3381071E-EFA9-43E1-A38B-35FAFD90B775}">
      <dsp:nvSpPr>
        <dsp:cNvPr id="0" name=""/>
        <dsp:cNvSpPr/>
      </dsp:nvSpPr>
      <dsp:spPr>
        <a:xfrm>
          <a:off x="5172824" y="496400"/>
          <a:ext cx="1114116" cy="24731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197265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>
              <a:solidFill>
                <a:schemeClr val="tx1"/>
              </a:solidFill>
            </a:rPr>
            <a:t>Submissão do PPE ao CONSUP</a:t>
          </a:r>
        </a:p>
      </dsp:txBody>
      <dsp:txXfrm>
        <a:off x="5172824" y="496400"/>
        <a:ext cx="1114116" cy="2473155"/>
      </dsp:txXfrm>
    </dsp:sp>
    <dsp:sp modelId="{CC8805A5-DF42-4BA5-9553-4B7D0FFEC5C4}">
      <dsp:nvSpPr>
        <dsp:cNvPr id="0" name=""/>
        <dsp:cNvSpPr/>
      </dsp:nvSpPr>
      <dsp:spPr>
        <a:xfrm>
          <a:off x="4949153" y="201155"/>
          <a:ext cx="447341" cy="4473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36E7DA-C361-42FC-B9DE-8BE3A201F70B}">
      <dsp:nvSpPr>
        <dsp:cNvPr id="0" name=""/>
        <dsp:cNvSpPr/>
      </dsp:nvSpPr>
      <dsp:spPr>
        <a:xfrm rot="16200000">
          <a:off x="5458288" y="1621143"/>
          <a:ext cx="2473155" cy="223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7265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Ago.2017</a:t>
          </a:r>
        </a:p>
      </dsp:txBody>
      <dsp:txXfrm>
        <a:off x="5458288" y="1621143"/>
        <a:ext cx="2473155" cy="223670"/>
      </dsp:txXfrm>
    </dsp:sp>
    <dsp:sp modelId="{B08AF5D2-A1DB-49A6-8687-97B6D95B0974}">
      <dsp:nvSpPr>
        <dsp:cNvPr id="0" name=""/>
        <dsp:cNvSpPr/>
      </dsp:nvSpPr>
      <dsp:spPr>
        <a:xfrm>
          <a:off x="6806700" y="496400"/>
          <a:ext cx="1114116" cy="24731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197265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>
              <a:solidFill>
                <a:schemeClr val="tx1"/>
              </a:solidFill>
            </a:rPr>
            <a:t>Início da implantação do PPE nos campi e do </a:t>
          </a:r>
          <a:r>
            <a:rPr lang="pt-BR" sz="1050" kern="1200" dirty="0">
              <a:solidFill>
                <a:schemeClr val="tx1"/>
              </a:solidFill>
            </a:rPr>
            <a:t>monitoramento</a:t>
          </a:r>
          <a:r>
            <a:rPr lang="pt-BR" sz="1100" kern="1200" dirty="0">
              <a:solidFill>
                <a:schemeClr val="tx1"/>
              </a:solidFill>
            </a:rPr>
            <a:t> das ações pela PROEN</a:t>
          </a:r>
        </a:p>
      </dsp:txBody>
      <dsp:txXfrm>
        <a:off x="6806700" y="496400"/>
        <a:ext cx="1114116" cy="2473155"/>
      </dsp:txXfrm>
    </dsp:sp>
    <dsp:sp modelId="{A476A232-B3E6-4691-9669-3861ACF0E96A}">
      <dsp:nvSpPr>
        <dsp:cNvPr id="0" name=""/>
        <dsp:cNvSpPr/>
      </dsp:nvSpPr>
      <dsp:spPr>
        <a:xfrm>
          <a:off x="6583030" y="201155"/>
          <a:ext cx="447341" cy="4473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6A590-BF48-40BA-B341-C3288548190C}">
      <dsp:nvSpPr>
        <dsp:cNvPr id="0" name=""/>
        <dsp:cNvSpPr/>
      </dsp:nvSpPr>
      <dsp:spPr>
        <a:xfrm>
          <a:off x="4982257" y="1394056"/>
          <a:ext cx="172607" cy="2980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353"/>
              </a:lnTo>
              <a:lnTo>
                <a:pt x="172607" y="29803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48DF7-E847-48D9-85A2-6E1ECD47106D}">
      <dsp:nvSpPr>
        <dsp:cNvPr id="0" name=""/>
        <dsp:cNvSpPr/>
      </dsp:nvSpPr>
      <dsp:spPr>
        <a:xfrm>
          <a:off x="4982257" y="1394056"/>
          <a:ext cx="172607" cy="216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345"/>
              </a:lnTo>
              <a:lnTo>
                <a:pt x="172607" y="216334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8198C-0BF7-436F-A3D6-16BCADFDA162}">
      <dsp:nvSpPr>
        <dsp:cNvPr id="0" name=""/>
        <dsp:cNvSpPr/>
      </dsp:nvSpPr>
      <dsp:spPr>
        <a:xfrm>
          <a:off x="4982257" y="1394056"/>
          <a:ext cx="172607" cy="1346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37"/>
              </a:lnTo>
              <a:lnTo>
                <a:pt x="172607" y="13463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51A07-5C53-48B9-978E-4EE72D8E160E}">
      <dsp:nvSpPr>
        <dsp:cNvPr id="0" name=""/>
        <dsp:cNvSpPr/>
      </dsp:nvSpPr>
      <dsp:spPr>
        <a:xfrm>
          <a:off x="4982257" y="1394056"/>
          <a:ext cx="172607" cy="529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329"/>
              </a:lnTo>
              <a:lnTo>
                <a:pt x="172607" y="5293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A638C-87F4-4EE0-A0E5-6C931041A2D9}">
      <dsp:nvSpPr>
        <dsp:cNvPr id="0" name=""/>
        <dsp:cNvSpPr/>
      </dsp:nvSpPr>
      <dsp:spPr>
        <a:xfrm>
          <a:off x="3353994" y="577048"/>
          <a:ext cx="2088548" cy="24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25"/>
              </a:lnTo>
              <a:lnTo>
                <a:pt x="2088548" y="120825"/>
              </a:lnTo>
              <a:lnTo>
                <a:pt x="2088548" y="2416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51EA7-680D-49AB-8F53-EF8939BBC64F}">
      <dsp:nvSpPr>
        <dsp:cNvPr id="0" name=""/>
        <dsp:cNvSpPr/>
      </dsp:nvSpPr>
      <dsp:spPr>
        <a:xfrm>
          <a:off x="3353994" y="577048"/>
          <a:ext cx="696182" cy="24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25"/>
              </a:lnTo>
              <a:lnTo>
                <a:pt x="696182" y="120825"/>
              </a:lnTo>
              <a:lnTo>
                <a:pt x="696182" y="2416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7D3B9-A797-48CE-81A6-BA6AB1346C56}">
      <dsp:nvSpPr>
        <dsp:cNvPr id="0" name=""/>
        <dsp:cNvSpPr/>
      </dsp:nvSpPr>
      <dsp:spPr>
        <a:xfrm>
          <a:off x="2197525" y="1394056"/>
          <a:ext cx="172607" cy="2980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353"/>
              </a:lnTo>
              <a:lnTo>
                <a:pt x="172607" y="29803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25C76-ADE3-4AD4-9132-539D12FCB15D}">
      <dsp:nvSpPr>
        <dsp:cNvPr id="0" name=""/>
        <dsp:cNvSpPr/>
      </dsp:nvSpPr>
      <dsp:spPr>
        <a:xfrm>
          <a:off x="2197525" y="1394056"/>
          <a:ext cx="172607" cy="216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345"/>
              </a:lnTo>
              <a:lnTo>
                <a:pt x="172607" y="216334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3DAD8-7E32-4DBE-8FE0-78BB923ACAFF}">
      <dsp:nvSpPr>
        <dsp:cNvPr id="0" name=""/>
        <dsp:cNvSpPr/>
      </dsp:nvSpPr>
      <dsp:spPr>
        <a:xfrm>
          <a:off x="2197525" y="1394056"/>
          <a:ext cx="172607" cy="1346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37"/>
              </a:lnTo>
              <a:lnTo>
                <a:pt x="172607" y="13463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F3B14-59CA-419A-A79E-C2310D41D0E2}">
      <dsp:nvSpPr>
        <dsp:cNvPr id="0" name=""/>
        <dsp:cNvSpPr/>
      </dsp:nvSpPr>
      <dsp:spPr>
        <a:xfrm>
          <a:off x="2197525" y="1394056"/>
          <a:ext cx="172607" cy="529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329"/>
              </a:lnTo>
              <a:lnTo>
                <a:pt x="172607" y="5293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1606D-659A-4320-9DE6-A91EE6FAA75C}">
      <dsp:nvSpPr>
        <dsp:cNvPr id="0" name=""/>
        <dsp:cNvSpPr/>
      </dsp:nvSpPr>
      <dsp:spPr>
        <a:xfrm>
          <a:off x="2657811" y="577048"/>
          <a:ext cx="696182" cy="241650"/>
        </a:xfrm>
        <a:custGeom>
          <a:avLst/>
          <a:gdLst/>
          <a:ahLst/>
          <a:cxnLst/>
          <a:rect l="0" t="0" r="0" b="0"/>
          <a:pathLst>
            <a:path>
              <a:moveTo>
                <a:pt x="696182" y="0"/>
              </a:moveTo>
              <a:lnTo>
                <a:pt x="696182" y="120825"/>
              </a:lnTo>
              <a:lnTo>
                <a:pt x="0" y="120825"/>
              </a:lnTo>
              <a:lnTo>
                <a:pt x="0" y="2416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739C4-781B-457C-8E49-E0D5E87A88BC}">
      <dsp:nvSpPr>
        <dsp:cNvPr id="0" name=""/>
        <dsp:cNvSpPr/>
      </dsp:nvSpPr>
      <dsp:spPr>
        <a:xfrm>
          <a:off x="805159" y="1394056"/>
          <a:ext cx="172607" cy="2980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353"/>
              </a:lnTo>
              <a:lnTo>
                <a:pt x="172607" y="29803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B7697-E964-47E3-B97F-598B47513630}">
      <dsp:nvSpPr>
        <dsp:cNvPr id="0" name=""/>
        <dsp:cNvSpPr/>
      </dsp:nvSpPr>
      <dsp:spPr>
        <a:xfrm>
          <a:off x="805159" y="1394056"/>
          <a:ext cx="172607" cy="216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345"/>
              </a:lnTo>
              <a:lnTo>
                <a:pt x="172607" y="216334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BBE44-8871-4633-B373-3AC63123C6FB}">
      <dsp:nvSpPr>
        <dsp:cNvPr id="0" name=""/>
        <dsp:cNvSpPr/>
      </dsp:nvSpPr>
      <dsp:spPr>
        <a:xfrm>
          <a:off x="805159" y="1394056"/>
          <a:ext cx="172607" cy="1346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37"/>
              </a:lnTo>
              <a:lnTo>
                <a:pt x="172607" y="13463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BBA41-ACE2-4055-9473-CE4CBE0A5C09}">
      <dsp:nvSpPr>
        <dsp:cNvPr id="0" name=""/>
        <dsp:cNvSpPr/>
      </dsp:nvSpPr>
      <dsp:spPr>
        <a:xfrm>
          <a:off x="805159" y="1394056"/>
          <a:ext cx="172607" cy="529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329"/>
              </a:lnTo>
              <a:lnTo>
                <a:pt x="172607" y="5293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B049B-F360-4BE9-B7D3-6BACBFC9D351}">
      <dsp:nvSpPr>
        <dsp:cNvPr id="0" name=""/>
        <dsp:cNvSpPr/>
      </dsp:nvSpPr>
      <dsp:spPr>
        <a:xfrm>
          <a:off x="1265445" y="577048"/>
          <a:ext cx="2088548" cy="241650"/>
        </a:xfrm>
        <a:custGeom>
          <a:avLst/>
          <a:gdLst/>
          <a:ahLst/>
          <a:cxnLst/>
          <a:rect l="0" t="0" r="0" b="0"/>
          <a:pathLst>
            <a:path>
              <a:moveTo>
                <a:pt x="2088548" y="0"/>
              </a:moveTo>
              <a:lnTo>
                <a:pt x="2088548" y="120825"/>
              </a:lnTo>
              <a:lnTo>
                <a:pt x="0" y="120825"/>
              </a:lnTo>
              <a:lnTo>
                <a:pt x="0" y="2416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6F3B9-1F98-4FE4-95F0-2750A0EBC6BD}">
      <dsp:nvSpPr>
        <dsp:cNvPr id="0" name=""/>
        <dsp:cNvSpPr/>
      </dsp:nvSpPr>
      <dsp:spPr>
        <a:xfrm>
          <a:off x="2778636" y="1690"/>
          <a:ext cx="1150715" cy="575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+mj-lt"/>
            </a:rPr>
            <a:t>Comissão Geral</a:t>
          </a:r>
        </a:p>
      </dsp:txBody>
      <dsp:txXfrm>
        <a:off x="2778636" y="1690"/>
        <a:ext cx="1150715" cy="575357"/>
      </dsp:txXfrm>
    </dsp:sp>
    <dsp:sp modelId="{FC828F2E-F4EE-4D67-9A3D-AF6C4712B008}">
      <dsp:nvSpPr>
        <dsp:cNvPr id="0" name=""/>
        <dsp:cNvSpPr/>
      </dsp:nvSpPr>
      <dsp:spPr>
        <a:xfrm>
          <a:off x="690087" y="818698"/>
          <a:ext cx="1150715" cy="575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+mj-lt"/>
            </a:rPr>
            <a:t>Comissão local Campus 1</a:t>
          </a:r>
        </a:p>
      </dsp:txBody>
      <dsp:txXfrm>
        <a:off x="690087" y="818698"/>
        <a:ext cx="1150715" cy="575357"/>
      </dsp:txXfrm>
    </dsp:sp>
    <dsp:sp modelId="{9D8D62B1-7876-4320-84A0-5C4B41B84B0D}">
      <dsp:nvSpPr>
        <dsp:cNvPr id="0" name=""/>
        <dsp:cNvSpPr/>
      </dsp:nvSpPr>
      <dsp:spPr>
        <a:xfrm>
          <a:off x="977766" y="1635706"/>
          <a:ext cx="1150715" cy="575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solidFill>
                <a:schemeClr val="tx1"/>
              </a:solidFill>
              <a:latin typeface="+mj-lt"/>
            </a:rPr>
            <a:t>Direção de ensino</a:t>
          </a:r>
        </a:p>
      </dsp:txBody>
      <dsp:txXfrm>
        <a:off x="977766" y="1635706"/>
        <a:ext cx="1150715" cy="575357"/>
      </dsp:txXfrm>
    </dsp:sp>
    <dsp:sp modelId="{31391876-00B4-48A9-AA3E-861092535EEF}">
      <dsp:nvSpPr>
        <dsp:cNvPr id="0" name=""/>
        <dsp:cNvSpPr/>
      </dsp:nvSpPr>
      <dsp:spPr>
        <a:xfrm>
          <a:off x="977766" y="2452714"/>
          <a:ext cx="1150715" cy="575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solidFill>
                <a:schemeClr val="tx1"/>
              </a:solidFill>
              <a:latin typeface="+mj-lt"/>
            </a:rPr>
            <a:t>CTP</a:t>
          </a:r>
        </a:p>
      </dsp:txBody>
      <dsp:txXfrm>
        <a:off x="977766" y="2452714"/>
        <a:ext cx="1150715" cy="575357"/>
      </dsp:txXfrm>
    </dsp:sp>
    <dsp:sp modelId="{93D0EA44-6E1B-4D15-BCF2-A2DAFCCBD360}">
      <dsp:nvSpPr>
        <dsp:cNvPr id="0" name=""/>
        <dsp:cNvSpPr/>
      </dsp:nvSpPr>
      <dsp:spPr>
        <a:xfrm>
          <a:off x="977766" y="3269722"/>
          <a:ext cx="1150715" cy="575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solidFill>
                <a:schemeClr val="tx1"/>
              </a:solidFill>
              <a:latin typeface="+mj-lt"/>
            </a:rPr>
            <a:t>CCA</a:t>
          </a:r>
        </a:p>
      </dsp:txBody>
      <dsp:txXfrm>
        <a:off x="977766" y="3269722"/>
        <a:ext cx="1150715" cy="575357"/>
      </dsp:txXfrm>
    </dsp:sp>
    <dsp:sp modelId="{15A194F5-9E6A-412E-8040-9DF72F201B1B}">
      <dsp:nvSpPr>
        <dsp:cNvPr id="0" name=""/>
        <dsp:cNvSpPr/>
      </dsp:nvSpPr>
      <dsp:spPr>
        <a:xfrm>
          <a:off x="977766" y="4086730"/>
          <a:ext cx="1150715" cy="575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solidFill>
                <a:schemeClr val="tx1"/>
              </a:solidFill>
              <a:latin typeface="+mj-lt"/>
            </a:rPr>
            <a:t>...</a:t>
          </a:r>
        </a:p>
      </dsp:txBody>
      <dsp:txXfrm>
        <a:off x="977766" y="4086730"/>
        <a:ext cx="1150715" cy="575357"/>
      </dsp:txXfrm>
    </dsp:sp>
    <dsp:sp modelId="{B4A07543-4C0B-4E4E-8152-E16D58D3E336}">
      <dsp:nvSpPr>
        <dsp:cNvPr id="0" name=""/>
        <dsp:cNvSpPr/>
      </dsp:nvSpPr>
      <dsp:spPr>
        <a:xfrm>
          <a:off x="2082453" y="818698"/>
          <a:ext cx="1150715" cy="575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+mj-lt"/>
            </a:rPr>
            <a:t>Comissão local  Campus 2</a:t>
          </a:r>
        </a:p>
      </dsp:txBody>
      <dsp:txXfrm>
        <a:off x="2082453" y="818698"/>
        <a:ext cx="1150715" cy="575357"/>
      </dsp:txXfrm>
    </dsp:sp>
    <dsp:sp modelId="{E2A2C70D-720D-4F1B-B25D-C5C4B2D7E729}">
      <dsp:nvSpPr>
        <dsp:cNvPr id="0" name=""/>
        <dsp:cNvSpPr/>
      </dsp:nvSpPr>
      <dsp:spPr>
        <a:xfrm>
          <a:off x="2370132" y="1635706"/>
          <a:ext cx="1150715" cy="575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solidFill>
                <a:schemeClr val="tx1"/>
              </a:solidFill>
              <a:latin typeface="+mj-lt"/>
            </a:rPr>
            <a:t>Direção de ensino</a:t>
          </a:r>
        </a:p>
      </dsp:txBody>
      <dsp:txXfrm>
        <a:off x="2370132" y="1635706"/>
        <a:ext cx="1150715" cy="575357"/>
      </dsp:txXfrm>
    </dsp:sp>
    <dsp:sp modelId="{E6DE10A8-77E2-41B0-A2BE-03F5B5AC2595}">
      <dsp:nvSpPr>
        <dsp:cNvPr id="0" name=""/>
        <dsp:cNvSpPr/>
      </dsp:nvSpPr>
      <dsp:spPr>
        <a:xfrm>
          <a:off x="2370132" y="2452714"/>
          <a:ext cx="1150715" cy="575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solidFill>
                <a:schemeClr val="tx1"/>
              </a:solidFill>
              <a:latin typeface="+mj-lt"/>
            </a:rPr>
            <a:t>CTP</a:t>
          </a:r>
        </a:p>
      </dsp:txBody>
      <dsp:txXfrm>
        <a:off x="2370132" y="2452714"/>
        <a:ext cx="1150715" cy="575357"/>
      </dsp:txXfrm>
    </dsp:sp>
    <dsp:sp modelId="{215A0616-F349-4E47-85E2-DFF445C262CF}">
      <dsp:nvSpPr>
        <dsp:cNvPr id="0" name=""/>
        <dsp:cNvSpPr/>
      </dsp:nvSpPr>
      <dsp:spPr>
        <a:xfrm>
          <a:off x="2370132" y="3269722"/>
          <a:ext cx="1150715" cy="575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solidFill>
                <a:schemeClr val="tx1"/>
              </a:solidFill>
              <a:latin typeface="+mj-lt"/>
            </a:rPr>
            <a:t>CCA</a:t>
          </a:r>
        </a:p>
      </dsp:txBody>
      <dsp:txXfrm>
        <a:off x="2370132" y="3269722"/>
        <a:ext cx="1150715" cy="575357"/>
      </dsp:txXfrm>
    </dsp:sp>
    <dsp:sp modelId="{85AE15AD-D541-4FE0-9902-838A245371E4}">
      <dsp:nvSpPr>
        <dsp:cNvPr id="0" name=""/>
        <dsp:cNvSpPr/>
      </dsp:nvSpPr>
      <dsp:spPr>
        <a:xfrm>
          <a:off x="2370132" y="4086730"/>
          <a:ext cx="1150715" cy="575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solidFill>
                <a:schemeClr val="tx1"/>
              </a:solidFill>
              <a:latin typeface="+mj-lt"/>
            </a:rPr>
            <a:t>...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2370132" y="4086730"/>
        <a:ext cx="1150715" cy="575357"/>
      </dsp:txXfrm>
    </dsp:sp>
    <dsp:sp modelId="{27D515A5-B965-464C-BC25-19126E99E36A}">
      <dsp:nvSpPr>
        <dsp:cNvPr id="0" name=""/>
        <dsp:cNvSpPr/>
      </dsp:nvSpPr>
      <dsp:spPr>
        <a:xfrm>
          <a:off x="3474819" y="818698"/>
          <a:ext cx="1150715" cy="575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+mj-lt"/>
            </a:rPr>
            <a:t>...</a:t>
          </a:r>
        </a:p>
      </dsp:txBody>
      <dsp:txXfrm>
        <a:off x="3474819" y="818698"/>
        <a:ext cx="1150715" cy="575357"/>
      </dsp:txXfrm>
    </dsp:sp>
    <dsp:sp modelId="{01FBE62F-92A1-42EF-89FD-15F2E034300C}">
      <dsp:nvSpPr>
        <dsp:cNvPr id="0" name=""/>
        <dsp:cNvSpPr/>
      </dsp:nvSpPr>
      <dsp:spPr>
        <a:xfrm>
          <a:off x="4867185" y="818698"/>
          <a:ext cx="1150715" cy="575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+mj-lt"/>
            </a:rPr>
            <a:t>Comissão local  Campus N</a:t>
          </a:r>
        </a:p>
      </dsp:txBody>
      <dsp:txXfrm>
        <a:off x="4867185" y="818698"/>
        <a:ext cx="1150715" cy="575357"/>
      </dsp:txXfrm>
    </dsp:sp>
    <dsp:sp modelId="{DF45E56E-2B46-4CC0-8CF4-F01E77E8D27F}">
      <dsp:nvSpPr>
        <dsp:cNvPr id="0" name=""/>
        <dsp:cNvSpPr/>
      </dsp:nvSpPr>
      <dsp:spPr>
        <a:xfrm>
          <a:off x="5154864" y="1635706"/>
          <a:ext cx="1150715" cy="575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solidFill>
                <a:schemeClr val="tx1"/>
              </a:solidFill>
              <a:latin typeface="+mj-lt"/>
            </a:rPr>
            <a:t>Direção de ensino</a:t>
          </a:r>
        </a:p>
      </dsp:txBody>
      <dsp:txXfrm>
        <a:off x="5154864" y="1635706"/>
        <a:ext cx="1150715" cy="575357"/>
      </dsp:txXfrm>
    </dsp:sp>
    <dsp:sp modelId="{A6BA3A6B-19D5-40D5-AA61-A59DA4C136E2}">
      <dsp:nvSpPr>
        <dsp:cNvPr id="0" name=""/>
        <dsp:cNvSpPr/>
      </dsp:nvSpPr>
      <dsp:spPr>
        <a:xfrm>
          <a:off x="5154864" y="2452714"/>
          <a:ext cx="1150715" cy="575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solidFill>
                <a:schemeClr val="tx1"/>
              </a:solidFill>
              <a:latin typeface="+mj-lt"/>
            </a:rPr>
            <a:t>CTP</a:t>
          </a:r>
        </a:p>
      </dsp:txBody>
      <dsp:txXfrm>
        <a:off x="5154864" y="2452714"/>
        <a:ext cx="1150715" cy="575357"/>
      </dsp:txXfrm>
    </dsp:sp>
    <dsp:sp modelId="{4EB67037-510D-483E-B7C1-7B9FDA615321}">
      <dsp:nvSpPr>
        <dsp:cNvPr id="0" name=""/>
        <dsp:cNvSpPr/>
      </dsp:nvSpPr>
      <dsp:spPr>
        <a:xfrm>
          <a:off x="5154864" y="3269722"/>
          <a:ext cx="1150715" cy="575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solidFill>
                <a:schemeClr val="tx1"/>
              </a:solidFill>
              <a:latin typeface="+mj-lt"/>
            </a:rPr>
            <a:t>CCA</a:t>
          </a:r>
        </a:p>
      </dsp:txBody>
      <dsp:txXfrm>
        <a:off x="5154864" y="3269722"/>
        <a:ext cx="1150715" cy="575357"/>
      </dsp:txXfrm>
    </dsp:sp>
    <dsp:sp modelId="{551387BA-17F5-4E99-ACB5-9CF3C04C9AE5}">
      <dsp:nvSpPr>
        <dsp:cNvPr id="0" name=""/>
        <dsp:cNvSpPr/>
      </dsp:nvSpPr>
      <dsp:spPr>
        <a:xfrm>
          <a:off x="5154864" y="4086730"/>
          <a:ext cx="1150715" cy="575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solidFill>
                <a:schemeClr val="tx1"/>
              </a:solidFill>
              <a:latin typeface="+mj-lt"/>
            </a:rPr>
            <a:t>...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5154864" y="4086730"/>
        <a:ext cx="1150715" cy="5753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9B582-90B5-4405-8F92-5B28EC9BFF03}">
      <dsp:nvSpPr>
        <dsp:cNvPr id="0" name=""/>
        <dsp:cNvSpPr/>
      </dsp:nvSpPr>
      <dsp:spPr>
        <a:xfrm rot="5400000">
          <a:off x="1197536" y="218329"/>
          <a:ext cx="1764411" cy="293594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A72EB-D9A2-4766-89AC-3F92662424FB}">
      <dsp:nvSpPr>
        <dsp:cNvPr id="0" name=""/>
        <dsp:cNvSpPr/>
      </dsp:nvSpPr>
      <dsp:spPr>
        <a:xfrm>
          <a:off x="903012" y="1095543"/>
          <a:ext cx="2650584" cy="232339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/>
            <a:t>1ª. Etapa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Divulgação e validação junto à comunidade acadêmica do campus </a:t>
          </a:r>
        </a:p>
      </dsp:txBody>
      <dsp:txXfrm>
        <a:off x="903012" y="1095543"/>
        <a:ext cx="2650584" cy="2323392"/>
      </dsp:txXfrm>
    </dsp:sp>
    <dsp:sp modelId="{C6EA8EFE-E9F2-48ED-A7D5-85941F300577}">
      <dsp:nvSpPr>
        <dsp:cNvPr id="0" name=""/>
        <dsp:cNvSpPr/>
      </dsp:nvSpPr>
      <dsp:spPr>
        <a:xfrm>
          <a:off x="3053486" y="2182"/>
          <a:ext cx="500110" cy="50011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2881E-5FCA-4842-AE8D-B01E301A6ADF}">
      <dsp:nvSpPr>
        <dsp:cNvPr id="0" name=""/>
        <dsp:cNvSpPr/>
      </dsp:nvSpPr>
      <dsp:spPr>
        <a:xfrm rot="5400000">
          <a:off x="4442369" y="-584607"/>
          <a:ext cx="1764411" cy="293594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CFBEF-43A4-4C55-AE9E-7DAEFC4B913C}">
      <dsp:nvSpPr>
        <dsp:cNvPr id="0" name=""/>
        <dsp:cNvSpPr/>
      </dsp:nvSpPr>
      <dsp:spPr>
        <a:xfrm>
          <a:off x="4147845" y="292606"/>
          <a:ext cx="2650584" cy="232339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/>
            <a:t>2ª. Etapa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Planejamento das ações nos campi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Acompanhamento e avaliação das ações</a:t>
          </a:r>
        </a:p>
      </dsp:txBody>
      <dsp:txXfrm>
        <a:off x="4147845" y="292606"/>
        <a:ext cx="2650584" cy="232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6177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48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08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58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6620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402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</a:t>
            </a:r>
            <a:r>
              <a:rPr lang="pt-BR" baseline="0" dirty="0"/>
              <a:t> fatores motivadores para a evasão relacionados pelos Campi do IFCE foram categorizados em 3 grupos distintos. Neste slide, apenas parte dos fatores institucionais listados estão colocados. Os demais estão aqui: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Auxílios (transporte, material didático e outros) financeiros insuficientes para atender a demanda de todos os estudantes com o perfil adequado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Estudantes que recebem mais de uma bolsa e outros nenhuma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Falta de flexibilidade de alguns professores que reprovam por décimos;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Pouca ou nenhuma demanda por estágio em alguns cursos ofertados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err="1"/>
              <a:t>Inassiduidade</a:t>
            </a:r>
            <a:r>
              <a:rPr lang="pt-BR" dirty="0"/>
              <a:t> e impontualidade por parte de alguns docentes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Pouca oferta de cursos de nivelamento para os estudantes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Poucas oportunidades para recuperar a aprendizagem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Dificuldade de comunicação no </a:t>
            </a:r>
            <a:r>
              <a:rPr lang="pt-BR" i="1" dirty="0"/>
              <a:t>campus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Despreparo no atendimento ao público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Dificuldade em ofertar disciplinas pendentes aos alunos reprovados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Demonstração de despreparo de alguns professores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Acompanhamento pedagógico e multidisciplinar frágil principalmente no turno noturno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Atitudes de desrespeito relativas à gênero, etnia, a situação socioeconômica e a pessoas com necessidades específicas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Intolerância por parte de alguns professores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Falta de estrutura para atender às necessidades de permanência do estudante de tempo integral - espaço e alimentação adequados, espaço para descanso e estudo nos intervalos entre turnos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Relação professor - aluno (que  em parte é ruim)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800" dirty="0"/>
              <a:t>Acompanhamento frágil dos estudantes monitores e com dificuldade de aprendizagem;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800" dirty="0"/>
              <a:t>Poucas iniciativas no estímulo à </a:t>
            </a:r>
            <a:r>
              <a:rPr lang="pt-BR" sz="3800" dirty="0" err="1"/>
              <a:t>realizaçãDeficiência</a:t>
            </a:r>
            <a:r>
              <a:rPr lang="pt-BR" sz="3800" dirty="0"/>
              <a:t> no atendimento de pessoas com necessidades específicas;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800" dirty="0"/>
              <a:t>o de pesquisa e extensão;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800" dirty="0"/>
              <a:t>Dificuldade em ofertar disciplinas pendentes aos alunos reprovados;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800" dirty="0"/>
              <a:t>Material de estudo desatualizado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3393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3070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 apresentações podem</a:t>
            </a:r>
            <a:r>
              <a:rPr lang="pt-BR" baseline="0" dirty="0"/>
              <a:t> ser feitas: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baseline="0" dirty="0"/>
              <a:t>Apresentação  em reunião geral de todas as ações previstas para todos os segmentos;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dirty="0"/>
          </a:p>
          <a:p>
            <a:pPr algn="l"/>
            <a:r>
              <a:rPr lang="pt-BR" sz="1100" dirty="0"/>
              <a:t>Apresentação  de todas ações previstas somente referente ao segmento alvo da apresentação ou;</a:t>
            </a:r>
          </a:p>
          <a:p>
            <a:pPr algn="l"/>
            <a:endParaRPr lang="pt-BR" sz="1100" dirty="0"/>
          </a:p>
          <a:p>
            <a:pPr algn="l"/>
            <a:r>
              <a:rPr lang="pt-BR" sz="1100" b="1" dirty="0"/>
              <a:t>Outra forma  a ser definida pelo</a:t>
            </a:r>
            <a:r>
              <a:rPr lang="pt-BR" sz="1100" b="1" baseline="0" dirty="0"/>
              <a:t> campus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574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2473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748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113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983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32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responder esta pergunta</a:t>
            </a:r>
            <a:r>
              <a:rPr lang="pt-BR" baseline="0" dirty="0"/>
              <a:t> vamos iniciar a discussão relembrando alguns acontecimentos em nossa instituição.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449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diagnosticarmos a situação da evasão no IFCE, com base nos</a:t>
            </a:r>
            <a:r>
              <a:rPr lang="pt-BR" baseline="0" dirty="0"/>
              <a:t> dados registrados em nosso sistema acadêmico, organizamos as situações dos estudantes em 3 categorias.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207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Nas duas visões </a:t>
            </a:r>
            <a:r>
              <a:rPr lang="pt-BR" baseline="0" dirty="0"/>
              <a:t>estão </a:t>
            </a:r>
            <a:r>
              <a:rPr lang="pt-BR" baseline="0" dirty="0" smtClean="0"/>
              <a:t>incluídos </a:t>
            </a:r>
            <a:r>
              <a:rPr lang="pt-BR" baseline="0" dirty="0"/>
              <a:t>os cursos presenciais e a distancia em todos os níveis de ensino</a:t>
            </a:r>
          </a:p>
          <a:p>
            <a:r>
              <a:rPr lang="pt-BR" baseline="0" dirty="0"/>
              <a:t>Na visão à direita estão incluídos os cursos presenciais e a distância separados nos dois níveis onde se tem mais alunos: técnicos e de graduação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3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Outro conceito importante para subsidiar a discussão nesta</a:t>
            </a:r>
            <a:r>
              <a:rPr lang="pt-BR" baseline="0" dirty="0"/>
              <a:t> apresentação é a Retenção. Considera-se retido aquele aluno que cursou mais períodos letivos que o mínimo previsto na matriz curricular do curso;</a:t>
            </a:r>
          </a:p>
          <a:p>
            <a:r>
              <a:rPr lang="pt-BR" dirty="0"/>
              <a:t>Fatores que cursou mais períodos letivos cursados que o mínimo previsto na matriz curricular do curso.</a:t>
            </a:r>
          </a:p>
          <a:p>
            <a:r>
              <a:rPr lang="pt-BR" dirty="0"/>
              <a:t>Os</a:t>
            </a:r>
            <a:r>
              <a:rPr lang="pt-BR" baseline="0" dirty="0"/>
              <a:t> principais fatores que </a:t>
            </a:r>
            <a:r>
              <a:rPr lang="pt-BR" dirty="0"/>
              <a:t>influenciam o aumento do índice de retenção dos estudantes</a:t>
            </a:r>
            <a:r>
              <a:rPr lang="pt-BR" baseline="0" dirty="0"/>
              <a:t> </a:t>
            </a:r>
            <a:r>
              <a:rPr lang="pt-BR" dirty="0"/>
              <a:t>são 1) trancamento; 2) reprovações e 3) situações de aguardando estágio (apenas aumento no indicador, não é causa da retenção)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42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</a:t>
            </a:r>
            <a:r>
              <a:rPr lang="pt-BR" baseline="0" dirty="0"/>
              <a:t> fatores motivadores para a evasão relacionados pelos Campi do IFCE foram </a:t>
            </a:r>
            <a:r>
              <a:rPr lang="pt-BR" b="1" baseline="0" dirty="0"/>
              <a:t>categorizados em 3 grupos distintos</a:t>
            </a:r>
            <a:r>
              <a:rPr lang="pt-BR" baseline="0" dirty="0"/>
              <a:t>. Neste slide, apenas parte dos fatores institucionais listados estão colocados. Os demais estão aqui: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Auxílios (transporte, material didático e outros) financeiros insuficientes para atender a demanda de todos os estudantes com o perfil adequado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Estudantes que recebem mais de uma bolsa e outros nenhuma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Falta de flexibilidade de alguns professores que reprovam por décimos;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Pouca ou nenhuma demanda por estágio em alguns cursos ofertados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err="1"/>
              <a:t>Inassiduidade</a:t>
            </a:r>
            <a:r>
              <a:rPr lang="pt-BR" dirty="0"/>
              <a:t> e impontualidade por parte de alguns docentes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Pouca oferta de cursos de nivelamento para os estudantes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Poucas oportunidades para recuperar a aprendizagem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Dificuldade de comunicação no </a:t>
            </a:r>
            <a:r>
              <a:rPr lang="pt-BR" i="1" dirty="0"/>
              <a:t>campus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Despreparo no atendimento ao público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Dificuldade em ofertar disciplinas pendentes aos alunos reprovados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Demonstração de despreparo de alguns professores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Acompanhamento pedagógico e multidisciplinar frágil principalmente no turno noturno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Atitudes de desrespeito relativas à gênero, etnia, a situação socioeconômica e a pessoas com necessidades específicas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Intolerância por parte de alguns professores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Falta de estrutura para atender às necessidades de permanência do estudante de tempo integral - espaço e alimentação adequados, espaço para descanso e estudo nos intervalos entre turnos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Relação professor - aluno (que  em parte é ruim)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800" dirty="0"/>
              <a:t>Acompanhamento frágil dos estudantes monitores e com dificuldade de aprendizagem;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3800" dirty="0"/>
              <a:t>Poucas iniciativas no estímulo à </a:t>
            </a:r>
            <a:r>
              <a:rPr lang="pt-BR" sz="3800" dirty="0" err="1"/>
              <a:t>realizaçãDeficiência</a:t>
            </a:r>
            <a:r>
              <a:rPr lang="pt-BR" sz="3800" dirty="0"/>
              <a:t> no atendimento de pessoas com necessidades específicas;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800" dirty="0"/>
              <a:t>o de pesquisa e extensão;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800" dirty="0"/>
              <a:t>Dificuldade em ofertar disciplinas pendentes aos alunos reprovados;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800" dirty="0"/>
              <a:t>Material de estudo desatualizado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58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39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20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  <a:latin typeface="+mj-lt"/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5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1052052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66326"/>
            <a:ext cx="4483510" cy="723401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052053"/>
            <a:ext cx="247200" cy="1160206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2212258"/>
            <a:ext cx="247200" cy="1262932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3475190"/>
            <a:ext cx="247200" cy="166830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290194" y="24928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22787" y="288614"/>
            <a:ext cx="3932037" cy="470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 hasCustomPrompt="1"/>
          </p:nvPr>
        </p:nvSpPr>
        <p:spPr>
          <a:xfrm>
            <a:off x="422787" y="1243691"/>
            <a:ext cx="8264038" cy="368228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1000"/>
              </a:spcBef>
              <a:buSzPct val="100000"/>
              <a:defRPr sz="2800">
                <a:latin typeface="+mj-lt"/>
              </a:defRPr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r>
              <a:rPr lang="pt-BR" dirty="0"/>
              <a:t> </a:t>
            </a:r>
          </a:p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22787" y="1052052"/>
            <a:ext cx="3952800" cy="390340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1000"/>
              </a:spcBef>
              <a:buSzPct val="100000"/>
              <a:defRPr sz="2000">
                <a:latin typeface="+mj-lt"/>
              </a:defRPr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709652" y="1052052"/>
            <a:ext cx="3952125" cy="390340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1000"/>
              </a:spcBef>
              <a:buSzPct val="100000"/>
              <a:defRPr sz="2000">
                <a:latin typeface="+mj-lt"/>
              </a:defRPr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 dirty="0"/>
          </a:p>
        </p:txBody>
      </p:sp>
      <p:sp>
        <p:nvSpPr>
          <p:cNvPr id="11" name="Shape 32"/>
          <p:cNvSpPr/>
          <p:nvPr userDrawn="1"/>
        </p:nvSpPr>
        <p:spPr>
          <a:xfrm>
            <a:off x="0" y="0"/>
            <a:ext cx="247200" cy="1052052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Shape 33"/>
          <p:cNvSpPr/>
          <p:nvPr userDrawn="1"/>
        </p:nvSpPr>
        <p:spPr>
          <a:xfrm>
            <a:off x="0" y="166326"/>
            <a:ext cx="4483510" cy="723401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34"/>
          <p:cNvSpPr/>
          <p:nvPr userDrawn="1"/>
        </p:nvSpPr>
        <p:spPr>
          <a:xfrm>
            <a:off x="0" y="1052053"/>
            <a:ext cx="247200" cy="1160206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35"/>
          <p:cNvSpPr/>
          <p:nvPr userDrawn="1"/>
        </p:nvSpPr>
        <p:spPr>
          <a:xfrm>
            <a:off x="0" y="2212258"/>
            <a:ext cx="247200" cy="1262932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36"/>
          <p:cNvSpPr/>
          <p:nvPr userDrawn="1"/>
        </p:nvSpPr>
        <p:spPr>
          <a:xfrm>
            <a:off x="0" y="3475190"/>
            <a:ext cx="247200" cy="166830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37"/>
          <p:cNvCxnSpPr/>
          <p:nvPr userDrawn="1"/>
        </p:nvCxnSpPr>
        <p:spPr>
          <a:xfrm>
            <a:off x="290194" y="24928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" name="Shape 38"/>
          <p:cNvSpPr txBox="1">
            <a:spLocks noGrp="1"/>
          </p:cNvSpPr>
          <p:nvPr>
            <p:ph type="title"/>
          </p:nvPr>
        </p:nvSpPr>
        <p:spPr>
          <a:xfrm>
            <a:off x="422787" y="288614"/>
            <a:ext cx="3932037" cy="470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29990" y="1052051"/>
            <a:ext cx="2700000" cy="396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1000"/>
              </a:spcBef>
              <a:buSzPct val="100000"/>
              <a:defRPr sz="1800">
                <a:latin typeface="+mj-lt"/>
              </a:defRPr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3335501" y="1052051"/>
            <a:ext cx="2700000" cy="396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1000"/>
              </a:spcBef>
              <a:buSzPct val="100000"/>
              <a:defRPr sz="1800">
                <a:latin typeface="+mj-lt"/>
              </a:defRPr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230372" y="1052051"/>
            <a:ext cx="2700000" cy="396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1000"/>
              </a:spcBef>
              <a:buSzPct val="100000"/>
              <a:defRPr sz="1800">
                <a:latin typeface="+mj-lt"/>
              </a:defRPr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" name="Shape 32"/>
          <p:cNvSpPr/>
          <p:nvPr userDrawn="1"/>
        </p:nvSpPr>
        <p:spPr>
          <a:xfrm>
            <a:off x="0" y="0"/>
            <a:ext cx="247200" cy="1052052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3" name="Shape 33"/>
          <p:cNvSpPr/>
          <p:nvPr userDrawn="1"/>
        </p:nvSpPr>
        <p:spPr>
          <a:xfrm>
            <a:off x="0" y="166326"/>
            <a:ext cx="4483510" cy="723401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34"/>
          <p:cNvSpPr/>
          <p:nvPr userDrawn="1"/>
        </p:nvSpPr>
        <p:spPr>
          <a:xfrm>
            <a:off x="0" y="1052053"/>
            <a:ext cx="247200" cy="1160206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35"/>
          <p:cNvSpPr/>
          <p:nvPr userDrawn="1"/>
        </p:nvSpPr>
        <p:spPr>
          <a:xfrm>
            <a:off x="0" y="2212258"/>
            <a:ext cx="247200" cy="1262932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36"/>
          <p:cNvSpPr/>
          <p:nvPr userDrawn="1"/>
        </p:nvSpPr>
        <p:spPr>
          <a:xfrm>
            <a:off x="0" y="3475190"/>
            <a:ext cx="247200" cy="166830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" name="Shape 37"/>
          <p:cNvCxnSpPr/>
          <p:nvPr userDrawn="1"/>
        </p:nvCxnSpPr>
        <p:spPr>
          <a:xfrm>
            <a:off x="290194" y="24928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" name="Shape 38"/>
          <p:cNvSpPr txBox="1">
            <a:spLocks noGrp="1"/>
          </p:cNvSpPr>
          <p:nvPr>
            <p:ph type="title"/>
          </p:nvPr>
        </p:nvSpPr>
        <p:spPr>
          <a:xfrm>
            <a:off x="422787" y="288614"/>
            <a:ext cx="3932037" cy="470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2"/>
          <p:cNvSpPr/>
          <p:nvPr userDrawn="1"/>
        </p:nvSpPr>
        <p:spPr>
          <a:xfrm>
            <a:off x="0" y="0"/>
            <a:ext cx="247200" cy="1052052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0" name="Shape 33"/>
          <p:cNvSpPr/>
          <p:nvPr userDrawn="1"/>
        </p:nvSpPr>
        <p:spPr>
          <a:xfrm>
            <a:off x="0" y="166326"/>
            <a:ext cx="4483510" cy="723401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34"/>
          <p:cNvSpPr/>
          <p:nvPr userDrawn="1"/>
        </p:nvSpPr>
        <p:spPr>
          <a:xfrm>
            <a:off x="0" y="1052053"/>
            <a:ext cx="247200" cy="1160206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35"/>
          <p:cNvSpPr/>
          <p:nvPr userDrawn="1"/>
        </p:nvSpPr>
        <p:spPr>
          <a:xfrm>
            <a:off x="0" y="2212258"/>
            <a:ext cx="247200" cy="1262932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36"/>
          <p:cNvSpPr/>
          <p:nvPr userDrawn="1"/>
        </p:nvSpPr>
        <p:spPr>
          <a:xfrm>
            <a:off x="0" y="3475190"/>
            <a:ext cx="247200" cy="166830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37"/>
          <p:cNvCxnSpPr/>
          <p:nvPr userDrawn="1"/>
        </p:nvCxnSpPr>
        <p:spPr>
          <a:xfrm>
            <a:off x="290194" y="24928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38"/>
          <p:cNvSpPr txBox="1">
            <a:spLocks noGrp="1"/>
          </p:cNvSpPr>
          <p:nvPr>
            <p:ph type="title"/>
          </p:nvPr>
        </p:nvSpPr>
        <p:spPr>
          <a:xfrm>
            <a:off x="422787" y="288614"/>
            <a:ext cx="3932037" cy="470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dirty="0"/>
          </a:p>
        </p:txBody>
      </p:sp>
      <p:sp>
        <p:nvSpPr>
          <p:cNvPr id="71" name="Shape 7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gestaoproen.ifce.edu.br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rmenia.chaves@ifce.edu.b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hobson.cruz@ifce.edu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469223" y="605929"/>
            <a:ext cx="6480000" cy="181615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4000" dirty="0"/>
              <a:t>Plano de Permanência</a:t>
            </a:r>
            <a:br>
              <a:rPr lang="pt-BR" sz="4000" dirty="0"/>
            </a:br>
            <a:r>
              <a:rPr lang="pt-BR" sz="4000" dirty="0"/>
              <a:t>e Êxito de Estudantes </a:t>
            </a:r>
            <a:endParaRPr lang="en" sz="4000" dirty="0"/>
          </a:p>
        </p:txBody>
      </p:sp>
      <p:sp>
        <p:nvSpPr>
          <p:cNvPr id="2" name="Retângulo 1"/>
          <p:cNvSpPr/>
          <p:nvPr/>
        </p:nvSpPr>
        <p:spPr>
          <a:xfrm>
            <a:off x="2469223" y="2332710"/>
            <a:ext cx="5506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dirty="0" err="1" smtClean="0">
                <a:solidFill>
                  <a:schemeClr val="bg1"/>
                </a:solidFill>
                <a:latin typeface="+mj-lt"/>
              </a:rPr>
              <a:t>Pró-Reitoria</a:t>
            </a:r>
            <a:r>
              <a:rPr lang="pt-B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de </a:t>
            </a:r>
            <a:r>
              <a:rPr lang="pt-BR" dirty="0" smtClean="0">
                <a:solidFill>
                  <a:schemeClr val="bg1"/>
                </a:solidFill>
                <a:latin typeface="+mj-lt"/>
              </a:rPr>
              <a:t>Ensino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+mj-lt"/>
              </a:rPr>
              <a:t>Comissão Local de Permanência e êxito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7118" y="4638244"/>
            <a:ext cx="90668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Pró-Reitoria</a:t>
            </a:r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de Ensino do Instituto Federal do Ceará</a:t>
            </a:r>
          </a:p>
          <a:p>
            <a:pPr algn="r"/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Rua Jorge Dummar, 1703 - Jardim América. Fortaleza, CE</a:t>
            </a:r>
          </a:p>
          <a:p>
            <a:pPr algn="r"/>
            <a:r>
              <a:rPr lang="pt-B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Fone: (85) 3401-2339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616944" y="1233889"/>
            <a:ext cx="1443208" cy="1677574"/>
            <a:chOff x="572877" y="561861"/>
            <a:chExt cx="1288974" cy="1498294"/>
          </a:xfrm>
        </p:grpSpPr>
        <p:sp>
          <p:nvSpPr>
            <p:cNvPr id="8" name="Retângulo 7"/>
            <p:cNvSpPr/>
            <p:nvPr/>
          </p:nvSpPr>
          <p:spPr>
            <a:xfrm>
              <a:off x="572877" y="561861"/>
              <a:ext cx="1288974" cy="1498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668527"/>
              <a:ext cx="1052019" cy="1282461"/>
            </a:xfrm>
            <a:prstGeom prst="rect">
              <a:avLst/>
            </a:prstGeom>
            <a:solidFill>
              <a:schemeClr val="lt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PNE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81882111"/>
              </p:ext>
            </p:extLst>
          </p:nvPr>
        </p:nvGraphicFramePr>
        <p:xfrm>
          <a:off x="292157" y="1140029"/>
          <a:ext cx="8638087" cy="3811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71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1800" dirty="0"/>
              <a:t>Para  alcance da meta prevista, o IFCE define que as taxas de conclusão para cada campus e curso ofertado deverá aumentar em 7,15% ao ano, a contar de 2017.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1800" dirty="0"/>
              <a:t>A referência inicial de </a:t>
            </a:r>
            <a:r>
              <a:rPr lang="pt-BR" sz="1800" b="1" dirty="0">
                <a:solidFill>
                  <a:srgbClr val="FF0000"/>
                </a:solidFill>
              </a:rPr>
              <a:t>40% </a:t>
            </a:r>
            <a:r>
              <a:rPr lang="pt-BR" sz="1800" dirty="0"/>
              <a:t>foi obtida a partir da taxa de conclusão média dos cursos presenciais do IFCE nos últimos 5 anos.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de Conclusão dos Cursos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44105077"/>
              </p:ext>
            </p:extLst>
          </p:nvPr>
        </p:nvGraphicFramePr>
        <p:xfrm>
          <a:off x="569956" y="3158837"/>
          <a:ext cx="8091821" cy="1796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80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Como </a:t>
            </a:r>
            <a:r>
              <a:rPr lang="pt-BR" dirty="0" smtClean="0"/>
              <a:t>o documento </a:t>
            </a:r>
            <a:r>
              <a:rPr lang="pt-BR" dirty="0"/>
              <a:t>do PPE está organizado?</a:t>
            </a:r>
            <a:endParaRPr lang="en" dirty="0"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9095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sz="1600" dirty="0"/>
              <a:t>Itens constantes do Plano de Permanência e Êxito dos estudantes do IFCE 2017</a:t>
            </a:r>
            <a:endParaRPr lang="en" sz="1600" dirty="0"/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99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Seções do PPE/IFCE</a:t>
            </a:r>
          </a:p>
        </p:txBody>
      </p:sp>
      <p:sp>
        <p:nvSpPr>
          <p:cNvPr id="3" name="Shape 354"/>
          <p:cNvSpPr txBox="1">
            <a:spLocks/>
          </p:cNvSpPr>
          <p:nvPr/>
        </p:nvSpPr>
        <p:spPr>
          <a:xfrm>
            <a:off x="789772" y="1047263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00" b="1" dirty="0">
                <a:solidFill>
                  <a:schemeClr val="accent6"/>
                </a:solidFill>
              </a:rPr>
              <a:t>Justificativa</a:t>
            </a:r>
          </a:p>
          <a:p>
            <a:r>
              <a:rPr lang="en" sz="1600" dirty="0">
                <a:solidFill>
                  <a:srgbClr val="124057"/>
                </a:solidFill>
              </a:rPr>
              <a:t>Seção que detalha a motivação para a construção do Plano de Permanência e Êxito do IFCE.</a:t>
            </a:r>
          </a:p>
        </p:txBody>
      </p:sp>
      <p:sp>
        <p:nvSpPr>
          <p:cNvPr id="4" name="Shape 355"/>
          <p:cNvSpPr txBox="1">
            <a:spLocks/>
          </p:cNvSpPr>
          <p:nvPr/>
        </p:nvSpPr>
        <p:spPr>
          <a:xfrm>
            <a:off x="3323134" y="1047263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00" b="1" dirty="0">
                <a:solidFill>
                  <a:schemeClr val="accent6"/>
                </a:solidFill>
              </a:rPr>
              <a:t>Base Conceitual</a:t>
            </a:r>
          </a:p>
          <a:p>
            <a:r>
              <a:rPr lang="en" sz="1600" dirty="0">
                <a:solidFill>
                  <a:srgbClr val="124057"/>
                </a:solidFill>
              </a:rPr>
              <a:t>Seção que define a base conceitual a ser utilizada para a confecção dos diagnósticos de permanência e êxito.</a:t>
            </a:r>
          </a:p>
        </p:txBody>
      </p:sp>
      <p:sp>
        <p:nvSpPr>
          <p:cNvPr id="5" name="Shape 356"/>
          <p:cNvSpPr txBox="1">
            <a:spLocks/>
          </p:cNvSpPr>
          <p:nvPr/>
        </p:nvSpPr>
        <p:spPr>
          <a:xfrm>
            <a:off x="5856496" y="1047263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err="1">
                <a:solidFill>
                  <a:schemeClr val="accent6"/>
                </a:solidFill>
              </a:rPr>
              <a:t>Diagnóstico</a:t>
            </a:r>
            <a:endParaRPr lang="en-US" sz="1600" b="1" dirty="0">
              <a:solidFill>
                <a:schemeClr val="accent6"/>
              </a:solidFill>
            </a:endParaRPr>
          </a:p>
          <a:p>
            <a:r>
              <a:rPr lang="en-US" sz="1600" dirty="0" err="1">
                <a:solidFill>
                  <a:srgbClr val="124057"/>
                </a:solidFill>
              </a:rPr>
              <a:t>Seção</a:t>
            </a:r>
            <a:r>
              <a:rPr lang="en-US" sz="1600" dirty="0">
                <a:solidFill>
                  <a:srgbClr val="124057"/>
                </a:solidFill>
              </a:rPr>
              <a:t> que </a:t>
            </a:r>
            <a:r>
              <a:rPr lang="en-US" sz="1600" dirty="0" err="1">
                <a:solidFill>
                  <a:srgbClr val="124057"/>
                </a:solidFill>
              </a:rPr>
              <a:t>apresenta</a:t>
            </a:r>
            <a:r>
              <a:rPr lang="en-US" sz="1600" dirty="0">
                <a:solidFill>
                  <a:srgbClr val="124057"/>
                </a:solidFill>
              </a:rPr>
              <a:t> </a:t>
            </a:r>
            <a:r>
              <a:rPr lang="en-US" sz="1600" dirty="0" err="1">
                <a:solidFill>
                  <a:srgbClr val="124057"/>
                </a:solidFill>
              </a:rPr>
              <a:t>os</a:t>
            </a:r>
            <a:r>
              <a:rPr lang="en-US" sz="1600" dirty="0">
                <a:solidFill>
                  <a:srgbClr val="124057"/>
                </a:solidFill>
              </a:rPr>
              <a:t> </a:t>
            </a:r>
            <a:r>
              <a:rPr lang="en-US" sz="1600" dirty="0" err="1">
                <a:solidFill>
                  <a:srgbClr val="124057"/>
                </a:solidFill>
              </a:rPr>
              <a:t>mecanismos</a:t>
            </a:r>
            <a:r>
              <a:rPr lang="en-US" sz="1600" dirty="0">
                <a:solidFill>
                  <a:srgbClr val="124057"/>
                </a:solidFill>
              </a:rPr>
              <a:t> </a:t>
            </a:r>
            <a:r>
              <a:rPr lang="en-US" sz="1600" dirty="0" err="1">
                <a:solidFill>
                  <a:srgbClr val="124057"/>
                </a:solidFill>
              </a:rPr>
              <a:t>utilizados</a:t>
            </a:r>
            <a:r>
              <a:rPr lang="en-US" sz="1600" dirty="0">
                <a:solidFill>
                  <a:srgbClr val="124057"/>
                </a:solidFill>
              </a:rPr>
              <a:t> para </a:t>
            </a:r>
            <a:r>
              <a:rPr lang="en-US" sz="1600" dirty="0" err="1">
                <a:solidFill>
                  <a:srgbClr val="124057"/>
                </a:solidFill>
              </a:rPr>
              <a:t>calcular</a:t>
            </a:r>
            <a:r>
              <a:rPr lang="en-US" sz="1600" dirty="0">
                <a:solidFill>
                  <a:srgbClr val="124057"/>
                </a:solidFill>
              </a:rPr>
              <a:t> </a:t>
            </a:r>
            <a:r>
              <a:rPr lang="en-US" sz="1600" dirty="0" err="1">
                <a:solidFill>
                  <a:srgbClr val="124057"/>
                </a:solidFill>
              </a:rPr>
              <a:t>os</a:t>
            </a:r>
            <a:r>
              <a:rPr lang="en-US" sz="1600" dirty="0">
                <a:solidFill>
                  <a:srgbClr val="124057"/>
                </a:solidFill>
              </a:rPr>
              <a:t> </a:t>
            </a:r>
            <a:r>
              <a:rPr lang="en-US" sz="1600" dirty="0" err="1">
                <a:solidFill>
                  <a:srgbClr val="124057"/>
                </a:solidFill>
              </a:rPr>
              <a:t>indicadores</a:t>
            </a:r>
            <a:r>
              <a:rPr lang="en-US" sz="1600" dirty="0">
                <a:solidFill>
                  <a:srgbClr val="124057"/>
                </a:solidFill>
              </a:rPr>
              <a:t> de </a:t>
            </a:r>
            <a:r>
              <a:rPr lang="en-US" sz="1600" dirty="0" err="1">
                <a:solidFill>
                  <a:srgbClr val="124057"/>
                </a:solidFill>
              </a:rPr>
              <a:t>permanência</a:t>
            </a:r>
            <a:r>
              <a:rPr lang="en-US" sz="1600" dirty="0">
                <a:solidFill>
                  <a:srgbClr val="124057"/>
                </a:solidFill>
              </a:rPr>
              <a:t> e </a:t>
            </a:r>
            <a:r>
              <a:rPr lang="en-US" sz="1600" dirty="0" err="1">
                <a:solidFill>
                  <a:srgbClr val="124057"/>
                </a:solidFill>
              </a:rPr>
              <a:t>êxito</a:t>
            </a:r>
            <a:r>
              <a:rPr lang="en-US" sz="1600" dirty="0">
                <a:solidFill>
                  <a:srgbClr val="124057"/>
                </a:solidFill>
              </a:rPr>
              <a:t> da </a:t>
            </a:r>
            <a:r>
              <a:rPr lang="en-US" sz="1600" dirty="0" err="1">
                <a:solidFill>
                  <a:srgbClr val="124057"/>
                </a:solidFill>
              </a:rPr>
              <a:t>instituição</a:t>
            </a:r>
            <a:r>
              <a:rPr lang="en-US" sz="1600" dirty="0">
                <a:solidFill>
                  <a:srgbClr val="124057"/>
                </a:solidFill>
              </a:rPr>
              <a:t>.</a:t>
            </a:r>
          </a:p>
          <a:p>
            <a:endParaRPr lang="en-US" sz="1600" dirty="0">
              <a:solidFill>
                <a:srgbClr val="124057"/>
              </a:solidFill>
            </a:endParaRPr>
          </a:p>
        </p:txBody>
      </p:sp>
      <p:sp>
        <p:nvSpPr>
          <p:cNvPr id="6" name="Shape 357"/>
          <p:cNvSpPr txBox="1">
            <a:spLocks/>
          </p:cNvSpPr>
          <p:nvPr/>
        </p:nvSpPr>
        <p:spPr>
          <a:xfrm>
            <a:off x="777890" y="2960914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00" b="1" dirty="0">
                <a:solidFill>
                  <a:schemeClr val="accent6"/>
                </a:solidFill>
              </a:rPr>
              <a:t>Metas</a:t>
            </a:r>
          </a:p>
          <a:p>
            <a:r>
              <a:rPr lang="en" sz="1600" dirty="0">
                <a:solidFill>
                  <a:srgbClr val="124057"/>
                </a:solidFill>
              </a:rPr>
              <a:t>Seção que descreve as metas para permanência dos estudantes no IFCE e mecanismos para suas definições.</a:t>
            </a:r>
          </a:p>
          <a:p>
            <a:endParaRPr lang="en" sz="1600" b="1" dirty="0">
              <a:solidFill>
                <a:schemeClr val="accent6"/>
              </a:solidFill>
            </a:endParaRPr>
          </a:p>
        </p:txBody>
      </p:sp>
      <p:sp>
        <p:nvSpPr>
          <p:cNvPr id="7" name="Shape 358"/>
          <p:cNvSpPr txBox="1">
            <a:spLocks/>
          </p:cNvSpPr>
          <p:nvPr/>
        </p:nvSpPr>
        <p:spPr>
          <a:xfrm>
            <a:off x="3311252" y="2937165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00" b="1" dirty="0">
                <a:solidFill>
                  <a:schemeClr val="accent6"/>
                </a:solidFill>
              </a:rPr>
              <a:t>Ações</a:t>
            </a:r>
          </a:p>
          <a:p>
            <a:r>
              <a:rPr lang="en" sz="1600" dirty="0">
                <a:solidFill>
                  <a:srgbClr val="124057"/>
                </a:solidFill>
              </a:rPr>
              <a:t>Seção que detalhas todas as ações gerais e específicas previstas para execução nos campi.</a:t>
            </a:r>
          </a:p>
        </p:txBody>
      </p:sp>
      <p:sp>
        <p:nvSpPr>
          <p:cNvPr id="8" name="Shape 359"/>
          <p:cNvSpPr txBox="1">
            <a:spLocks/>
          </p:cNvSpPr>
          <p:nvPr/>
        </p:nvSpPr>
        <p:spPr>
          <a:xfrm>
            <a:off x="5844614" y="2937168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err="1">
                <a:solidFill>
                  <a:schemeClr val="accent6"/>
                </a:solidFill>
              </a:rPr>
              <a:t>Metodologia</a:t>
            </a:r>
            <a:endParaRPr lang="en-US" sz="1600" b="1" dirty="0">
              <a:solidFill>
                <a:schemeClr val="accent6"/>
              </a:solidFill>
            </a:endParaRPr>
          </a:p>
          <a:p>
            <a:r>
              <a:rPr lang="pt-BR" sz="1600" dirty="0">
                <a:solidFill>
                  <a:srgbClr val="124057"/>
                </a:solidFill>
              </a:rPr>
              <a:t>Seção que apresenta a metodologia de planejamento, acompanhamento  e avaliação dos indicadores e das ações do PPE.</a:t>
            </a:r>
          </a:p>
        </p:txBody>
      </p:sp>
    </p:spTree>
    <p:extLst>
      <p:ext uri="{BB962C8B-B14F-4D97-AF65-F5344CB8AC3E}">
        <p14:creationId xmlns:p14="http://schemas.microsoft.com/office/powerpoint/2010/main" val="187234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observações sobre o PPE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O PPE terá duração de 7 anos (2017 -2024), acompanhando o prazo final do PNE vigente.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O PPE está em consonância com o Projeto Pedagógico Institucional (PPI), com o Plano de Desenvolvimento Institucional (PDI) e com a autoavaliação institucional e, a partir de 2017,  integrará os relatórios anuais de gestão.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109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Qual o cronograma previsto?</a:t>
            </a:r>
            <a:endParaRPr lang="en" dirty="0"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9095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sz="1600" dirty="0"/>
              <a:t>Cronograma de implantação do PPE/IFCE 2017 nos campi da instituição.</a:t>
            </a:r>
            <a:endParaRPr lang="en" sz="1600" dirty="0"/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256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de Implantação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3407591"/>
              </p:ext>
            </p:extLst>
          </p:nvPr>
        </p:nvGraphicFramePr>
        <p:xfrm>
          <a:off x="855024" y="1128156"/>
          <a:ext cx="7968342" cy="317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005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Quem são os atores da implantação do PPE?</a:t>
            </a:r>
            <a:endParaRPr lang="en" dirty="0"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9095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sz="1600" dirty="0"/>
              <a:t>Definição dos atores responsáveis pela implantação do PPE e suas respectivas atribuições</a:t>
            </a:r>
            <a:endParaRPr lang="en" sz="1600" dirty="0"/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34159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98766091"/>
              </p:ext>
            </p:extLst>
          </p:nvPr>
        </p:nvGraphicFramePr>
        <p:xfrm>
          <a:off x="1074166" y="210191"/>
          <a:ext cx="6995668" cy="466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74111" y="1170321"/>
            <a:ext cx="400110" cy="3703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dirty="0"/>
              <a:t>Campus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56156" y="324026"/>
            <a:ext cx="126305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pt-BR" dirty="0"/>
              <a:t>Reitoria</a:t>
            </a:r>
          </a:p>
        </p:txBody>
      </p:sp>
    </p:spTree>
    <p:extLst>
      <p:ext uri="{BB962C8B-B14F-4D97-AF65-F5344CB8AC3E}">
        <p14:creationId xmlns:p14="http://schemas.microsoft.com/office/powerpoint/2010/main" val="690722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/>
          <p:cNvSpPr/>
          <p:nvPr/>
        </p:nvSpPr>
        <p:spPr>
          <a:xfrm>
            <a:off x="6230372" y="1052051"/>
            <a:ext cx="2616173" cy="4242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3"/>
          </p:nvPr>
        </p:nvSpPr>
        <p:spPr>
          <a:xfrm>
            <a:off x="6230372" y="1052051"/>
            <a:ext cx="2616173" cy="3960000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pt-BR" sz="1400" dirty="0">
                <a:solidFill>
                  <a:schemeClr val="tx1"/>
                </a:solidFill>
              </a:rPr>
              <a:t>SEGMENTOS </a:t>
            </a:r>
          </a:p>
          <a:p>
            <a:pPr marL="171450" indent="-171450"/>
            <a:r>
              <a:rPr lang="pt-BR" sz="1400" dirty="0"/>
              <a:t>Participar das reuniões que tratam da permanência e êxito convocadas pelas subcomissões, gestões de ensino ou setores designados para tal fim</a:t>
            </a:r>
          </a:p>
          <a:p>
            <a:pPr marL="171450" indent="-171450"/>
            <a:r>
              <a:rPr lang="pt-BR" sz="1400" dirty="0"/>
              <a:t>Realizar e registrar as atividades de combate à evasão que lhes são atribuídas no PPE e no cronograma das atividades construídos pelos campi</a:t>
            </a:r>
          </a:p>
          <a:p>
            <a:pPr marL="171450" indent="-171450"/>
            <a:r>
              <a:rPr lang="pt-BR" sz="1400" dirty="0"/>
              <a:t>Atuar de forma colaborativa</a:t>
            </a:r>
          </a:p>
          <a:p>
            <a:pPr marL="171450" indent="-171450"/>
            <a:endParaRPr lang="pt-BR" sz="1400" dirty="0"/>
          </a:p>
        </p:txBody>
      </p:sp>
      <p:sp>
        <p:nvSpPr>
          <p:cNvPr id="7" name="Retângulo: Cantos Arredondados 6"/>
          <p:cNvSpPr/>
          <p:nvPr/>
        </p:nvSpPr>
        <p:spPr>
          <a:xfrm>
            <a:off x="3335501" y="1052051"/>
            <a:ext cx="2700000" cy="4242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335501" y="1052051"/>
            <a:ext cx="2700000" cy="3960000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pt-BR" sz="1400" dirty="0">
                <a:solidFill>
                  <a:schemeClr val="tx1"/>
                </a:solidFill>
              </a:rPr>
              <a:t>COMISSÃO LOCAL  </a:t>
            </a:r>
          </a:p>
          <a:p>
            <a:pPr marL="171450" indent="-171450"/>
            <a:r>
              <a:rPr lang="pt-BR" sz="1400" dirty="0"/>
              <a:t>Apoiar a comissão geral na elaboração, na execução e na avaliação do PPE, no âmbito dos respectivos campi e de seus cursos</a:t>
            </a:r>
          </a:p>
          <a:p>
            <a:pPr marL="171450" indent="-171450"/>
            <a:r>
              <a:rPr lang="pt-BR" sz="1400" dirty="0"/>
              <a:t>Coordenar a elaboração do cronograma anual de atividades de incentivo à permanência e êxito a partir das ações previstas no quadro de ações gerais e específicas previstas no PPE</a:t>
            </a:r>
          </a:p>
          <a:p>
            <a:pPr marL="171450" indent="-171450"/>
            <a:endParaRPr lang="pt-BR" sz="1400" dirty="0"/>
          </a:p>
        </p:txBody>
      </p:sp>
      <p:sp>
        <p:nvSpPr>
          <p:cNvPr id="9" name="Retângulo: Cantos Arredondados 8"/>
          <p:cNvSpPr/>
          <p:nvPr/>
        </p:nvSpPr>
        <p:spPr>
          <a:xfrm>
            <a:off x="422787" y="1052050"/>
            <a:ext cx="2616173" cy="4242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29990" y="1052051"/>
            <a:ext cx="2608970" cy="3960000"/>
          </a:xfrm>
          <a:solidFill>
            <a:schemeClr val="lt1">
              <a:alpha val="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pt-BR" sz="1400" dirty="0">
                <a:solidFill>
                  <a:schemeClr val="tx1"/>
                </a:solidFill>
              </a:rPr>
              <a:t>COMISSÃO GERAL</a:t>
            </a:r>
          </a:p>
          <a:p>
            <a:pPr marL="171450" indent="-171450"/>
            <a:r>
              <a:rPr lang="pt-BR" sz="1400" dirty="0"/>
              <a:t>Coordenar a elaboração, a execução e a avaliação do PPE, sob a supervisão da PROEN</a:t>
            </a:r>
          </a:p>
          <a:p>
            <a:pPr marL="171450" indent="-171450"/>
            <a:r>
              <a:rPr lang="pt-BR" sz="1400" dirty="0"/>
              <a:t>Realizar ações que promovam a avaliação das metas e das ações previstas no PPE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Atores e Atribuições</a:t>
            </a:r>
          </a:p>
        </p:txBody>
      </p:sp>
    </p:spTree>
    <p:extLst>
      <p:ext uri="{BB962C8B-B14F-4D97-AF65-F5344CB8AC3E}">
        <p14:creationId xmlns:p14="http://schemas.microsoft.com/office/powerpoint/2010/main" val="89228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Por que construir este plano no IFCE?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Contexto da construção do Plano de Permanência e Êxito - PPE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402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Atribuições Gerais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2787" y="890649"/>
            <a:ext cx="8264038" cy="4035326"/>
          </a:xfrm>
        </p:spPr>
        <p:txBody>
          <a:bodyPr/>
          <a:lstStyle/>
          <a:p>
            <a:pPr>
              <a:spcBef>
                <a:spcPts val="200"/>
              </a:spcBef>
              <a:buNone/>
            </a:pPr>
            <a:r>
              <a:rPr lang="pt-BR" sz="2000" dirty="0"/>
              <a:t>Caberá à comissão geral, às comissões locais, às direções gerais e às gestões máximas de ensino nos campi: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pt-BR" sz="2000" dirty="0"/>
              <a:t>acompanhar periodicamente o desenvolvimento das ações previstas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pt-BR" sz="2000" dirty="0"/>
              <a:t>reprogramar a execução em tempo hábil das ações que não forem possíveis de realizar no prazo previsto inicialmente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pt-BR" sz="2000" dirty="0"/>
              <a:t>acompanhar a evolução das metas no âmbito de cada curso e do campus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pt-BR" sz="2000" dirty="0"/>
              <a:t>adotar novas providências que visem o alcance das metas estabelecidas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pt-BR" sz="2000" dirty="0"/>
              <a:t>colaborar com as demandas das comissões gerais e locais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8006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/>
              <a:t>Como se dará a implantação do PPE no IFCE?</a:t>
            </a:r>
            <a:endParaRPr lang="en" dirty="0"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9095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pt-BR" sz="1600" dirty="0"/>
              <a:t>Detalhamento das etapas de implantação do PPE/IFCE 2017</a:t>
            </a:r>
            <a:endParaRPr lang="en" sz="1600" dirty="0"/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82205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de Implantação nos Campi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1058941"/>
              </p:ext>
            </p:extLst>
          </p:nvPr>
        </p:nvGraphicFramePr>
        <p:xfrm>
          <a:off x="617518" y="1187532"/>
          <a:ext cx="7410202" cy="342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099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Como ações de </a:t>
            </a:r>
            <a:r>
              <a:rPr lang="pt-BR" dirty="0">
                <a:solidFill>
                  <a:schemeClr val="accent6"/>
                </a:solidFill>
              </a:rPr>
              <a:t>divulgação</a:t>
            </a:r>
            <a:r>
              <a:rPr lang="pt-BR" dirty="0"/>
              <a:t>, sugere-se: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Estudo sobre permanência e êxito no campus, apresentando o diagnóstico quantitativo e qualitativo do campus.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Apresentação das ações no âmbito da gestão administrativa, </a:t>
            </a:r>
            <a:r>
              <a:rPr lang="pt-BR" dirty="0" err="1"/>
              <a:t>socioeducacional</a:t>
            </a:r>
            <a:r>
              <a:rPr lang="pt-BR" dirty="0"/>
              <a:t> e financeira.</a:t>
            </a:r>
          </a:p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/>
              <a:t> Como </a:t>
            </a:r>
            <a:r>
              <a:rPr lang="pt-BR" dirty="0">
                <a:solidFill>
                  <a:schemeClr val="accent6"/>
                </a:solidFill>
              </a:rPr>
              <a:t>recursos materiais</a:t>
            </a:r>
            <a:r>
              <a:rPr lang="pt-BR" dirty="0"/>
              <a:t>, sugere-se utilizar: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Slides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Cópias de fragmentos do PPE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1a. Etapa – Divulgação do PPE</a:t>
            </a:r>
          </a:p>
        </p:txBody>
      </p:sp>
    </p:spTree>
    <p:extLst>
      <p:ext uri="{BB962C8B-B14F-4D97-AF65-F5344CB8AC3E}">
        <p14:creationId xmlns:p14="http://schemas.microsoft.com/office/powerpoint/2010/main" val="44799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2ª. Etapa – Planejamento das Ações nos Campi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22787" y="938151"/>
            <a:ext cx="8264038" cy="39878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2400" dirty="0"/>
              <a:t>Leitura das ações específicas e suas respectivas medidas de intervenção (MI), presentes na Seção 8.2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 Planejamento de atividades para cada MI da Seção 8.2 que seja aplicável ao campus, indicando para cada atividade: </a:t>
            </a:r>
            <a:r>
              <a:rPr lang="pt-BR" sz="2400" dirty="0">
                <a:solidFill>
                  <a:schemeClr val="accent6"/>
                </a:solidFill>
                <a:latin typeface="+mj-lt"/>
              </a:rPr>
              <a:t>Título, descrição, campus, data de início e data de final da atividade.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 Registro das atividades mencionadas na ferramenta de gestão PROEN, disponível em: </a:t>
            </a:r>
            <a:r>
              <a:rPr lang="pt-BR" sz="2400" dirty="0" smtClean="0">
                <a:hlinkClick r:id="rId2"/>
              </a:rPr>
              <a:t>gestaoproen.ifce.edu.br</a:t>
            </a:r>
            <a:endParaRPr lang="pt-BR" sz="2400" dirty="0"/>
          </a:p>
          <a:p>
            <a:pPr marL="514350" lvl="3" indent="-514350">
              <a:buFont typeface="+mj-lt"/>
              <a:buAutoNum type="arabicPeriod"/>
            </a:pPr>
            <a:endParaRPr lang="pt-BR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6845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4364125" y="889975"/>
            <a:ext cx="4367923" cy="340047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4546901" y="1070550"/>
            <a:ext cx="4002300" cy="255569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999999"/>
                </a:solidFill>
                <a:latin typeface="Nixie One"/>
                <a:ea typeface="Nixie One"/>
                <a:cs typeface="Nixie One"/>
                <a:sym typeface="Nixie One"/>
              </a:rPr>
              <a:t>Place your screenshot here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4294967295"/>
          </p:nvPr>
        </p:nvSpPr>
        <p:spPr>
          <a:xfrm>
            <a:off x="1053051" y="489800"/>
            <a:ext cx="3020186" cy="416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rPr>
              <a:t>Ferramenta GestãoProen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 dirty="0">
                <a:latin typeface="+mj-lt"/>
              </a:rPr>
              <a:t>P</a:t>
            </a:r>
            <a:r>
              <a:rPr lang="en" sz="1800" dirty="0">
                <a:latin typeface="+mj-lt"/>
              </a:rPr>
              <a:t>ara registro e acompanhamento das atividades viculadas à medidas de intervenção previstas no PPE/IFCE 2017.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01" y="1070549"/>
            <a:ext cx="4006220" cy="182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43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4364125" y="889975"/>
            <a:ext cx="4367923" cy="340047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4546901" y="1070550"/>
            <a:ext cx="4002300" cy="255569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999999"/>
                </a:solidFill>
                <a:latin typeface="Nixie One"/>
                <a:ea typeface="Nixie One"/>
                <a:cs typeface="Nixie One"/>
                <a:sym typeface="Nixie One"/>
              </a:rPr>
              <a:t>Place your screenshot here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4294967295"/>
          </p:nvPr>
        </p:nvSpPr>
        <p:spPr>
          <a:xfrm>
            <a:off x="1053051" y="489800"/>
            <a:ext cx="3020186" cy="416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rPr>
              <a:t>Ferramenta GestãoProen</a:t>
            </a:r>
            <a:endParaRPr sz="2400" dirty="0">
              <a:solidFill>
                <a:schemeClr val="accent6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sz="2000" dirty="0"/>
              <a:t>Campos a serem preenchidos para cada atividade registrada pelo campus.</a:t>
            </a:r>
            <a:endParaRPr lang="en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01" y="1070550"/>
            <a:ext cx="4013859" cy="19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94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pt-BR" sz="2000" dirty="0">
                <a:solidFill>
                  <a:srgbClr val="124057"/>
                </a:solidFill>
                <a:latin typeface="+mj-lt"/>
              </a:rPr>
              <a:t>As atividades planejadas devem ser  executadas e evidenciadas por meio documentação comprobatória. </a:t>
            </a:r>
          </a:p>
          <a:p>
            <a:pPr lvl="3"/>
            <a:endParaRPr lang="pt-BR" sz="1600" dirty="0">
              <a:solidFill>
                <a:schemeClr val="accent6"/>
              </a:solidFill>
              <a:latin typeface="+mj-lt"/>
            </a:endParaRPr>
          </a:p>
          <a:p>
            <a:pPr lvl="3"/>
            <a:r>
              <a:rPr lang="pt-BR" sz="1600" dirty="0">
                <a:solidFill>
                  <a:schemeClr val="accent6"/>
                </a:solidFill>
                <a:latin typeface="+mj-lt"/>
              </a:rPr>
              <a:t>Recomenda-se que o  material a ser evidenciado seja catalogado sistematicamente e devidamente arquivado em meio digital e físico.</a:t>
            </a:r>
          </a:p>
          <a:p>
            <a:pPr lvl="3"/>
            <a:endParaRPr lang="pt-BR" sz="2000" dirty="0">
              <a:solidFill>
                <a:srgbClr val="124057"/>
              </a:solidFill>
              <a:latin typeface="+mj-lt"/>
            </a:endParaRPr>
          </a:p>
          <a:p>
            <a:pPr marL="514350" lvl="3" indent="-514350">
              <a:buFont typeface="+mj-lt"/>
              <a:buAutoNum type="arabicPeriod"/>
            </a:pPr>
            <a:endParaRPr lang="pt-BR" sz="20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11532" y="166255"/>
            <a:ext cx="3952125" cy="478920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pt-BR" sz="1400" dirty="0"/>
              <a:t>Documentos que evidenciem a execução das atividades que têm relação direta ou indireta com o incentivo à permanência e êxito discente:</a:t>
            </a:r>
          </a:p>
          <a:p>
            <a:pPr marL="3600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1400" dirty="0">
                <a:solidFill>
                  <a:srgbClr val="124057"/>
                </a:solidFill>
              </a:rPr>
              <a:t>Listas de frequências, vídeos, fotos, atas e outros comprovantes pertinentes;</a:t>
            </a:r>
          </a:p>
          <a:p>
            <a:pPr marL="3600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1400" dirty="0">
                <a:solidFill>
                  <a:srgbClr val="124057"/>
                </a:solidFill>
              </a:rPr>
              <a:t>Registros atualizados das metas alcançadas e ações realizadas;</a:t>
            </a:r>
          </a:p>
          <a:p>
            <a:pPr marL="3600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1400" dirty="0">
                <a:solidFill>
                  <a:srgbClr val="124057"/>
                </a:solidFill>
              </a:rPr>
              <a:t>Atas das reuniões de planejamento e avaliação referente à temática da permanência e êxito;</a:t>
            </a:r>
          </a:p>
          <a:p>
            <a:pPr marL="3600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1400" dirty="0">
                <a:solidFill>
                  <a:srgbClr val="124057"/>
                </a:solidFill>
              </a:rPr>
              <a:t>Relatos informados nos relatórios anuais;</a:t>
            </a:r>
          </a:p>
          <a:p>
            <a:pPr marL="3600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1400" dirty="0">
                <a:solidFill>
                  <a:srgbClr val="124057"/>
                </a:solidFill>
              </a:rPr>
              <a:t>Atas do processo de revisão das metas e das ações, e do processo de  replanejamento para o PPE seguinte.</a:t>
            </a:r>
          </a:p>
          <a:p>
            <a:endParaRPr lang="pt-BR" sz="1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2ª. Etapa – Acompanhamento e Avaliação das Metas e Ações</a:t>
            </a:r>
          </a:p>
        </p:txBody>
      </p:sp>
    </p:spTree>
    <p:extLst>
      <p:ext uri="{BB962C8B-B14F-4D97-AF65-F5344CB8AC3E}">
        <p14:creationId xmlns:p14="http://schemas.microsoft.com/office/powerpoint/2010/main" val="195098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22787" y="1225684"/>
            <a:ext cx="8244558" cy="3729773"/>
          </a:xfrm>
        </p:spPr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831" y="126460"/>
            <a:ext cx="4260714" cy="797268"/>
          </a:xfrm>
        </p:spPr>
        <p:txBody>
          <a:bodyPr/>
          <a:lstStyle/>
          <a:p>
            <a:r>
              <a:rPr lang="pt-BR" sz="1600" dirty="0" smtClean="0"/>
              <a:t>DIVISÃO DE GRUPOS/ PARA PLANEJAMENTO DAS MEDIDAS DE INTERVENÇÃO</a:t>
            </a:r>
            <a:endParaRPr lang="pt-BR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43015"/>
              </p:ext>
            </p:extLst>
          </p:nvPr>
        </p:nvGraphicFramePr>
        <p:xfrm>
          <a:off x="116732" y="924127"/>
          <a:ext cx="9027268" cy="403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046">
                  <a:extLst>
                    <a:ext uri="{9D8B030D-6E8A-4147-A177-3AD203B41FA5}">
                      <a16:colId xmlns:a16="http://schemas.microsoft.com/office/drawing/2014/main" val="3122264992"/>
                    </a:ext>
                  </a:extLst>
                </a:gridCol>
                <a:gridCol w="1119078">
                  <a:extLst>
                    <a:ext uri="{9D8B030D-6E8A-4147-A177-3AD203B41FA5}">
                      <a16:colId xmlns:a16="http://schemas.microsoft.com/office/drawing/2014/main" val="3960880891"/>
                    </a:ext>
                  </a:extLst>
                </a:gridCol>
                <a:gridCol w="1336950">
                  <a:extLst>
                    <a:ext uri="{9D8B030D-6E8A-4147-A177-3AD203B41FA5}">
                      <a16:colId xmlns:a16="http://schemas.microsoft.com/office/drawing/2014/main" val="2995728784"/>
                    </a:ext>
                  </a:extLst>
                </a:gridCol>
                <a:gridCol w="5615194">
                  <a:extLst>
                    <a:ext uri="{9D8B030D-6E8A-4147-A177-3AD203B41FA5}">
                      <a16:colId xmlns:a16="http://schemas.microsoft.com/office/drawing/2014/main" val="760885607"/>
                    </a:ext>
                  </a:extLst>
                </a:gridCol>
              </a:tblGrid>
              <a:tr h="465522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GRUPOS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LÍDER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MEDIDAS DE INTERVENÇÃO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MEMBROS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507831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Rayça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1-21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Daniel</a:t>
                      </a:r>
                      <a:r>
                        <a:rPr lang="pt-BR" sz="1200" baseline="0" dirty="0" smtClean="0"/>
                        <a:t> Barbosa, Francisco Ademir, Igor Lima, Jerry </a:t>
                      </a:r>
                      <a:r>
                        <a:rPr lang="pt-BR" sz="1200" baseline="0" dirty="0" err="1" smtClean="0"/>
                        <a:t>Gleison</a:t>
                      </a:r>
                      <a:endParaRPr lang="pt-B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042213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Ana Cláudia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22-43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Francisca </a:t>
                      </a:r>
                      <a:r>
                        <a:rPr lang="pt-BR" sz="1200" dirty="0" err="1" smtClean="0"/>
                        <a:t>Nimara</a:t>
                      </a:r>
                      <a:r>
                        <a:rPr lang="pt-BR" sz="1200" dirty="0" smtClean="0"/>
                        <a:t>,</a:t>
                      </a:r>
                      <a:r>
                        <a:rPr lang="pt-BR" sz="1200" baseline="0" dirty="0" smtClean="0"/>
                        <a:t> Diná Santana, Rafael Pereira, Abrahão Sampaio 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47883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Ivan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44-64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Kaio</a:t>
                      </a:r>
                      <a:r>
                        <a:rPr lang="pt-BR" sz="1200" baseline="0" dirty="0" smtClean="0"/>
                        <a:t> Jonathas, Bárbara Suellen, Nara Lídia, </a:t>
                      </a:r>
                      <a:r>
                        <a:rPr lang="pt-BR" sz="1200" baseline="0" dirty="0" err="1" smtClean="0"/>
                        <a:t>Eline</a:t>
                      </a:r>
                      <a:r>
                        <a:rPr lang="pt-BR" sz="1200" baseline="0" dirty="0" smtClean="0"/>
                        <a:t> Alves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185192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4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Eliza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65-85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Raquel Uchôa, Maria Izabel, Raimundo Erick,</a:t>
                      </a:r>
                      <a:r>
                        <a:rPr lang="pt-BR" sz="1200" baseline="0" dirty="0" smtClean="0"/>
                        <a:t> Tiago Estevam</a:t>
                      </a:r>
                      <a:endParaRPr lang="pt-B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58188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5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Piagge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86-106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Maria</a:t>
                      </a:r>
                      <a:r>
                        <a:rPr lang="pt-BR" sz="1200" baseline="0" dirty="0" smtClean="0"/>
                        <a:t> de Lourdes, </a:t>
                      </a:r>
                      <a:r>
                        <a:rPr lang="pt-BR" sz="1200" baseline="0" dirty="0" err="1" smtClean="0"/>
                        <a:t>Denilson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0" dirty="0" err="1" smtClean="0"/>
                        <a:t>Cursino</a:t>
                      </a:r>
                      <a:r>
                        <a:rPr lang="pt-BR" sz="1200" baseline="0" dirty="0" smtClean="0"/>
                        <a:t>, Ivo Luís, Rui Eduardo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60037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6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Kiara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107-127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Gladson</a:t>
                      </a:r>
                      <a:r>
                        <a:rPr lang="pt-BR" sz="1200" dirty="0" smtClean="0"/>
                        <a:t> Leone,</a:t>
                      </a:r>
                      <a:r>
                        <a:rPr lang="pt-BR" sz="1200" baseline="0" dirty="0" smtClean="0"/>
                        <a:t> Thaidys Monte, Samara Moura, Genilson Gomes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419091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7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Stélio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128-148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Allyson</a:t>
                      </a:r>
                      <a:r>
                        <a:rPr lang="pt-BR" sz="1200" dirty="0" smtClean="0"/>
                        <a:t> Bonetti, Carlos Henrique, Leandro Araújo, João Victor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43030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8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Mauro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149-169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Diego </a:t>
                      </a:r>
                      <a:r>
                        <a:rPr lang="pt-BR" sz="1200" dirty="0" err="1" smtClean="0"/>
                        <a:t>Eloi</a:t>
                      </a:r>
                      <a:r>
                        <a:rPr lang="pt-BR" sz="1200" dirty="0" smtClean="0"/>
                        <a:t>, </a:t>
                      </a:r>
                      <a:r>
                        <a:rPr lang="pt-BR" sz="1200" dirty="0" err="1" smtClean="0"/>
                        <a:t>Gilderlan</a:t>
                      </a:r>
                      <a:r>
                        <a:rPr lang="pt-BR" sz="1200" dirty="0" smtClean="0"/>
                        <a:t> Tavares, Nara de Abreu, Eduardo da Silva, 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55868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9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Saraiva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170-190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Francisco Daniel, Mario Wilson, Alisson Linhares, Marcos Botelho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014066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10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João Paulo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191-211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Marcel </a:t>
                      </a:r>
                      <a:r>
                        <a:rPr lang="pt-BR" sz="1200" dirty="0" err="1" smtClean="0"/>
                        <a:t>Waline</a:t>
                      </a:r>
                      <a:r>
                        <a:rPr lang="pt-BR" sz="1200" dirty="0" smtClean="0"/>
                        <a:t>, Anne </a:t>
                      </a:r>
                      <a:r>
                        <a:rPr lang="pt-BR" sz="1200" dirty="0" err="1" smtClean="0"/>
                        <a:t>Manuelle</a:t>
                      </a:r>
                      <a:r>
                        <a:rPr lang="pt-BR" sz="1200" dirty="0" smtClean="0"/>
                        <a:t>,</a:t>
                      </a:r>
                      <a:r>
                        <a:rPr lang="pt-BR" sz="1200" baseline="0" dirty="0" smtClean="0"/>
                        <a:t> Emanoel Rodrigues, Wendell Guedes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22313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11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Leilane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212-232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 err="1" smtClean="0"/>
                        <a:t>Deyvid</a:t>
                      </a:r>
                      <a:r>
                        <a:rPr lang="pt-BR" sz="1200" baseline="0" dirty="0" smtClean="0"/>
                        <a:t> Willian, Fábio Eduardo, </a:t>
                      </a:r>
                      <a:r>
                        <a:rPr lang="pt-BR" sz="1200" dirty="0" smtClean="0"/>
                        <a:t>José Victor, Paula Patrícia, </a:t>
                      </a:r>
                      <a:r>
                        <a:rPr lang="pt-BR" sz="1200" baseline="0" dirty="0" smtClean="0"/>
                        <a:t>Fernanda Leal</a:t>
                      </a:r>
                      <a:endParaRPr lang="pt-B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99312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Rachel Lúcio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233-253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Hugo Victor, Valmir Arruda, Erasmo de Oliveira, </a:t>
                      </a:r>
                      <a:r>
                        <a:rPr lang="pt-BR" sz="1200" baseline="0" dirty="0" err="1" smtClean="0"/>
                        <a:t>Eline</a:t>
                      </a:r>
                      <a:r>
                        <a:rPr lang="pt-BR" sz="1200" baseline="0" dirty="0" smtClean="0"/>
                        <a:t> Alves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172296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13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Cledinardo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254-262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Francisca Helena, Marina Freire, Tiago Maia, </a:t>
                      </a:r>
                      <a:r>
                        <a:rPr lang="pt-BR" sz="1200" baseline="0" dirty="0" smtClean="0"/>
                        <a:t>Fábio Eduardo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82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28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2ª. Etapa – Acompanhamento e Avaliação das Metas e Ações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pt-BR" sz="2400" dirty="0">
                <a:solidFill>
                  <a:srgbClr val="124057"/>
                </a:solidFill>
                <a:latin typeface="+mj-lt"/>
              </a:rPr>
              <a:t>O material arquivado servirá de subsídio para várias iniciativas, tais como:</a:t>
            </a:r>
          </a:p>
          <a:p>
            <a:pPr marL="514350" lvl="3" indent="-514350">
              <a:spcBef>
                <a:spcPts val="1200"/>
              </a:spcBef>
              <a:buFont typeface="+mj-lt"/>
              <a:buAutoNum type="arabicPeriod"/>
            </a:pPr>
            <a:r>
              <a:rPr lang="pt-BR" sz="2400" dirty="0">
                <a:solidFill>
                  <a:srgbClr val="124057"/>
                </a:solidFill>
                <a:latin typeface="+mj-lt"/>
              </a:rPr>
              <a:t>evidenciar e analisar junto à comunidade acadêmica, o processo realizado e os resultados alcançados no PPE vigente;</a:t>
            </a:r>
          </a:p>
          <a:p>
            <a:pPr marL="514350" lvl="3" indent="-514350">
              <a:spcBef>
                <a:spcPts val="1200"/>
              </a:spcBef>
              <a:buFont typeface="+mj-lt"/>
              <a:buAutoNum type="arabicPeriod"/>
            </a:pPr>
            <a:r>
              <a:rPr lang="pt-BR" sz="2400" dirty="0">
                <a:solidFill>
                  <a:srgbClr val="124057"/>
                </a:solidFill>
                <a:latin typeface="+mj-lt"/>
              </a:rPr>
              <a:t>subsidiar o planejamento do próximo PPE; e </a:t>
            </a:r>
          </a:p>
          <a:p>
            <a:pPr marL="514350" lvl="3" indent="-514350">
              <a:spcBef>
                <a:spcPts val="1200"/>
              </a:spcBef>
              <a:buFont typeface="+mj-lt"/>
              <a:buAutoNum type="arabicPeriod"/>
            </a:pPr>
            <a:r>
              <a:rPr lang="pt-BR" sz="2400" dirty="0">
                <a:solidFill>
                  <a:srgbClr val="124057"/>
                </a:solidFill>
                <a:latin typeface="+mj-lt"/>
              </a:rPr>
              <a:t>atender as demandas de auditorias internas e dos órgãos de controle.</a:t>
            </a:r>
          </a:p>
          <a:p>
            <a:pPr lvl="3"/>
            <a:endParaRPr lang="pt-BR" sz="2400" dirty="0">
              <a:solidFill>
                <a:srgbClr val="12405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028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pt-BR" dirty="0"/>
              <a:t>Termo de Acordos e Metas (TAM)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pt-BR" dirty="0"/>
              <a:t>Relatórios do TCU identificando o contexto da evasão nos institutos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Relatórios da CGU identificando o quadro situacional da evasão no IFCE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pt-BR" dirty="0"/>
              <a:t>Elaboração do </a:t>
            </a:r>
            <a:r>
              <a:rPr lang="pt-BR" i="1" dirty="0"/>
              <a:t>Plano de Combate a Evasão e Retenção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pt-BR" dirty="0"/>
              <a:t>Notas Informativas SETEC Nº. 119/2013 e Nº. 138/2015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pt-BR" dirty="0"/>
              <a:t>Construção do </a:t>
            </a:r>
            <a:r>
              <a:rPr lang="pt-BR" i="1" dirty="0"/>
              <a:t>IFCE Em Números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 2010-2016</a:t>
            </a:r>
          </a:p>
        </p:txBody>
      </p:sp>
    </p:spTree>
    <p:extLst>
      <p:ext uri="{BB962C8B-B14F-4D97-AF65-F5344CB8AC3E}">
        <p14:creationId xmlns:p14="http://schemas.microsoft.com/office/powerpoint/2010/main" val="22044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2ª. Etapa – Acompanhamento e Avaliação das Metas e Ações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pt-BR" sz="2000" dirty="0">
                <a:solidFill>
                  <a:schemeClr val="accent6"/>
                </a:solidFill>
                <a:latin typeface="+mj-lt"/>
              </a:rPr>
              <a:t>Reitoria e Campi</a:t>
            </a:r>
          </a:p>
          <a:p>
            <a:pPr lvl="3"/>
            <a:r>
              <a:rPr lang="pt-BR" sz="2000" dirty="0">
                <a:solidFill>
                  <a:srgbClr val="124057"/>
                </a:solidFill>
                <a:latin typeface="+mj-lt"/>
              </a:rPr>
              <a:t>Inserir anualmente no planejamento e durante as revisões do PDI, PAA e PPI, as informações, metas e ações do PPE, que também devem fazer parte desses planos e projeto.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124057"/>
              </a:solidFill>
              <a:latin typeface="+mj-lt"/>
            </a:endParaRPr>
          </a:p>
          <a:p>
            <a:pPr lvl="3"/>
            <a:r>
              <a:rPr lang="pt-BR" sz="2000" dirty="0">
                <a:solidFill>
                  <a:schemeClr val="accent6"/>
                </a:solidFill>
                <a:latin typeface="+mj-lt"/>
              </a:rPr>
              <a:t>PROEN, Comissão Geral, Comissões Locais, Gestões de Ensino  e segmentos dos campi</a:t>
            </a:r>
          </a:p>
          <a:p>
            <a:pPr lvl="3"/>
            <a:r>
              <a:rPr lang="pt-BR" sz="2000" dirty="0">
                <a:solidFill>
                  <a:srgbClr val="124057"/>
                </a:solidFill>
                <a:latin typeface="+mj-lt"/>
              </a:rPr>
              <a:t>Avaliar* sistematicamente a evolução dos indicadores de acesso, permanência e êxito e realizar as atividades previstas no PPE.</a:t>
            </a:r>
          </a:p>
          <a:p>
            <a:pPr lvl="3"/>
            <a:endParaRPr lang="pt-BR" sz="3200" dirty="0">
              <a:solidFill>
                <a:srgbClr val="124057"/>
              </a:solidFill>
            </a:endParaRPr>
          </a:p>
          <a:p>
            <a:pPr lvl="3"/>
            <a:r>
              <a:rPr lang="pt-BR" sz="2000" dirty="0">
                <a:solidFill>
                  <a:srgbClr val="124057"/>
                </a:solidFill>
              </a:rPr>
              <a:t>* </a:t>
            </a:r>
            <a:r>
              <a:rPr lang="pt-BR" sz="1400" dirty="0">
                <a:solidFill>
                  <a:srgbClr val="124057"/>
                </a:solidFill>
              </a:rPr>
              <a:t>O registro da avaliação deve ser feita em ata e devidamente assinada pelos participantes</a:t>
            </a:r>
            <a:r>
              <a:rPr lang="pt-BR" sz="2000" dirty="0">
                <a:solidFill>
                  <a:srgbClr val="124057"/>
                </a:solidFill>
              </a:rPr>
              <a:t>.</a:t>
            </a:r>
          </a:p>
          <a:p>
            <a:pPr lvl="3"/>
            <a:endParaRPr lang="pt-BR" sz="2000" dirty="0">
              <a:solidFill>
                <a:srgbClr val="124057"/>
              </a:solidFill>
              <a:latin typeface="+mj-lt"/>
            </a:endParaRPr>
          </a:p>
          <a:p>
            <a:pPr lvl="3"/>
            <a:endParaRPr lang="pt-BR" sz="2000" dirty="0">
              <a:solidFill>
                <a:srgbClr val="124057"/>
              </a:solidFill>
              <a:latin typeface="+mj-lt"/>
            </a:endParaRPr>
          </a:p>
          <a:p>
            <a:pPr lvl="3"/>
            <a:endParaRPr lang="pt-BR" sz="2000" dirty="0">
              <a:solidFill>
                <a:srgbClr val="12405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004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5025912" y="253091"/>
            <a:ext cx="3660888" cy="4672817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algn="l"/>
            <a:r>
              <a:rPr lang="pt-BR" sz="2800" dirty="0"/>
              <a:t>Você nunca sabe que resultados virão da sua ação. </a:t>
            </a:r>
          </a:p>
          <a:p>
            <a:pPr algn="l"/>
            <a:r>
              <a:rPr lang="pt-BR" sz="2800" dirty="0"/>
              <a:t>Mas se você não fizer nada, não existirão resultados.</a:t>
            </a:r>
          </a:p>
          <a:p>
            <a:pPr algn="r"/>
            <a:r>
              <a:rPr lang="pt-BR" sz="2800" i="1" dirty="0"/>
              <a:t>Gandhi</a:t>
            </a:r>
            <a:endParaRPr lang="pt-BR" sz="3600" i="1" dirty="0"/>
          </a:p>
          <a:p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94" y="253091"/>
            <a:ext cx="4016306" cy="46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0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ctrTitle" idx="4294967295"/>
          </p:nvPr>
        </p:nvSpPr>
        <p:spPr>
          <a:xfrm>
            <a:off x="530537" y="1572582"/>
            <a:ext cx="41532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rgbClr val="94BF6E"/>
                </a:solidFill>
              </a:rPr>
              <a:t>Contatos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4294967295"/>
          </p:nvPr>
        </p:nvSpPr>
        <p:spPr>
          <a:xfrm>
            <a:off x="685800" y="3106751"/>
            <a:ext cx="4153200" cy="784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Armênia Chaves </a:t>
            </a:r>
            <a:r>
              <a:rPr lang="en" sz="2000" dirty="0">
                <a:hlinkClick r:id="rId3"/>
              </a:rPr>
              <a:t>armenia.chaves@ifce.edu.br</a:t>
            </a:r>
            <a:endParaRPr lang="en" sz="2000" dirty="0"/>
          </a:p>
          <a:p>
            <a:pPr lvl="0" rtl="0">
              <a:spcBef>
                <a:spcPts val="0"/>
              </a:spcBef>
              <a:buNone/>
            </a:pPr>
            <a:endParaRPr lang="en"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Hobson Cruz </a:t>
            </a:r>
            <a:r>
              <a:rPr lang="en" sz="2000" dirty="0">
                <a:hlinkClick r:id="rId4"/>
              </a:rPr>
              <a:t>hobson.cruz@ifce.edu.br</a:t>
            </a:r>
            <a:endParaRPr lang="en" sz="2000" dirty="0"/>
          </a:p>
          <a:p>
            <a:pPr lvl="0" rtl="0">
              <a:spcBef>
                <a:spcPts val="0"/>
              </a:spcBef>
              <a:buNone/>
            </a:pPr>
            <a:endParaRPr lang="en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/>
          <p:cNvSpPr/>
          <p:nvPr/>
        </p:nvSpPr>
        <p:spPr>
          <a:xfrm>
            <a:off x="3335501" y="1052051"/>
            <a:ext cx="2700000" cy="424209"/>
          </a:xfrm>
          <a:prstGeom prst="roundRect">
            <a:avLst/>
          </a:prstGeom>
          <a:solidFill>
            <a:srgbClr val="3C7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EGRESSO COM ÊXITO</a:t>
            </a:r>
          </a:p>
          <a:p>
            <a:pPr>
              <a:buNone/>
            </a:pPr>
            <a:r>
              <a:rPr lang="pt-BR" dirty="0"/>
              <a:t>Alunos que finalizaram seus cursos recebendo diploma ou certificado.</a:t>
            </a:r>
          </a:p>
          <a:p>
            <a:pPr>
              <a:buNone/>
            </a:pPr>
            <a:r>
              <a:rPr lang="pt-BR" sz="1400" dirty="0"/>
              <a:t>Situações de matrícula: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CONCLUÍDO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FORMADO</a:t>
            </a:r>
          </a:p>
        </p:txBody>
      </p:sp>
      <p:sp>
        <p:nvSpPr>
          <p:cNvPr id="8" name="Retângulo: Cantos Arredondados 7"/>
          <p:cNvSpPr/>
          <p:nvPr/>
        </p:nvSpPr>
        <p:spPr>
          <a:xfrm>
            <a:off x="6230372" y="1052051"/>
            <a:ext cx="2616173" cy="42420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3"/>
          </p:nvPr>
        </p:nvSpPr>
        <p:spPr>
          <a:xfrm>
            <a:off x="6241012" y="963560"/>
            <a:ext cx="2700000" cy="3903235"/>
          </a:xfrm>
        </p:spPr>
        <p:txBody>
          <a:bodyPr/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EGRESSO SEM ÊXITO</a:t>
            </a:r>
          </a:p>
          <a:p>
            <a:pPr>
              <a:buNone/>
            </a:pPr>
            <a:r>
              <a:rPr lang="pt-BR" sz="1400" dirty="0"/>
              <a:t>Alunos que não finalizaram o curso. </a:t>
            </a:r>
            <a:r>
              <a:rPr lang="pt-BR" sz="1400" dirty="0" smtClean="0"/>
              <a:t>Saíram sem ser via conclusão.</a:t>
            </a:r>
            <a:endParaRPr lang="pt-BR" sz="1400" dirty="0"/>
          </a:p>
          <a:p>
            <a:pPr>
              <a:buNone/>
            </a:pPr>
            <a:r>
              <a:rPr lang="pt-BR" sz="1400" dirty="0"/>
              <a:t>Situações de matrícula: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ABANDONO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TRANSFERÊNCIA EXTERNA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TRANSFERÊNCIA INTERNA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CANCELADA COMPULSORIAMENTE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CANCELADA VOLUNTARIAMENTE</a:t>
            </a:r>
          </a:p>
          <a:p>
            <a:pPr>
              <a:buNone/>
            </a:pPr>
            <a:endParaRPr lang="pt-BR" sz="1200" dirty="0"/>
          </a:p>
        </p:txBody>
      </p:sp>
      <p:sp>
        <p:nvSpPr>
          <p:cNvPr id="9" name="Retângulo: Cantos Arredondados 8"/>
          <p:cNvSpPr/>
          <p:nvPr/>
        </p:nvSpPr>
        <p:spPr>
          <a:xfrm>
            <a:off x="422787" y="1052050"/>
            <a:ext cx="2616173" cy="42420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solidFill>
            <a:schemeClr val="lt1">
              <a:alpha val="0"/>
            </a:schemeClr>
          </a:solidFill>
        </p:spPr>
        <p:txBody>
          <a:bodyPr/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EM CURSO</a:t>
            </a:r>
          </a:p>
          <a:p>
            <a:pPr>
              <a:buNone/>
            </a:pPr>
            <a:r>
              <a:rPr lang="pt-BR" dirty="0"/>
              <a:t>Alunos que estão vinculados a instituição, dentro ou fora do tempo mínimo de duração do curso.</a:t>
            </a:r>
          </a:p>
          <a:p>
            <a:pPr>
              <a:buNone/>
            </a:pPr>
            <a:r>
              <a:rPr lang="pt-BR" sz="1400" dirty="0"/>
              <a:t>Situação de matrícula: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MATRICULADO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TRANCADO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INTERCÂMBIO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/>
              <a:t>VÍNCULO INSTITUCIONAL</a:t>
            </a:r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Categorias de Matrículas</a:t>
            </a:r>
          </a:p>
        </p:txBody>
      </p:sp>
    </p:spTree>
    <p:extLst>
      <p:ext uri="{BB962C8B-B14F-4D97-AF65-F5344CB8AC3E}">
        <p14:creationId xmlns:p14="http://schemas.microsoft.com/office/powerpoint/2010/main" val="10458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79233" y="4623901"/>
            <a:ext cx="8229600" cy="519599"/>
          </a:xfrm>
        </p:spPr>
        <p:txBody>
          <a:bodyPr/>
          <a:lstStyle/>
          <a:p>
            <a:r>
              <a:rPr lang="pt-BR" dirty="0"/>
              <a:t>Situação das matrículas no IFCE, desde o período letivo 2009.1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1" y="245349"/>
            <a:ext cx="4168588" cy="422436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01" y="334569"/>
            <a:ext cx="2190376" cy="413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DE CURSO- saída </a:t>
            </a:r>
            <a:r>
              <a:rPr lang="pt-BR" dirty="0"/>
              <a:t>definitiva do aluno de seu curso de origem sem </a:t>
            </a:r>
            <a:r>
              <a:rPr lang="pt-BR" dirty="0" smtClean="0"/>
              <a:t>concluí-lo;</a:t>
            </a:r>
          </a:p>
          <a:p>
            <a:pPr>
              <a:buNone/>
            </a:pPr>
            <a:r>
              <a:rPr lang="pt-BR" dirty="0" smtClean="0"/>
              <a:t>DE INSTITUIÇÃO- </a:t>
            </a:r>
            <a:r>
              <a:rPr lang="pt-BR" dirty="0"/>
              <a:t>é entendida como o desligamento da instituição na qual o estudante estava matriculado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EVASÃO E RETENÇÃO</a:t>
            </a:r>
          </a:p>
          <a:p>
            <a:pPr>
              <a:buNone/>
            </a:pPr>
            <a:r>
              <a:rPr lang="pt-BR" dirty="0" smtClean="0"/>
              <a:t>Presentes </a:t>
            </a:r>
            <a:r>
              <a:rPr lang="pt-BR" dirty="0"/>
              <a:t>desde a educação básica até a superior, e que interferem negativamente nos indicadores de qualidade em qualquer instituição de ensino.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Evasão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316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dirty="0">
                <a:solidFill>
                  <a:schemeClr val="accent6"/>
                </a:solidFill>
              </a:rPr>
              <a:t>DEFINIÇÃO </a:t>
            </a:r>
          </a:p>
          <a:p>
            <a:pPr>
              <a:buNone/>
            </a:pPr>
            <a:r>
              <a:rPr lang="pt-BR" dirty="0"/>
              <a:t>Situação da matrícula de um estudante que cursou mais períodos letivos </a:t>
            </a:r>
            <a:r>
              <a:rPr lang="pt-BR" dirty="0" smtClean="0"/>
              <a:t>que </a:t>
            </a:r>
            <a:r>
              <a:rPr lang="pt-BR" dirty="0"/>
              <a:t>o mínimo previsto na matriz curricular do curso.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r>
              <a:rPr lang="pt-BR" dirty="0">
                <a:solidFill>
                  <a:schemeClr val="accent6"/>
                </a:solidFill>
              </a:rPr>
              <a:t>PRINCIPAIS FATORES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Trancamento de componente curricular e de matrícula;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 Reprovações sucessivas versus matriz curricular com muito pré-requisitos;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 Situação de “aguardando estágio”.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297" y="288614"/>
            <a:ext cx="4020527" cy="470700"/>
          </a:xfrm>
        </p:spPr>
        <p:txBody>
          <a:bodyPr/>
          <a:lstStyle/>
          <a:p>
            <a:r>
              <a:rPr lang="pt-BR" dirty="0"/>
              <a:t>Retenção</a:t>
            </a:r>
          </a:p>
        </p:txBody>
      </p:sp>
    </p:spTree>
    <p:extLst>
      <p:ext uri="{BB962C8B-B14F-4D97-AF65-F5344CB8AC3E}">
        <p14:creationId xmlns:p14="http://schemas.microsoft.com/office/powerpoint/2010/main" val="5958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6230372" y="1052051"/>
            <a:ext cx="2616300" cy="424200"/>
          </a:xfrm>
          <a:prstGeom prst="roundRect">
            <a:avLst>
              <a:gd name="adj" fmla="val 16667"/>
            </a:avLst>
          </a:prstGeom>
          <a:solidFill>
            <a:srgbClr val="BBD18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body" idx="3"/>
          </p:nvPr>
        </p:nvSpPr>
        <p:spPr>
          <a:xfrm>
            <a:off x="6230372" y="1052050"/>
            <a:ext cx="2616300" cy="3960001"/>
          </a:xfrm>
          <a:prstGeom prst="rect">
            <a:avLst/>
          </a:prstGeom>
          <a:noFill/>
          <a:ln w="9525" cap="flat" cmpd="sng">
            <a:solidFill>
              <a:srgbClr val="BBD1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dirty="0">
                <a:solidFill>
                  <a:schemeClr val="dk1"/>
                </a:solidFill>
              </a:rPr>
              <a:t>EXTERNOS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400" dirty="0"/>
              <a:t>Vulnerabilidade social, cultural e econômica do estudante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400" dirty="0"/>
              <a:t>Indisponibilidade de transporte para ida ao Campus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400" dirty="0"/>
              <a:t>Falta de oportunidade de trabalho na área dos cursos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400" dirty="0"/>
              <a:t>Dificuldade de registro nos conselhos profissionais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400" dirty="0"/>
              <a:t>Desvalorização das profissões pela sociedade</a:t>
            </a:r>
          </a:p>
        </p:txBody>
      </p:sp>
      <p:sp>
        <p:nvSpPr>
          <p:cNvPr id="423" name="Shape 423"/>
          <p:cNvSpPr/>
          <p:nvPr/>
        </p:nvSpPr>
        <p:spPr>
          <a:xfrm>
            <a:off x="3335501" y="1052051"/>
            <a:ext cx="2700000" cy="424200"/>
          </a:xfrm>
          <a:prstGeom prst="roundRect">
            <a:avLst>
              <a:gd name="adj" fmla="val 16667"/>
            </a:avLst>
          </a:prstGeom>
          <a:solidFill>
            <a:srgbClr val="BBD18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body" idx="2"/>
          </p:nvPr>
        </p:nvSpPr>
        <p:spPr>
          <a:xfrm>
            <a:off x="3335501" y="1052051"/>
            <a:ext cx="2700000" cy="3960000"/>
          </a:xfrm>
          <a:prstGeom prst="rect">
            <a:avLst/>
          </a:prstGeom>
          <a:noFill/>
          <a:ln w="9525" cap="flat" cmpd="sng">
            <a:solidFill>
              <a:srgbClr val="BBD1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dirty="0">
                <a:solidFill>
                  <a:schemeClr val="dk1"/>
                </a:solidFill>
              </a:rPr>
              <a:t>INSTITUCIONAIS</a:t>
            </a:r>
          </a:p>
          <a:p>
            <a:pPr marL="171450" lvl="0" indent="-158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pt-BR" sz="1400" dirty="0"/>
              <a:t>Sobrecarga de disciplinas nos cursos técnicos integrados e concomitantes</a:t>
            </a:r>
          </a:p>
          <a:p>
            <a:pPr marL="171450" lvl="0" indent="-158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pt-BR" sz="1400" dirty="0"/>
              <a:t>Currículos que não priorizam as práticas profissionais </a:t>
            </a:r>
          </a:p>
          <a:p>
            <a:pPr marL="171450" lvl="0" indent="-158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pt-BR" sz="1400" dirty="0"/>
              <a:t>Pouca ou nenhuma  articulação entre teoria e prática nos currículos dos cursos</a:t>
            </a:r>
          </a:p>
          <a:p>
            <a:pPr marL="171450" lvl="0" indent="-158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pt-BR" sz="1400" dirty="0"/>
              <a:t>Cursos com laboratórios deficientes</a:t>
            </a:r>
          </a:p>
          <a:p>
            <a:pPr marL="171450" lvl="0" indent="-158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pt-BR" sz="1400" dirty="0"/>
              <a:t>Fragilidade didática, dificuldade na relação professor-aluno, aulas pouco atrativas, inassiduidade.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endParaRPr sz="1400" dirty="0"/>
          </a:p>
        </p:txBody>
      </p:sp>
      <p:sp>
        <p:nvSpPr>
          <p:cNvPr id="425" name="Shape 425"/>
          <p:cNvSpPr/>
          <p:nvPr/>
        </p:nvSpPr>
        <p:spPr>
          <a:xfrm>
            <a:off x="422786" y="1052050"/>
            <a:ext cx="2616300" cy="424200"/>
          </a:xfrm>
          <a:prstGeom prst="roundRect">
            <a:avLst>
              <a:gd name="adj" fmla="val 16667"/>
            </a:avLst>
          </a:prstGeom>
          <a:solidFill>
            <a:srgbClr val="BBD18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429990" y="1052051"/>
            <a:ext cx="2609100" cy="3960000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>
            <a:solidFill>
              <a:srgbClr val="BBD1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dirty="0">
                <a:solidFill>
                  <a:schemeClr val="dk1"/>
                </a:solidFill>
              </a:rPr>
              <a:t>INDIVIDUAIS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400" dirty="0"/>
              <a:t>Déficit de aprendizagem dos nossos estudantes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400" dirty="0"/>
              <a:t>Falta de identificação com o curso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400" dirty="0"/>
              <a:t>Dificuldade em conciliar estudo e trabalho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400" dirty="0"/>
              <a:t>Dificuldade em conciliar E.M. com técnicos concomitantes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400" dirty="0"/>
              <a:t>Alto grau de complexidade do curso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400" dirty="0"/>
              <a:t>Sucessivas repetências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22786" y="288613"/>
            <a:ext cx="3932100" cy="47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/>
              <a:t>Fatores Motivadores para Evasão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Q</a:t>
            </a:r>
            <a:r>
              <a:rPr lang="pt-BR" dirty="0"/>
              <a:t>u</a:t>
            </a:r>
            <a:r>
              <a:rPr lang="en" dirty="0"/>
              <a:t>ais as metas para permanência?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9095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600" dirty="0"/>
              <a:t>Metas para permanência, de acordo com a </a:t>
            </a:r>
            <a:r>
              <a:rPr lang="pt-BR" sz="1600" dirty="0"/>
              <a:t>Lei Nº 13.005, de 25 de junho de 2014.</a:t>
            </a:r>
            <a:endParaRPr lang="en" sz="1600" dirty="0"/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95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2679</Words>
  <Application>Microsoft Office PowerPoint</Application>
  <PresentationFormat>Apresentação na tela (16:9)</PresentationFormat>
  <Paragraphs>344</Paragraphs>
  <Slides>32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Nixie One</vt:lpstr>
      <vt:lpstr>Roboto Slab</vt:lpstr>
      <vt:lpstr>Verdana</vt:lpstr>
      <vt:lpstr>Wingdings</vt:lpstr>
      <vt:lpstr>Warwick template</vt:lpstr>
      <vt:lpstr>Plano de Permanência e Êxito de Estudantes </vt:lpstr>
      <vt:lpstr>Por que construir este plano no IFCE?</vt:lpstr>
      <vt:lpstr>Histórico 2010-2016</vt:lpstr>
      <vt:lpstr>Categorias de Matrículas</vt:lpstr>
      <vt:lpstr>Apresentação do PowerPoint</vt:lpstr>
      <vt:lpstr>Evasão</vt:lpstr>
      <vt:lpstr>Retenção</vt:lpstr>
      <vt:lpstr>Fatores Motivadores para Evasão</vt:lpstr>
      <vt:lpstr>Quais as metas para permanência?</vt:lpstr>
      <vt:lpstr>Metas PNE</vt:lpstr>
      <vt:lpstr>Metas de Conclusão dos Cursos</vt:lpstr>
      <vt:lpstr>Como o documento do PPE está organizado?</vt:lpstr>
      <vt:lpstr>Seções do PPE/IFCE</vt:lpstr>
      <vt:lpstr>Outras observações sobre o PPE</vt:lpstr>
      <vt:lpstr>Qual o cronograma previsto?</vt:lpstr>
      <vt:lpstr>Cronograma de Implantação</vt:lpstr>
      <vt:lpstr>Quem são os atores da implantação do PPE?</vt:lpstr>
      <vt:lpstr>Apresentação do PowerPoint</vt:lpstr>
      <vt:lpstr>Atores e Atribuições</vt:lpstr>
      <vt:lpstr>Atribuições Gerais</vt:lpstr>
      <vt:lpstr>Como se dará a implantação do PPE no IFCE?</vt:lpstr>
      <vt:lpstr>Etapas de Implantação nos Campi</vt:lpstr>
      <vt:lpstr>1a. Etapa – Divulgação do PPE</vt:lpstr>
      <vt:lpstr>2ª. Etapa – Planejamento das Ações nos Campi</vt:lpstr>
      <vt:lpstr>Apresentação do PowerPoint</vt:lpstr>
      <vt:lpstr>Apresentação do PowerPoint</vt:lpstr>
      <vt:lpstr>2ª. Etapa – Acompanhamento e Avaliação das Metas e Ações</vt:lpstr>
      <vt:lpstr>DIVISÃO DE GRUPOS/ PARA PLANEJAMENTO DAS MEDIDAS DE INTERVENÇÃO</vt:lpstr>
      <vt:lpstr>2ª. Etapa – Acompanhamento e Avaliação das Metas e Ações</vt:lpstr>
      <vt:lpstr>2ª. Etapa – Acompanhamento e Avaliação das Metas e Ações</vt:lpstr>
      <vt:lpstr>Apresentação do PowerPoint</vt:lpstr>
      <vt:lpstr>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Permanência e Êxito de Estudantes</dc:title>
  <dc:creator>Erica Gallindo</dc:creator>
  <cp:lastModifiedBy>IFCE</cp:lastModifiedBy>
  <cp:revision>40</cp:revision>
  <dcterms:modified xsi:type="dcterms:W3CDTF">2018-07-16T16:54:41Z</dcterms:modified>
</cp:coreProperties>
</file>