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256" r:id="rId4"/>
    <p:sldId id="315" r:id="rId6"/>
    <p:sldId id="313" r:id="rId7"/>
    <p:sldId id="339" r:id="rId8"/>
    <p:sldId id="282" r:id="rId9"/>
  </p:sldIdLst>
  <p:sldSz cx="12192000" cy="6858000"/>
  <p:notesSz cx="7559675" cy="1069149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0" userDrawn="1">
          <p15:clr>
            <a:srgbClr val="A4A3A4"/>
          </p15:clr>
        </p15:guide>
        <p15:guide id="2" pos="3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2E"/>
    <a:srgbClr val="25BD33"/>
    <a:srgbClr val="47B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45" autoAdjust="0"/>
  </p:normalViewPr>
  <p:slideViewPr>
    <p:cSldViewPr showGuides="1">
      <p:cViewPr varScale="1">
        <p:scale>
          <a:sx n="68" d="100"/>
          <a:sy n="68" d="100"/>
        </p:scale>
        <p:origin x="72" y="156"/>
      </p:cViewPr>
      <p:guideLst>
        <p:guide orient="horz" pos="2200"/>
        <p:guide pos="3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98DB3-EA95-4463-8237-C2970083D590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F8817-BEA4-420D-A98B-E15BFD9C0AE2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8817-BEA4-420D-A98B-E15BFD9C0AE2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1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de Título">
  <p:cSld name="Slide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e Conteúdo">
  <p:cSld name="Título e Conteúd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uas Partes de Conteúdo">
  <p:cSld name="Duas Partes de Conteúd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Cabeçalho da Seção">
  <p:cSld name="Cabeçalho da Seçã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ação">
  <p:cSld name="Comparaçã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1" name="Google Shape;41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mente Título">
  <p:cSld name="Somente Títu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m branco">
  <p:cSld name="Em branc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údo com Legenda">
  <p:cSld name="Conteúdo com Legend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Imagem com Legenda">
  <p:cSld name="Imagem com Legend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e Texto Vertical">
  <p:cSld name="Título e Texto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exto e Título Vertical">
  <p:cSld name="Texto e Título Vertical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60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1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2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3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4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5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6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7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8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9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70" name="PlaceHolder 1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6A04122-B786-423F-A0A5-B5B8D44C205E}" type="datetime">
              <a:rPr lang="en-US" sz="900" b="0" strike="noStrike" spc="-1">
                <a:solidFill>
                  <a:srgbClr val="8B8B8B"/>
                </a:solidFill>
                <a:latin typeface="Trebuchet MS" panose="020B0603020202020204"/>
              </a:rPr>
            </a:fld>
            <a:endParaRPr lang="pt-BR" sz="900" b="0" strike="noStrike" spc="-1">
              <a:latin typeface="Times New Roman" panose="02020603050405020304"/>
            </a:endParaRPr>
          </a:p>
        </p:txBody>
      </p:sp>
      <p:sp>
        <p:nvSpPr>
          <p:cNvPr id="171" name="PlaceHolder 1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172" name="PlaceHolder 1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8477AB5-6962-4155-80F9-2323C7E1E0B0}" type="slidenum">
              <a:rPr lang="en-US" sz="900" b="0" strike="noStrike" spc="-1">
                <a:solidFill>
                  <a:srgbClr val="90C226"/>
                </a:solidFill>
                <a:latin typeface="Trebuchet MS" panose="020B0603020202020204"/>
              </a:rPr>
            </a:fld>
            <a:endParaRPr lang="pt-BR" sz="900" b="0" strike="noStrike" spc="-1">
              <a:latin typeface="Times New Roman" panose="02020603050405020304"/>
            </a:endParaRPr>
          </a:p>
        </p:txBody>
      </p:sp>
      <p:sp>
        <p:nvSpPr>
          <p:cNvPr id="173" name="PlaceHolder 1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Trebuchet MS" panose="020B0603020202020204"/>
              </a:rPr>
              <a:t>Clique para editar o formato do texto do título</a:t>
            </a:r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74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 panose="020B0603020202020204"/>
              </a:rPr>
              <a:t>Clique para editar o formato do texto da estrutura de tópicos</a:t>
            </a:r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 panose="020B0603020202020204"/>
              </a:rPr>
              <a:t>2.º nível da estrutura de tópicos</a:t>
            </a:r>
            <a:endParaRPr lang="en-US" sz="14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 panose="020B0603020202020204"/>
              </a:rPr>
              <a:t>3.º nível da estrutura de tópicos</a:t>
            </a:r>
            <a:endParaRPr lang="en-US" sz="12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 panose="020B0603020202020204"/>
              </a:rPr>
              <a:t>4.º nível da estrutura de tópicos</a:t>
            </a:r>
            <a:endParaRPr lang="en-US" sz="12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 panose="020B0603020202020204"/>
              </a:rPr>
              <a:t>5.º nível da estrutura de tópicos</a:t>
            </a:r>
            <a:endParaRPr lang="en-US" sz="20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 panose="020B0603020202020204"/>
              </a:rPr>
              <a:t>6.º nível da estrutura de tópicos</a:t>
            </a:r>
            <a:endParaRPr lang="en-US" sz="20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 panose="020B0603020202020204"/>
              </a:rPr>
              <a:t>7.º nível da estrutura de tópicos</a:t>
            </a:r>
            <a:endParaRPr lang="en-US" sz="20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 kern="0"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 kern="0"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 kern="0"/>
            </a:fld>
            <a:endParaRPr ker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" name="Rectangle 22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ttps://lh6.googleusercontent.com/hYAnelc04WRJ7Y3be4GQi7jI4MiYKtdau3m6-YRs-HMjClqUHAKpx0-x-bcC-YUxsxCmmRBSiorbSkM3cIP8lXHYs6vd_7mD60RB9k7ddw_VIeDwYgEaqFKSZT6lDxEjYgl83vQ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417" y="476672"/>
            <a:ext cx="118231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TextShape 1"/>
          <p:cNvSpPr txBox="1"/>
          <p:nvPr/>
        </p:nvSpPr>
        <p:spPr>
          <a:xfrm>
            <a:off x="1631504" y="2276872"/>
            <a:ext cx="9577064" cy="31974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br>
              <a:rPr lang="en-US" sz="2000" dirty="0"/>
            </a:br>
            <a:r>
              <a:rPr lang="en-US" sz="3600" b="1" spc="-1" dirty="0"/>
              <a:t>  </a:t>
            </a:r>
            <a:endParaRPr lang="en-US" sz="3600" b="1" spc="-1" dirty="0"/>
          </a:p>
          <a:p>
            <a:pPr algn="ctr"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en-US" sz="3600" b="1" spc="-1" dirty="0"/>
              <a:t> </a:t>
            </a:r>
            <a:r>
              <a:rPr lang="en-US" sz="2800" b="1" spc="-1" dirty="0"/>
              <a:t>IFCE/CAMPUS JUAZEIRO DO NORTE</a:t>
            </a:r>
            <a:endParaRPr lang="en-US" sz="3600" b="1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3600" spc="-1" dirty="0"/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endParaRPr lang="en-US" sz="3600" spc="-1" dirty="0"/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endParaRPr lang="en-US" sz="3600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800" b="0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strike="noStrike" spc="-1" dirty="0"/>
          </a:p>
        </p:txBody>
      </p:sp>
      <p:sp>
        <p:nvSpPr>
          <p:cNvPr id="236" name="Rectangle 22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2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10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 descr="Planilha e calculadora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" t="9091" r="21890"/>
          <a:stretch>
            <a:fillRect/>
          </a:stretch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03" name="Rectangle 10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338560" y="2186031"/>
            <a:ext cx="7306911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PLANEJAMENTO</a:t>
            </a:r>
            <a:endParaRPr lang="pt-BR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pt-BR" altLang="en-US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5" name="Rectangle 10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7" name="Rectangle 10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lvl="8" indent="-228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endParaRPr lang="en-US" sz="1085" kern="1200">
              <a:solidFill>
                <a:schemeClr val="tx1"/>
              </a:solidFill>
              <a:latin typeface="+mn-lt"/>
              <a:ea typeface="+mn-ea"/>
              <a:cs typeface="+mn-cs"/>
              <a:sym typeface="Times New Roman" panose="02020603050405020304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endParaRPr lang="en-US" sz="1700" kern="1200">
              <a:solidFill>
                <a:schemeClr val="tx1"/>
              </a:solidFill>
              <a:latin typeface="+mn-lt"/>
              <a:ea typeface="+mn-ea"/>
              <a:cs typeface="+mn-cs"/>
              <a:sym typeface="Times New Roman" panose="02020603050405020304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3" name="Espaço Reservado para Imagem 2"/>
          <p:cNvPicPr>
            <a:picLocks noChangeAspect="1"/>
          </p:cNvPicPr>
          <p:nvPr>
            <p:ph type="pic" idx="2"/>
          </p:nvPr>
        </p:nvPicPr>
        <p:blipFill>
          <a:blip r:embed="rId1"/>
          <a:stretch>
            <a:fillRect/>
          </a:stretch>
        </p:blipFill>
        <p:spPr>
          <a:xfrm>
            <a:off x="781685" y="395605"/>
            <a:ext cx="10619740" cy="59886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8" name="Espaço Reservado para Imagem 7"/>
          <p:cNvPicPr>
            <a:picLocks noChangeAspect="1"/>
          </p:cNvPicPr>
          <p:nvPr>
            <p:ph type="pic" idx="2"/>
          </p:nvPr>
        </p:nvPicPr>
        <p:blipFill>
          <a:blip r:embed="rId1"/>
          <a:stretch>
            <a:fillRect/>
          </a:stretch>
        </p:blipFill>
        <p:spPr>
          <a:xfrm>
            <a:off x="756920" y="85090"/>
            <a:ext cx="10296525" cy="62972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ângulo 2"/>
          <p:cNvSpPr/>
          <p:nvPr/>
        </p:nvSpPr>
        <p:spPr>
          <a:xfrm>
            <a:off x="5297762" y="329184"/>
            <a:ext cx="6251110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 err="1">
                <a:latin typeface="+mj-lt"/>
                <a:ea typeface="+mj-ea"/>
                <a:cs typeface="+mj-cs"/>
              </a:rPr>
              <a:t>Obrigada</a:t>
            </a:r>
            <a:r>
              <a:rPr lang="en-US" sz="5400" b="1" dirty="0">
                <a:latin typeface="+mj-lt"/>
                <a:ea typeface="+mj-ea"/>
                <a:cs typeface="+mj-cs"/>
              </a:rPr>
              <a:t>!</a:t>
            </a:r>
            <a:endParaRPr lang="en-US" sz="5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https://lh6.googleusercontent.com/hYAnelc04WRJ7Y3be4GQi7jI4MiYKtdau3m6-YRs-HMjClqUHAKpx0-x-bcC-YUxsxCmmRBSiorbSkM3cIP8lXHYs6vd_7mD60RB9k7ddw_VIeDwYgEaqFKSZT6lDxEjYgl83vQ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9" r="8900" b="1"/>
          <a:stretch>
            <a:fillRect/>
          </a:stretch>
        </p:blipFill>
        <p:spPr bwMode="auto">
          <a:xfrm>
            <a:off x="674966" y="520496"/>
            <a:ext cx="1820634" cy="2680902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ketchy line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/>
          <p:cNvSpPr/>
          <p:nvPr/>
        </p:nvSpPr>
        <p:spPr>
          <a:xfrm>
            <a:off x="674966" y="4745736"/>
            <a:ext cx="10873906" cy="144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Alcivânia</a:t>
            </a:r>
            <a:r>
              <a:rPr lang="en-US" sz="2800" dirty="0"/>
              <a:t> Carla Campos Nascimento</a:t>
            </a:r>
            <a:endParaRPr lang="en-US" sz="2800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dap.jua@ifce.edu.br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WPS Presentation</Application>
  <PresentationFormat>Widescreen</PresentationFormat>
  <Paragraphs>20</Paragraphs>
  <Slides>5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Arial</vt:lpstr>
      <vt:lpstr>SimSun</vt:lpstr>
      <vt:lpstr>Wingdings</vt:lpstr>
      <vt:lpstr>Trebuchet MS</vt:lpstr>
      <vt:lpstr>Times New Roman</vt:lpstr>
      <vt:lpstr>Symbol</vt:lpstr>
      <vt:lpstr>Arial</vt:lpstr>
      <vt:lpstr>Calibri</vt:lpstr>
      <vt:lpstr>Wingdings</vt:lpstr>
      <vt:lpstr>Microsoft YaHei</vt:lpstr>
      <vt:lpstr>Arial Unicode MS</vt:lpstr>
      <vt:lpstr>DejaVu Sans</vt:lpstr>
      <vt:lpstr>Calibri</vt:lpstr>
      <vt:lpstr>Office Theme</vt:lpstr>
      <vt:lpstr>Tema do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CPAT</dc:creator>
  <cp:lastModifiedBy>alcivania.campos</cp:lastModifiedBy>
  <cp:revision>184</cp:revision>
  <dcterms:created xsi:type="dcterms:W3CDTF">2021-03-29T23:45:00Z</dcterms:created>
  <dcterms:modified xsi:type="dcterms:W3CDTF">2023-09-11T17:17:40Z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  <property fmtid="{D5CDD505-2E9C-101B-9397-08002B2CF9AE}" pid="12" name="ICV">
    <vt:lpwstr>A53342A709FA4BAB880A70D30C69309A_13</vt:lpwstr>
  </property>
  <property fmtid="{D5CDD505-2E9C-101B-9397-08002B2CF9AE}" pid="13" name="KSOProductBuildVer">
    <vt:lpwstr>1046-12.2.0.13201</vt:lpwstr>
  </property>
</Properties>
</file>