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64" r:id="rId4"/>
    <p:sldId id="279" r:id="rId5"/>
    <p:sldId id="258" r:id="rId6"/>
    <p:sldId id="263" r:id="rId7"/>
    <p:sldId id="259" r:id="rId8"/>
    <p:sldId id="260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1" r:id="rId20"/>
    <p:sldId id="262" r:id="rId21"/>
    <p:sldId id="278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A35DE-F9C3-9340-BF17-B2FB5405E871}" v="9" dt="2023-10-03T17:42:01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microsoft.com/office/2015/10/relationships/revisionInfo" Target="revisionInfo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microsoft.com/office/2016/11/relationships/changesInfo" Target="changesInfos/changesInfo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Isabel de Sousa" userId="ec192bb3-e752-4245-a5bf-3dfe1e57d8ec" providerId="ADAL" clId="{6650E289-373D-6049-9777-BE3C0F2B0A24}"/>
    <pc:docChg chg="custSel modSld">
      <pc:chgData name="Maria Isabel de Sousa" userId="ec192bb3-e752-4245-a5bf-3dfe1e57d8ec" providerId="ADAL" clId="{6650E289-373D-6049-9777-BE3C0F2B0A24}" dt="2023-09-30T18:01:26.231" v="47" actId="5793"/>
      <pc:docMkLst>
        <pc:docMk/>
      </pc:docMkLst>
      <pc:sldChg chg="modSp">
        <pc:chgData name="Maria Isabel de Sousa" userId="ec192bb3-e752-4245-a5bf-3dfe1e57d8ec" providerId="ADAL" clId="{6650E289-373D-6049-9777-BE3C0F2B0A24}" dt="2023-09-30T18:01:26.231" v="47" actId="5793"/>
        <pc:sldMkLst>
          <pc:docMk/>
          <pc:sldMk cId="3515042909" sldId="264"/>
        </pc:sldMkLst>
        <pc:spChg chg="mod">
          <ac:chgData name="Maria Isabel de Sousa" userId="ec192bb3-e752-4245-a5bf-3dfe1e57d8ec" providerId="ADAL" clId="{6650E289-373D-6049-9777-BE3C0F2B0A24}" dt="2023-09-30T18:01:26.231" v="47" actId="5793"/>
          <ac:spMkLst>
            <pc:docMk/>
            <pc:sldMk cId="3515042909" sldId="264"/>
            <ac:spMk id="3" creationId="{332DB43B-0820-0E69-B3DB-6B7AF42BC3D8}"/>
          </ac:spMkLst>
        </pc:spChg>
      </pc:sldChg>
    </pc:docChg>
  </pc:docChgLst>
  <pc:docChgLst>
    <pc:chgData name="Maria Isabel de Sousa" userId="ec192bb3-e752-4245-a5bf-3dfe1e57d8ec" providerId="ADAL" clId="{6A8969DE-DDEE-8341-A13C-DCA11EA9E016}"/>
    <pc:docChg chg="custSel addSld modSld">
      <pc:chgData name="Maria Isabel de Sousa" userId="ec192bb3-e752-4245-a5bf-3dfe1e57d8ec" providerId="ADAL" clId="{6A8969DE-DDEE-8341-A13C-DCA11EA9E016}" dt="2023-09-30T18:38:17.429" v="49" actId="5793"/>
      <pc:docMkLst>
        <pc:docMk/>
      </pc:docMkLst>
      <pc:sldChg chg="modSp">
        <pc:chgData name="Maria Isabel de Sousa" userId="ec192bb3-e752-4245-a5bf-3dfe1e57d8ec" providerId="ADAL" clId="{6A8969DE-DDEE-8341-A13C-DCA11EA9E016}" dt="2023-09-30T18:36:56.425" v="5" actId="13900"/>
        <pc:sldMkLst>
          <pc:docMk/>
          <pc:sldMk cId="1890675761" sldId="260"/>
        </pc:sldMkLst>
        <pc:spChg chg="mod">
          <ac:chgData name="Maria Isabel de Sousa" userId="ec192bb3-e752-4245-a5bf-3dfe1e57d8ec" providerId="ADAL" clId="{6A8969DE-DDEE-8341-A13C-DCA11EA9E016}" dt="2023-09-30T18:36:56.425" v="5" actId="13900"/>
          <ac:spMkLst>
            <pc:docMk/>
            <pc:sldMk cId="1890675761" sldId="260"/>
            <ac:spMk id="3" creationId="{66375138-5831-6627-2979-EE08B5254C8E}"/>
          </ac:spMkLst>
        </pc:spChg>
      </pc:sldChg>
      <pc:sldChg chg="modSp new">
        <pc:chgData name="Maria Isabel de Sousa" userId="ec192bb3-e752-4245-a5bf-3dfe1e57d8ec" providerId="ADAL" clId="{6A8969DE-DDEE-8341-A13C-DCA11EA9E016}" dt="2023-09-30T18:38:17.429" v="49" actId="5793"/>
        <pc:sldMkLst>
          <pc:docMk/>
          <pc:sldMk cId="420649372" sldId="265"/>
        </pc:sldMkLst>
        <pc:spChg chg="mod">
          <ac:chgData name="Maria Isabel de Sousa" userId="ec192bb3-e752-4245-a5bf-3dfe1e57d8ec" providerId="ADAL" clId="{6A8969DE-DDEE-8341-A13C-DCA11EA9E016}" dt="2023-09-30T18:38:12.616" v="48" actId="27636"/>
          <ac:spMkLst>
            <pc:docMk/>
            <pc:sldMk cId="420649372" sldId="265"/>
            <ac:spMk id="2" creationId="{0086F9B4-100A-DBEC-66A2-411122061392}"/>
          </ac:spMkLst>
        </pc:spChg>
        <pc:spChg chg="mod">
          <ac:chgData name="Maria Isabel de Sousa" userId="ec192bb3-e752-4245-a5bf-3dfe1e57d8ec" providerId="ADAL" clId="{6A8969DE-DDEE-8341-A13C-DCA11EA9E016}" dt="2023-09-30T18:38:17.429" v="49" actId="5793"/>
          <ac:spMkLst>
            <pc:docMk/>
            <pc:sldMk cId="420649372" sldId="265"/>
            <ac:spMk id="3" creationId="{A5C2B245-FABD-3AEF-1282-126D16632DC6}"/>
          </ac:spMkLst>
        </pc:spChg>
      </pc:sldChg>
    </pc:docChg>
  </pc:docChgLst>
  <pc:docChgLst>
    <pc:chgData name="Maria Isabel de Sousa" userId="ec192bb3-e752-4245-a5bf-3dfe1e57d8ec" providerId="ADAL" clId="{2503909D-E332-014E-B800-6231CDE06913}"/>
    <pc:docChg chg="custSel addSld modSld">
      <pc:chgData name="Maria Isabel de Sousa" userId="ec192bb3-e752-4245-a5bf-3dfe1e57d8ec" providerId="ADAL" clId="{2503909D-E332-014E-B800-6231CDE06913}" dt="2023-09-30T23:04:00.700" v="1720" actId="20577"/>
      <pc:docMkLst>
        <pc:docMk/>
      </pc:docMkLst>
      <pc:sldChg chg="modSp">
        <pc:chgData name="Maria Isabel de Sousa" userId="ec192bb3-e752-4245-a5bf-3dfe1e57d8ec" providerId="ADAL" clId="{2503909D-E332-014E-B800-6231CDE06913}" dt="2023-09-30T22:54:55.608" v="1464" actId="20577"/>
        <pc:sldMkLst>
          <pc:docMk/>
          <pc:sldMk cId="2119629791" sldId="258"/>
        </pc:sldMkLst>
        <pc:spChg chg="mod">
          <ac:chgData name="Maria Isabel de Sousa" userId="ec192bb3-e752-4245-a5bf-3dfe1e57d8ec" providerId="ADAL" clId="{2503909D-E332-014E-B800-6231CDE06913}" dt="2023-09-30T22:54:55.608" v="1464" actId="20577"/>
          <ac:spMkLst>
            <pc:docMk/>
            <pc:sldMk cId="2119629791" sldId="258"/>
            <ac:spMk id="3" creationId="{146F61EB-69F9-1042-A736-2DFBC0CDE31E}"/>
          </ac:spMkLst>
        </pc:spChg>
      </pc:sldChg>
      <pc:sldChg chg="modSp">
        <pc:chgData name="Maria Isabel de Sousa" userId="ec192bb3-e752-4245-a5bf-3dfe1e57d8ec" providerId="ADAL" clId="{2503909D-E332-014E-B800-6231CDE06913}" dt="2023-09-30T23:01:27.464" v="1712" actId="255"/>
        <pc:sldMkLst>
          <pc:docMk/>
          <pc:sldMk cId="2905106345" sldId="259"/>
        </pc:sldMkLst>
        <pc:spChg chg="mod">
          <ac:chgData name="Maria Isabel de Sousa" userId="ec192bb3-e752-4245-a5bf-3dfe1e57d8ec" providerId="ADAL" clId="{2503909D-E332-014E-B800-6231CDE06913}" dt="2023-09-30T23:01:27.464" v="1712" actId="255"/>
          <ac:spMkLst>
            <pc:docMk/>
            <pc:sldMk cId="2905106345" sldId="259"/>
            <ac:spMk id="2" creationId="{9BF9F217-7A05-3263-95AD-8FAD552731EC}"/>
          </ac:spMkLst>
        </pc:spChg>
        <pc:spChg chg="mod">
          <ac:chgData name="Maria Isabel de Sousa" userId="ec192bb3-e752-4245-a5bf-3dfe1e57d8ec" providerId="ADAL" clId="{2503909D-E332-014E-B800-6231CDE06913}" dt="2023-09-30T23:01:09.010" v="1711" actId="20577"/>
          <ac:spMkLst>
            <pc:docMk/>
            <pc:sldMk cId="2905106345" sldId="259"/>
            <ac:spMk id="3" creationId="{29E1B90F-0C9A-F764-B002-6253CDF17D5F}"/>
          </ac:spMkLst>
        </pc:spChg>
      </pc:sldChg>
      <pc:sldChg chg="modSp">
        <pc:chgData name="Maria Isabel de Sousa" userId="ec192bb3-e752-4245-a5bf-3dfe1e57d8ec" providerId="ADAL" clId="{2503909D-E332-014E-B800-6231CDE06913}" dt="2023-09-30T20:08:02.409" v="323" actId="255"/>
        <pc:sldMkLst>
          <pc:docMk/>
          <pc:sldMk cId="2511313072" sldId="261"/>
        </pc:sldMkLst>
        <pc:spChg chg="mod">
          <ac:chgData name="Maria Isabel de Sousa" userId="ec192bb3-e752-4245-a5bf-3dfe1e57d8ec" providerId="ADAL" clId="{2503909D-E332-014E-B800-6231CDE06913}" dt="2023-09-30T20:08:02.409" v="323" actId="255"/>
          <ac:spMkLst>
            <pc:docMk/>
            <pc:sldMk cId="2511313072" sldId="261"/>
            <ac:spMk id="2" creationId="{18777152-13C1-DE2B-2E52-DCBACA4E2BCA}"/>
          </ac:spMkLst>
        </pc:spChg>
        <pc:spChg chg="mod">
          <ac:chgData name="Maria Isabel de Sousa" userId="ec192bb3-e752-4245-a5bf-3dfe1e57d8ec" providerId="ADAL" clId="{2503909D-E332-014E-B800-6231CDE06913}" dt="2023-09-30T20:07:48.768" v="321" actId="255"/>
          <ac:spMkLst>
            <pc:docMk/>
            <pc:sldMk cId="2511313072" sldId="261"/>
            <ac:spMk id="3" creationId="{70F3049F-FAA5-AA30-7053-ED963BCF59BD}"/>
          </ac:spMkLst>
        </pc:spChg>
      </pc:sldChg>
      <pc:sldChg chg="modSp">
        <pc:chgData name="Maria Isabel de Sousa" userId="ec192bb3-e752-4245-a5bf-3dfe1e57d8ec" providerId="ADAL" clId="{2503909D-E332-014E-B800-6231CDE06913}" dt="2023-09-30T20:15:34.193" v="662" actId="20577"/>
        <pc:sldMkLst>
          <pc:docMk/>
          <pc:sldMk cId="3118451109" sldId="262"/>
        </pc:sldMkLst>
        <pc:spChg chg="mod">
          <ac:chgData name="Maria Isabel de Sousa" userId="ec192bb3-e752-4245-a5bf-3dfe1e57d8ec" providerId="ADAL" clId="{2503909D-E332-014E-B800-6231CDE06913}" dt="2023-09-30T20:15:34.193" v="662" actId="20577"/>
          <ac:spMkLst>
            <pc:docMk/>
            <pc:sldMk cId="3118451109" sldId="262"/>
            <ac:spMk id="3" creationId="{3414501F-9537-1266-8B85-7F31F2264446}"/>
          </ac:spMkLst>
        </pc:spChg>
      </pc:sldChg>
      <pc:sldChg chg="modSp">
        <pc:chgData name="Maria Isabel de Sousa" userId="ec192bb3-e752-4245-a5bf-3dfe1e57d8ec" providerId="ADAL" clId="{2503909D-E332-014E-B800-6231CDE06913}" dt="2023-09-30T18:47:16.246" v="18" actId="13900"/>
        <pc:sldMkLst>
          <pc:docMk/>
          <pc:sldMk cId="420649372" sldId="265"/>
        </pc:sldMkLst>
        <pc:spChg chg="mod">
          <ac:chgData name="Maria Isabel de Sousa" userId="ec192bb3-e752-4245-a5bf-3dfe1e57d8ec" providerId="ADAL" clId="{2503909D-E332-014E-B800-6231CDE06913}" dt="2023-09-30T18:45:00.207" v="10" actId="1076"/>
          <ac:spMkLst>
            <pc:docMk/>
            <pc:sldMk cId="420649372" sldId="265"/>
            <ac:spMk id="2" creationId="{0086F9B4-100A-DBEC-66A2-411122061392}"/>
          </ac:spMkLst>
        </pc:spChg>
        <pc:spChg chg="mod">
          <ac:chgData name="Maria Isabel de Sousa" userId="ec192bb3-e752-4245-a5bf-3dfe1e57d8ec" providerId="ADAL" clId="{2503909D-E332-014E-B800-6231CDE06913}" dt="2023-09-30T18:47:16.246" v="18" actId="13900"/>
          <ac:spMkLst>
            <pc:docMk/>
            <pc:sldMk cId="420649372" sldId="265"/>
            <ac:spMk id="3" creationId="{A5C2B245-FABD-3AEF-1282-126D16632DC6}"/>
          </ac:spMkLst>
        </pc:spChg>
      </pc:sldChg>
      <pc:sldChg chg="modSp new">
        <pc:chgData name="Maria Isabel de Sousa" userId="ec192bb3-e752-4245-a5bf-3dfe1e57d8ec" providerId="ADAL" clId="{2503909D-E332-014E-B800-6231CDE06913}" dt="2023-09-30T18:47:53.802" v="19" actId="13900"/>
        <pc:sldMkLst>
          <pc:docMk/>
          <pc:sldMk cId="712911184" sldId="266"/>
        </pc:sldMkLst>
        <pc:spChg chg="mod">
          <ac:chgData name="Maria Isabel de Sousa" userId="ec192bb3-e752-4245-a5bf-3dfe1e57d8ec" providerId="ADAL" clId="{2503909D-E332-014E-B800-6231CDE06913}" dt="2023-09-30T18:45:32.794" v="13" actId="20577"/>
          <ac:spMkLst>
            <pc:docMk/>
            <pc:sldMk cId="712911184" sldId="266"/>
            <ac:spMk id="2" creationId="{B5EF50D8-D4DC-22D5-01AE-0D1FF9EDB25D}"/>
          </ac:spMkLst>
        </pc:spChg>
        <pc:spChg chg="mod">
          <ac:chgData name="Maria Isabel de Sousa" userId="ec192bb3-e752-4245-a5bf-3dfe1e57d8ec" providerId="ADAL" clId="{2503909D-E332-014E-B800-6231CDE06913}" dt="2023-09-30T18:47:53.802" v="19" actId="13900"/>
          <ac:spMkLst>
            <pc:docMk/>
            <pc:sldMk cId="712911184" sldId="266"/>
            <ac:spMk id="3" creationId="{7762171F-D05E-4236-FAA0-EA55CDA000F2}"/>
          </ac:spMkLst>
        </pc:spChg>
      </pc:sldChg>
      <pc:sldChg chg="modSp new">
        <pc:chgData name="Maria Isabel de Sousa" userId="ec192bb3-e752-4245-a5bf-3dfe1e57d8ec" providerId="ADAL" clId="{2503909D-E332-014E-B800-6231CDE06913}" dt="2023-09-30T19:04:24.914" v="81" actId="255"/>
        <pc:sldMkLst>
          <pc:docMk/>
          <pc:sldMk cId="2239741334" sldId="267"/>
        </pc:sldMkLst>
        <pc:spChg chg="mod">
          <ac:chgData name="Maria Isabel de Sousa" userId="ec192bb3-e752-4245-a5bf-3dfe1e57d8ec" providerId="ADAL" clId="{2503909D-E332-014E-B800-6231CDE06913}" dt="2023-09-30T19:04:24.914" v="81" actId="255"/>
          <ac:spMkLst>
            <pc:docMk/>
            <pc:sldMk cId="2239741334" sldId="267"/>
            <ac:spMk id="2" creationId="{2282C650-A9CB-F041-B283-4D3428F8D0E4}"/>
          </ac:spMkLst>
        </pc:spChg>
        <pc:spChg chg="mod">
          <ac:chgData name="Maria Isabel de Sousa" userId="ec192bb3-e752-4245-a5bf-3dfe1e57d8ec" providerId="ADAL" clId="{2503909D-E332-014E-B800-6231CDE06913}" dt="2023-09-30T19:00:03.213" v="70" actId="255"/>
          <ac:spMkLst>
            <pc:docMk/>
            <pc:sldMk cId="2239741334" sldId="267"/>
            <ac:spMk id="3" creationId="{E2104109-5EFB-2CB7-DE12-F9F3CB062B92}"/>
          </ac:spMkLst>
        </pc:spChg>
      </pc:sldChg>
      <pc:sldChg chg="modSp new">
        <pc:chgData name="Maria Isabel de Sousa" userId="ec192bb3-e752-4245-a5bf-3dfe1e57d8ec" providerId="ADAL" clId="{2503909D-E332-014E-B800-6231CDE06913}" dt="2023-09-30T19:03:57.088" v="80" actId="255"/>
        <pc:sldMkLst>
          <pc:docMk/>
          <pc:sldMk cId="2162251293" sldId="268"/>
        </pc:sldMkLst>
        <pc:spChg chg="mod">
          <ac:chgData name="Maria Isabel de Sousa" userId="ec192bb3-e752-4245-a5bf-3dfe1e57d8ec" providerId="ADAL" clId="{2503909D-E332-014E-B800-6231CDE06913}" dt="2023-09-30T19:03:57.088" v="80" actId="255"/>
          <ac:spMkLst>
            <pc:docMk/>
            <pc:sldMk cId="2162251293" sldId="268"/>
            <ac:spMk id="2" creationId="{593ED3BD-4D2F-8BBF-6CF5-9852585D3227}"/>
          </ac:spMkLst>
        </pc:spChg>
        <pc:spChg chg="mod">
          <ac:chgData name="Maria Isabel de Sousa" userId="ec192bb3-e752-4245-a5bf-3dfe1e57d8ec" providerId="ADAL" clId="{2503909D-E332-014E-B800-6231CDE06913}" dt="2023-09-30T18:59:19.825" v="66" actId="13900"/>
          <ac:spMkLst>
            <pc:docMk/>
            <pc:sldMk cId="2162251293" sldId="268"/>
            <ac:spMk id="3" creationId="{DDA8ED26-64D3-BA44-87D5-47B080645867}"/>
          </ac:spMkLst>
        </pc:spChg>
      </pc:sldChg>
      <pc:sldChg chg="modSp new">
        <pc:chgData name="Maria Isabel de Sousa" userId="ec192bb3-e752-4245-a5bf-3dfe1e57d8ec" providerId="ADAL" clId="{2503909D-E332-014E-B800-6231CDE06913}" dt="2023-09-30T19:03:42.705" v="79" actId="255"/>
        <pc:sldMkLst>
          <pc:docMk/>
          <pc:sldMk cId="1779578272" sldId="269"/>
        </pc:sldMkLst>
        <pc:spChg chg="mod">
          <ac:chgData name="Maria Isabel de Sousa" userId="ec192bb3-e752-4245-a5bf-3dfe1e57d8ec" providerId="ADAL" clId="{2503909D-E332-014E-B800-6231CDE06913}" dt="2023-09-30T19:03:42.705" v="79" actId="255"/>
          <ac:spMkLst>
            <pc:docMk/>
            <pc:sldMk cId="1779578272" sldId="269"/>
            <ac:spMk id="2" creationId="{7698C04A-6687-74CA-22F2-C277D0C8B806}"/>
          </ac:spMkLst>
        </pc:spChg>
        <pc:spChg chg="mod">
          <ac:chgData name="Maria Isabel de Sousa" userId="ec192bb3-e752-4245-a5bf-3dfe1e57d8ec" providerId="ADAL" clId="{2503909D-E332-014E-B800-6231CDE06913}" dt="2023-09-30T19:02:26.054" v="75" actId="13900"/>
          <ac:spMkLst>
            <pc:docMk/>
            <pc:sldMk cId="1779578272" sldId="269"/>
            <ac:spMk id="3" creationId="{BF814263-AFA5-6E50-9175-D4645016B675}"/>
          </ac:spMkLst>
        </pc:spChg>
      </pc:sldChg>
      <pc:sldChg chg="modSp new">
        <pc:chgData name="Maria Isabel de Sousa" userId="ec192bb3-e752-4245-a5bf-3dfe1e57d8ec" providerId="ADAL" clId="{2503909D-E332-014E-B800-6231CDE06913}" dt="2023-09-30T19:11:54.834" v="96" actId="1076"/>
        <pc:sldMkLst>
          <pc:docMk/>
          <pc:sldMk cId="3700259758" sldId="270"/>
        </pc:sldMkLst>
        <pc:spChg chg="mod">
          <ac:chgData name="Maria Isabel de Sousa" userId="ec192bb3-e752-4245-a5bf-3dfe1e57d8ec" providerId="ADAL" clId="{2503909D-E332-014E-B800-6231CDE06913}" dt="2023-09-30T19:11:54.834" v="96" actId="1076"/>
          <ac:spMkLst>
            <pc:docMk/>
            <pc:sldMk cId="3700259758" sldId="270"/>
            <ac:spMk id="2" creationId="{CF663EBD-05B1-C68E-ACB5-0C4AB4669EEA}"/>
          </ac:spMkLst>
        </pc:spChg>
        <pc:spChg chg="mod">
          <ac:chgData name="Maria Isabel de Sousa" userId="ec192bb3-e752-4245-a5bf-3dfe1e57d8ec" providerId="ADAL" clId="{2503909D-E332-014E-B800-6231CDE06913}" dt="2023-09-30T19:11:33.872" v="95" actId="2"/>
          <ac:spMkLst>
            <pc:docMk/>
            <pc:sldMk cId="3700259758" sldId="270"/>
            <ac:spMk id="3" creationId="{04BEC4C4-A60C-DE0A-DCF9-A0EEBAA608BE}"/>
          </ac:spMkLst>
        </pc:spChg>
      </pc:sldChg>
      <pc:sldChg chg="modSp new">
        <pc:chgData name="Maria Isabel de Sousa" userId="ec192bb3-e752-4245-a5bf-3dfe1e57d8ec" providerId="ADAL" clId="{2503909D-E332-014E-B800-6231CDE06913}" dt="2023-09-30T19:13:25.018" v="102" actId="13900"/>
        <pc:sldMkLst>
          <pc:docMk/>
          <pc:sldMk cId="2358457699" sldId="271"/>
        </pc:sldMkLst>
        <pc:spChg chg="mod">
          <ac:chgData name="Maria Isabel de Sousa" userId="ec192bb3-e752-4245-a5bf-3dfe1e57d8ec" providerId="ADAL" clId="{2503909D-E332-014E-B800-6231CDE06913}" dt="2023-09-30T19:12:15.802" v="98" actId="27636"/>
          <ac:spMkLst>
            <pc:docMk/>
            <pc:sldMk cId="2358457699" sldId="271"/>
            <ac:spMk id="2" creationId="{3D45E5AB-D47D-4BB2-88C1-2420AD333C16}"/>
          </ac:spMkLst>
        </pc:spChg>
        <pc:spChg chg="mod">
          <ac:chgData name="Maria Isabel de Sousa" userId="ec192bb3-e752-4245-a5bf-3dfe1e57d8ec" providerId="ADAL" clId="{2503909D-E332-014E-B800-6231CDE06913}" dt="2023-09-30T19:13:25.018" v="102" actId="13900"/>
          <ac:spMkLst>
            <pc:docMk/>
            <pc:sldMk cId="2358457699" sldId="271"/>
            <ac:spMk id="3" creationId="{54CA08AE-3CEC-8D60-CC57-B339972A94E8}"/>
          </ac:spMkLst>
        </pc:spChg>
      </pc:sldChg>
      <pc:sldChg chg="modSp new">
        <pc:chgData name="Maria Isabel de Sousa" userId="ec192bb3-e752-4245-a5bf-3dfe1e57d8ec" providerId="ADAL" clId="{2503909D-E332-014E-B800-6231CDE06913}" dt="2023-09-30T19:17:19.207" v="180" actId="22"/>
        <pc:sldMkLst>
          <pc:docMk/>
          <pc:sldMk cId="2189581539" sldId="272"/>
        </pc:sldMkLst>
        <pc:spChg chg="mod">
          <ac:chgData name="Maria Isabel de Sousa" userId="ec192bb3-e752-4245-a5bf-3dfe1e57d8ec" providerId="ADAL" clId="{2503909D-E332-014E-B800-6231CDE06913}" dt="2023-09-30T19:17:19.207" v="180" actId="22"/>
          <ac:spMkLst>
            <pc:docMk/>
            <pc:sldMk cId="2189581539" sldId="272"/>
            <ac:spMk id="2" creationId="{CD0DC333-18C7-CB56-576D-DA43C0DB690C}"/>
          </ac:spMkLst>
        </pc:spChg>
        <pc:spChg chg="mod">
          <ac:chgData name="Maria Isabel de Sousa" userId="ec192bb3-e752-4245-a5bf-3dfe1e57d8ec" providerId="ADAL" clId="{2503909D-E332-014E-B800-6231CDE06913}" dt="2023-09-30T19:16:44.457" v="179" actId="20577"/>
          <ac:spMkLst>
            <pc:docMk/>
            <pc:sldMk cId="2189581539" sldId="272"/>
            <ac:spMk id="3" creationId="{90E158A4-7456-DB12-6768-34C2556A9385}"/>
          </ac:spMkLst>
        </pc:spChg>
      </pc:sldChg>
      <pc:sldChg chg="modSp new">
        <pc:chgData name="Maria Isabel de Sousa" userId="ec192bb3-e752-4245-a5bf-3dfe1e57d8ec" providerId="ADAL" clId="{2503909D-E332-014E-B800-6231CDE06913}" dt="2023-09-30T23:02:24.696" v="1714" actId="20577"/>
        <pc:sldMkLst>
          <pc:docMk/>
          <pc:sldMk cId="2621246821" sldId="273"/>
        </pc:sldMkLst>
        <pc:spChg chg="mod">
          <ac:chgData name="Maria Isabel de Sousa" userId="ec192bb3-e752-4245-a5bf-3dfe1e57d8ec" providerId="ADAL" clId="{2503909D-E332-014E-B800-6231CDE06913}" dt="2023-09-30T23:02:24.696" v="1714" actId="20577"/>
          <ac:spMkLst>
            <pc:docMk/>
            <pc:sldMk cId="2621246821" sldId="273"/>
            <ac:spMk id="2" creationId="{9544BD00-D14B-FC2B-397A-3079DE52032F}"/>
          </ac:spMkLst>
        </pc:spChg>
        <pc:spChg chg="mod">
          <ac:chgData name="Maria Isabel de Sousa" userId="ec192bb3-e752-4245-a5bf-3dfe1e57d8ec" providerId="ADAL" clId="{2503909D-E332-014E-B800-6231CDE06913}" dt="2023-09-30T19:20:08.405" v="210" actId="12"/>
          <ac:spMkLst>
            <pc:docMk/>
            <pc:sldMk cId="2621246821" sldId="273"/>
            <ac:spMk id="3" creationId="{733B83EA-9C0B-DCCE-CA1B-308609636F32}"/>
          </ac:spMkLst>
        </pc:spChg>
      </pc:sldChg>
      <pc:sldChg chg="modSp new">
        <pc:chgData name="Maria Isabel de Sousa" userId="ec192bb3-e752-4245-a5bf-3dfe1e57d8ec" providerId="ADAL" clId="{2503909D-E332-014E-B800-6231CDE06913}" dt="2023-09-30T23:02:37.820" v="1716" actId="20577"/>
        <pc:sldMkLst>
          <pc:docMk/>
          <pc:sldMk cId="2134034317" sldId="274"/>
        </pc:sldMkLst>
        <pc:spChg chg="mod">
          <ac:chgData name="Maria Isabel de Sousa" userId="ec192bb3-e752-4245-a5bf-3dfe1e57d8ec" providerId="ADAL" clId="{2503909D-E332-014E-B800-6231CDE06913}" dt="2023-09-30T23:02:37.820" v="1716" actId="20577"/>
          <ac:spMkLst>
            <pc:docMk/>
            <pc:sldMk cId="2134034317" sldId="274"/>
            <ac:spMk id="2" creationId="{CEFD577B-C163-168F-9535-D1C449FE1E49}"/>
          </ac:spMkLst>
        </pc:spChg>
        <pc:spChg chg="mod">
          <ac:chgData name="Maria Isabel de Sousa" userId="ec192bb3-e752-4245-a5bf-3dfe1e57d8ec" providerId="ADAL" clId="{2503909D-E332-014E-B800-6231CDE06913}" dt="2023-09-30T19:59:31.549" v="254" actId="2"/>
          <ac:spMkLst>
            <pc:docMk/>
            <pc:sldMk cId="2134034317" sldId="274"/>
            <ac:spMk id="3" creationId="{8FEA5BB2-46CA-9192-51EF-FDA7A2993CB7}"/>
          </ac:spMkLst>
        </pc:spChg>
      </pc:sldChg>
      <pc:sldChg chg="modSp new">
        <pc:chgData name="Maria Isabel de Sousa" userId="ec192bb3-e752-4245-a5bf-3dfe1e57d8ec" providerId="ADAL" clId="{2503909D-E332-014E-B800-6231CDE06913}" dt="2023-09-30T20:03:58.618" v="270" actId="255"/>
        <pc:sldMkLst>
          <pc:docMk/>
          <pc:sldMk cId="2730751233" sldId="275"/>
        </pc:sldMkLst>
        <pc:spChg chg="mod">
          <ac:chgData name="Maria Isabel de Sousa" userId="ec192bb3-e752-4245-a5bf-3dfe1e57d8ec" providerId="ADAL" clId="{2503909D-E332-014E-B800-6231CDE06913}" dt="2023-09-30T20:03:58.618" v="270" actId="255"/>
          <ac:spMkLst>
            <pc:docMk/>
            <pc:sldMk cId="2730751233" sldId="275"/>
            <ac:spMk id="2" creationId="{B3E4E975-D816-B546-2006-36BEF5FD5B57}"/>
          </ac:spMkLst>
        </pc:spChg>
        <pc:spChg chg="mod">
          <ac:chgData name="Maria Isabel de Sousa" userId="ec192bb3-e752-4245-a5bf-3dfe1e57d8ec" providerId="ADAL" clId="{2503909D-E332-014E-B800-6231CDE06913}" dt="2023-09-30T20:03:01.690" v="268" actId="255"/>
          <ac:spMkLst>
            <pc:docMk/>
            <pc:sldMk cId="2730751233" sldId="275"/>
            <ac:spMk id="3" creationId="{48C6B8D3-8EED-21B0-EF4F-4CC33CA9E527}"/>
          </ac:spMkLst>
        </pc:spChg>
      </pc:sldChg>
      <pc:sldChg chg="modSp new">
        <pc:chgData name="Maria Isabel de Sousa" userId="ec192bb3-e752-4245-a5bf-3dfe1e57d8ec" providerId="ADAL" clId="{2503909D-E332-014E-B800-6231CDE06913}" dt="2023-09-30T20:05:31.312" v="278" actId="2711"/>
        <pc:sldMkLst>
          <pc:docMk/>
          <pc:sldMk cId="3030194711" sldId="276"/>
        </pc:sldMkLst>
        <pc:spChg chg="mod">
          <ac:chgData name="Maria Isabel de Sousa" userId="ec192bb3-e752-4245-a5bf-3dfe1e57d8ec" providerId="ADAL" clId="{2503909D-E332-014E-B800-6231CDE06913}" dt="2023-09-30T20:04:34.236" v="274" actId="255"/>
          <ac:spMkLst>
            <pc:docMk/>
            <pc:sldMk cId="3030194711" sldId="276"/>
            <ac:spMk id="2" creationId="{E20FF1D1-1F1D-6C45-CB15-E3E315D519E8}"/>
          </ac:spMkLst>
        </pc:spChg>
        <pc:spChg chg="mod">
          <ac:chgData name="Maria Isabel de Sousa" userId="ec192bb3-e752-4245-a5bf-3dfe1e57d8ec" providerId="ADAL" clId="{2503909D-E332-014E-B800-6231CDE06913}" dt="2023-09-30T20:05:31.312" v="278" actId="2711"/>
          <ac:spMkLst>
            <pc:docMk/>
            <pc:sldMk cId="3030194711" sldId="276"/>
            <ac:spMk id="3" creationId="{AE44A887-8C8D-E2DA-2170-E1B4463E7FBA}"/>
          </ac:spMkLst>
        </pc:spChg>
      </pc:sldChg>
      <pc:sldChg chg="modSp new">
        <pc:chgData name="Maria Isabel de Sousa" userId="ec192bb3-e752-4245-a5bf-3dfe1e57d8ec" providerId="ADAL" clId="{2503909D-E332-014E-B800-6231CDE06913}" dt="2023-09-30T20:28:51.652" v="1154" actId="20577"/>
        <pc:sldMkLst>
          <pc:docMk/>
          <pc:sldMk cId="3296835554" sldId="277"/>
        </pc:sldMkLst>
        <pc:spChg chg="mod">
          <ac:chgData name="Maria Isabel de Sousa" userId="ec192bb3-e752-4245-a5bf-3dfe1e57d8ec" providerId="ADAL" clId="{2503909D-E332-014E-B800-6231CDE06913}" dt="2023-09-30T20:28:51.652" v="1154" actId="20577"/>
          <ac:spMkLst>
            <pc:docMk/>
            <pc:sldMk cId="3296835554" sldId="277"/>
            <ac:spMk id="2" creationId="{6B0CDD55-FAE7-7036-2A72-EE604FC1D177}"/>
          </ac:spMkLst>
        </pc:spChg>
      </pc:sldChg>
      <pc:sldChg chg="modSp new">
        <pc:chgData name="Maria Isabel de Sousa" userId="ec192bb3-e752-4245-a5bf-3dfe1e57d8ec" providerId="ADAL" clId="{2503909D-E332-014E-B800-6231CDE06913}" dt="2023-09-30T23:04:00.700" v="1720" actId="20577"/>
        <pc:sldMkLst>
          <pc:docMk/>
          <pc:sldMk cId="1954434582" sldId="278"/>
        </pc:sldMkLst>
        <pc:spChg chg="mod">
          <ac:chgData name="Maria Isabel de Sousa" userId="ec192bb3-e752-4245-a5bf-3dfe1e57d8ec" providerId="ADAL" clId="{2503909D-E332-014E-B800-6231CDE06913}" dt="2023-09-30T20:18:35.915" v="669" actId="20577"/>
          <ac:spMkLst>
            <pc:docMk/>
            <pc:sldMk cId="1954434582" sldId="278"/>
            <ac:spMk id="2" creationId="{E172FCC0-FDA9-5D00-9D69-D914ED2F9F0C}"/>
          </ac:spMkLst>
        </pc:spChg>
        <pc:spChg chg="mod">
          <ac:chgData name="Maria Isabel de Sousa" userId="ec192bb3-e752-4245-a5bf-3dfe1e57d8ec" providerId="ADAL" clId="{2503909D-E332-014E-B800-6231CDE06913}" dt="2023-09-30T23:04:00.700" v="1720" actId="20577"/>
          <ac:spMkLst>
            <pc:docMk/>
            <pc:sldMk cId="1954434582" sldId="278"/>
            <ac:spMk id="3" creationId="{C000CA87-0726-ADCD-92B6-7B484EE114B8}"/>
          </ac:spMkLst>
        </pc:spChg>
      </pc:sldChg>
    </pc:docChg>
  </pc:docChgLst>
  <pc:docChgLst>
    <pc:chgData name="Maria Isabel de Sousa" userId="ec192bb3-e752-4245-a5bf-3dfe1e57d8ec" providerId="ADAL" clId="{80CD6781-FEB7-0243-827B-413D1EAA47EC}"/>
    <pc:docChg chg="custSel addSld modSld">
      <pc:chgData name="Maria Isabel de Sousa" userId="ec192bb3-e752-4245-a5bf-3dfe1e57d8ec" providerId="ADAL" clId="{80CD6781-FEB7-0243-827B-413D1EAA47EC}" dt="2023-10-03T12:36:04.810" v="123" actId="1076"/>
      <pc:docMkLst>
        <pc:docMk/>
      </pc:docMkLst>
      <pc:sldChg chg="modSp">
        <pc:chgData name="Maria Isabel de Sousa" userId="ec192bb3-e752-4245-a5bf-3dfe1e57d8ec" providerId="ADAL" clId="{80CD6781-FEB7-0243-827B-413D1EAA47EC}" dt="2023-10-03T12:25:24.069" v="78" actId="20577"/>
        <pc:sldMkLst>
          <pc:docMk/>
          <pc:sldMk cId="3889201108" sldId="257"/>
        </pc:sldMkLst>
        <pc:spChg chg="mod">
          <ac:chgData name="Maria Isabel de Sousa" userId="ec192bb3-e752-4245-a5bf-3dfe1e57d8ec" providerId="ADAL" clId="{80CD6781-FEB7-0243-827B-413D1EAA47EC}" dt="2023-10-03T12:25:24.069" v="78" actId="20577"/>
          <ac:spMkLst>
            <pc:docMk/>
            <pc:sldMk cId="3889201108" sldId="257"/>
            <ac:spMk id="3" creationId="{9637EACA-0625-F70C-4ECA-058AEFB32CDC}"/>
          </ac:spMkLst>
        </pc:spChg>
      </pc:sldChg>
      <pc:sldChg chg="modSp">
        <pc:chgData name="Maria Isabel de Sousa" userId="ec192bb3-e752-4245-a5bf-3dfe1e57d8ec" providerId="ADAL" clId="{80CD6781-FEB7-0243-827B-413D1EAA47EC}" dt="2023-10-03T12:23:20.503" v="44" actId="255"/>
        <pc:sldMkLst>
          <pc:docMk/>
          <pc:sldMk cId="2905106345" sldId="259"/>
        </pc:sldMkLst>
        <pc:spChg chg="mod">
          <ac:chgData name="Maria Isabel de Sousa" userId="ec192bb3-e752-4245-a5bf-3dfe1e57d8ec" providerId="ADAL" clId="{80CD6781-FEB7-0243-827B-413D1EAA47EC}" dt="2023-10-03T12:23:20.503" v="44" actId="255"/>
          <ac:spMkLst>
            <pc:docMk/>
            <pc:sldMk cId="2905106345" sldId="259"/>
            <ac:spMk id="2" creationId="{9BF9F217-7A05-3263-95AD-8FAD552731EC}"/>
          </ac:spMkLst>
        </pc:spChg>
      </pc:sldChg>
      <pc:sldChg chg="modSp">
        <pc:chgData name="Maria Isabel de Sousa" userId="ec192bb3-e752-4245-a5bf-3dfe1e57d8ec" providerId="ADAL" clId="{80CD6781-FEB7-0243-827B-413D1EAA47EC}" dt="2023-10-03T12:22:48.409" v="43" actId="255"/>
        <pc:sldMkLst>
          <pc:docMk/>
          <pc:sldMk cId="1890675761" sldId="260"/>
        </pc:sldMkLst>
        <pc:spChg chg="mod">
          <ac:chgData name="Maria Isabel de Sousa" userId="ec192bb3-e752-4245-a5bf-3dfe1e57d8ec" providerId="ADAL" clId="{80CD6781-FEB7-0243-827B-413D1EAA47EC}" dt="2023-10-03T12:22:48.409" v="43" actId="255"/>
          <ac:spMkLst>
            <pc:docMk/>
            <pc:sldMk cId="1890675761" sldId="260"/>
            <ac:spMk id="2" creationId="{A5485D02-A29E-2842-209C-22CC964DA018}"/>
          </ac:spMkLst>
        </pc:spChg>
        <pc:spChg chg="mod">
          <ac:chgData name="Maria Isabel de Sousa" userId="ec192bb3-e752-4245-a5bf-3dfe1e57d8ec" providerId="ADAL" clId="{80CD6781-FEB7-0243-827B-413D1EAA47EC}" dt="2023-09-30T23:14:16.728" v="1" actId="255"/>
          <ac:spMkLst>
            <pc:docMk/>
            <pc:sldMk cId="1890675761" sldId="260"/>
            <ac:spMk id="3" creationId="{66375138-5831-6627-2979-EE08B5254C8E}"/>
          </ac:spMkLst>
        </pc:spChg>
      </pc:sldChg>
      <pc:sldChg chg="modSp">
        <pc:chgData name="Maria Isabel de Sousa" userId="ec192bb3-e752-4245-a5bf-3dfe1e57d8ec" providerId="ADAL" clId="{80CD6781-FEB7-0243-827B-413D1EAA47EC}" dt="2023-10-03T12:14:17.345" v="23" actId="1076"/>
        <pc:sldMkLst>
          <pc:docMk/>
          <pc:sldMk cId="3118451109" sldId="262"/>
        </pc:sldMkLst>
        <pc:spChg chg="mod">
          <ac:chgData name="Maria Isabel de Sousa" userId="ec192bb3-e752-4245-a5bf-3dfe1e57d8ec" providerId="ADAL" clId="{80CD6781-FEB7-0243-827B-413D1EAA47EC}" dt="2023-10-03T12:13:51.146" v="21" actId="255"/>
          <ac:spMkLst>
            <pc:docMk/>
            <pc:sldMk cId="3118451109" sldId="262"/>
            <ac:spMk id="2" creationId="{A1FFC6D0-B69E-E34F-C2AD-67A165758BF8}"/>
          </ac:spMkLst>
        </pc:spChg>
        <pc:spChg chg="mod">
          <ac:chgData name="Maria Isabel de Sousa" userId="ec192bb3-e752-4245-a5bf-3dfe1e57d8ec" providerId="ADAL" clId="{80CD6781-FEB7-0243-827B-413D1EAA47EC}" dt="2023-10-03T12:14:17.345" v="23" actId="1076"/>
          <ac:spMkLst>
            <pc:docMk/>
            <pc:sldMk cId="3118451109" sldId="262"/>
            <ac:spMk id="3" creationId="{3414501F-9537-1266-8B85-7F31F2264446}"/>
          </ac:spMkLst>
        </pc:spChg>
      </pc:sldChg>
      <pc:sldChg chg="modSp">
        <pc:chgData name="Maria Isabel de Sousa" userId="ec192bb3-e752-4245-a5bf-3dfe1e57d8ec" providerId="ADAL" clId="{80CD6781-FEB7-0243-827B-413D1EAA47EC}" dt="2023-10-03T12:36:04.810" v="123" actId="1076"/>
        <pc:sldMkLst>
          <pc:docMk/>
          <pc:sldMk cId="3515042909" sldId="264"/>
        </pc:sldMkLst>
        <pc:spChg chg="mod">
          <ac:chgData name="Maria Isabel de Sousa" userId="ec192bb3-e752-4245-a5bf-3dfe1e57d8ec" providerId="ADAL" clId="{80CD6781-FEB7-0243-827B-413D1EAA47EC}" dt="2023-10-03T12:36:04.810" v="123" actId="1076"/>
          <ac:spMkLst>
            <pc:docMk/>
            <pc:sldMk cId="3515042909" sldId="264"/>
            <ac:spMk id="3" creationId="{332DB43B-0820-0E69-B3DB-6B7AF42BC3D8}"/>
          </ac:spMkLst>
        </pc:spChg>
      </pc:sldChg>
      <pc:sldChg chg="modSp">
        <pc:chgData name="Maria Isabel de Sousa" userId="ec192bb3-e752-4245-a5bf-3dfe1e57d8ec" providerId="ADAL" clId="{80CD6781-FEB7-0243-827B-413D1EAA47EC}" dt="2023-10-03T12:30:16.504" v="80" actId="1076"/>
        <pc:sldMkLst>
          <pc:docMk/>
          <pc:sldMk cId="420649372" sldId="265"/>
        </pc:sldMkLst>
        <pc:spChg chg="mod">
          <ac:chgData name="Maria Isabel de Sousa" userId="ec192bb3-e752-4245-a5bf-3dfe1e57d8ec" providerId="ADAL" clId="{80CD6781-FEB7-0243-827B-413D1EAA47EC}" dt="2023-10-03T12:30:16.504" v="80" actId="1076"/>
          <ac:spMkLst>
            <pc:docMk/>
            <pc:sldMk cId="420649372" sldId="265"/>
            <ac:spMk id="2" creationId="{0086F9B4-100A-DBEC-66A2-411122061392}"/>
          </ac:spMkLst>
        </pc:spChg>
        <pc:spChg chg="mod">
          <ac:chgData name="Maria Isabel de Sousa" userId="ec192bb3-e752-4245-a5bf-3dfe1e57d8ec" providerId="ADAL" clId="{80CD6781-FEB7-0243-827B-413D1EAA47EC}" dt="2023-09-30T23:15:15.156" v="5" actId="12"/>
          <ac:spMkLst>
            <pc:docMk/>
            <pc:sldMk cId="420649372" sldId="265"/>
            <ac:spMk id="3" creationId="{A5C2B245-FABD-3AEF-1282-126D16632DC6}"/>
          </ac:spMkLst>
        </pc:spChg>
      </pc:sldChg>
      <pc:sldChg chg="modSp">
        <pc:chgData name="Maria Isabel de Sousa" userId="ec192bb3-e752-4245-a5bf-3dfe1e57d8ec" providerId="ADAL" clId="{80CD6781-FEB7-0243-827B-413D1EAA47EC}" dt="2023-10-03T12:21:46.779" v="42" actId="27636"/>
        <pc:sldMkLst>
          <pc:docMk/>
          <pc:sldMk cId="712911184" sldId="266"/>
        </pc:sldMkLst>
        <pc:spChg chg="mod">
          <ac:chgData name="Maria Isabel de Sousa" userId="ec192bb3-e752-4245-a5bf-3dfe1e57d8ec" providerId="ADAL" clId="{80CD6781-FEB7-0243-827B-413D1EAA47EC}" dt="2023-10-03T12:21:46.779" v="42" actId="27636"/>
          <ac:spMkLst>
            <pc:docMk/>
            <pc:sldMk cId="712911184" sldId="266"/>
            <ac:spMk id="2" creationId="{B5EF50D8-D4DC-22D5-01AE-0D1FF9EDB25D}"/>
          </ac:spMkLst>
        </pc:spChg>
        <pc:spChg chg="mod">
          <ac:chgData name="Maria Isabel de Sousa" userId="ec192bb3-e752-4245-a5bf-3dfe1e57d8ec" providerId="ADAL" clId="{80CD6781-FEB7-0243-827B-413D1EAA47EC}" dt="2023-09-30T23:15:52.346" v="7"/>
          <ac:spMkLst>
            <pc:docMk/>
            <pc:sldMk cId="712911184" sldId="266"/>
            <ac:spMk id="3" creationId="{7762171F-D05E-4236-FAA0-EA55CDA000F2}"/>
          </ac:spMkLst>
        </pc:spChg>
      </pc:sldChg>
      <pc:sldChg chg="modSp">
        <pc:chgData name="Maria Isabel de Sousa" userId="ec192bb3-e752-4245-a5bf-3dfe1e57d8ec" providerId="ADAL" clId="{80CD6781-FEB7-0243-827B-413D1EAA47EC}" dt="2023-10-03T12:21:28.162" v="40" actId="255"/>
        <pc:sldMkLst>
          <pc:docMk/>
          <pc:sldMk cId="2239741334" sldId="267"/>
        </pc:sldMkLst>
        <pc:spChg chg="mod">
          <ac:chgData name="Maria Isabel de Sousa" userId="ec192bb3-e752-4245-a5bf-3dfe1e57d8ec" providerId="ADAL" clId="{80CD6781-FEB7-0243-827B-413D1EAA47EC}" dt="2023-10-03T12:21:00.665" v="39" actId="255"/>
          <ac:spMkLst>
            <pc:docMk/>
            <pc:sldMk cId="2239741334" sldId="267"/>
            <ac:spMk id="2" creationId="{2282C650-A9CB-F041-B283-4D3428F8D0E4}"/>
          </ac:spMkLst>
        </pc:spChg>
        <pc:spChg chg="mod">
          <ac:chgData name="Maria Isabel de Sousa" userId="ec192bb3-e752-4245-a5bf-3dfe1e57d8ec" providerId="ADAL" clId="{80CD6781-FEB7-0243-827B-413D1EAA47EC}" dt="2023-10-03T12:21:28.162" v="40" actId="255"/>
          <ac:spMkLst>
            <pc:docMk/>
            <pc:sldMk cId="2239741334" sldId="267"/>
            <ac:spMk id="3" creationId="{E2104109-5EFB-2CB7-DE12-F9F3CB062B92}"/>
          </ac:spMkLst>
        </pc:spChg>
      </pc:sldChg>
      <pc:sldChg chg="modSp">
        <pc:chgData name="Maria Isabel de Sousa" userId="ec192bb3-e752-4245-a5bf-3dfe1e57d8ec" providerId="ADAL" clId="{80CD6781-FEB7-0243-827B-413D1EAA47EC}" dt="2023-10-03T12:20:24.150" v="38" actId="255"/>
        <pc:sldMkLst>
          <pc:docMk/>
          <pc:sldMk cId="2162251293" sldId="268"/>
        </pc:sldMkLst>
        <pc:spChg chg="mod">
          <ac:chgData name="Maria Isabel de Sousa" userId="ec192bb3-e752-4245-a5bf-3dfe1e57d8ec" providerId="ADAL" clId="{80CD6781-FEB7-0243-827B-413D1EAA47EC}" dt="2023-10-03T12:20:24.150" v="38" actId="255"/>
          <ac:spMkLst>
            <pc:docMk/>
            <pc:sldMk cId="2162251293" sldId="268"/>
            <ac:spMk id="2" creationId="{593ED3BD-4D2F-8BBF-6CF5-9852585D3227}"/>
          </ac:spMkLst>
        </pc:spChg>
      </pc:sldChg>
      <pc:sldChg chg="modSp">
        <pc:chgData name="Maria Isabel de Sousa" userId="ec192bb3-e752-4245-a5bf-3dfe1e57d8ec" providerId="ADAL" clId="{80CD6781-FEB7-0243-827B-413D1EAA47EC}" dt="2023-10-03T12:19:46.886" v="36" actId="255"/>
        <pc:sldMkLst>
          <pc:docMk/>
          <pc:sldMk cId="1779578272" sldId="269"/>
        </pc:sldMkLst>
        <pc:spChg chg="mod">
          <ac:chgData name="Maria Isabel de Sousa" userId="ec192bb3-e752-4245-a5bf-3dfe1e57d8ec" providerId="ADAL" clId="{80CD6781-FEB7-0243-827B-413D1EAA47EC}" dt="2023-10-03T12:19:29.326" v="35" actId="255"/>
          <ac:spMkLst>
            <pc:docMk/>
            <pc:sldMk cId="1779578272" sldId="269"/>
            <ac:spMk id="2" creationId="{7698C04A-6687-74CA-22F2-C277D0C8B806}"/>
          </ac:spMkLst>
        </pc:spChg>
        <pc:spChg chg="mod">
          <ac:chgData name="Maria Isabel de Sousa" userId="ec192bb3-e752-4245-a5bf-3dfe1e57d8ec" providerId="ADAL" clId="{80CD6781-FEB7-0243-827B-413D1EAA47EC}" dt="2023-10-03T12:19:46.886" v="36" actId="255"/>
          <ac:spMkLst>
            <pc:docMk/>
            <pc:sldMk cId="1779578272" sldId="269"/>
            <ac:spMk id="3" creationId="{BF814263-AFA5-6E50-9175-D4645016B675}"/>
          </ac:spMkLst>
        </pc:spChg>
      </pc:sldChg>
      <pc:sldChg chg="modSp">
        <pc:chgData name="Maria Isabel de Sousa" userId="ec192bb3-e752-4245-a5bf-3dfe1e57d8ec" providerId="ADAL" clId="{80CD6781-FEB7-0243-827B-413D1EAA47EC}" dt="2023-10-03T12:19:02.379" v="34" actId="255"/>
        <pc:sldMkLst>
          <pc:docMk/>
          <pc:sldMk cId="3700259758" sldId="270"/>
        </pc:sldMkLst>
        <pc:spChg chg="mod">
          <ac:chgData name="Maria Isabel de Sousa" userId="ec192bb3-e752-4245-a5bf-3dfe1e57d8ec" providerId="ADAL" clId="{80CD6781-FEB7-0243-827B-413D1EAA47EC}" dt="2023-10-03T12:19:02.379" v="34" actId="255"/>
          <ac:spMkLst>
            <pc:docMk/>
            <pc:sldMk cId="3700259758" sldId="270"/>
            <ac:spMk id="2" creationId="{CF663EBD-05B1-C68E-ACB5-0C4AB4669EEA}"/>
          </ac:spMkLst>
        </pc:spChg>
      </pc:sldChg>
      <pc:sldChg chg="modSp">
        <pc:chgData name="Maria Isabel de Sousa" userId="ec192bb3-e752-4245-a5bf-3dfe1e57d8ec" providerId="ADAL" clId="{80CD6781-FEB7-0243-827B-413D1EAA47EC}" dt="2023-10-03T12:18:31.384" v="33" actId="255"/>
        <pc:sldMkLst>
          <pc:docMk/>
          <pc:sldMk cId="2358457699" sldId="271"/>
        </pc:sldMkLst>
        <pc:spChg chg="mod">
          <ac:chgData name="Maria Isabel de Sousa" userId="ec192bb3-e752-4245-a5bf-3dfe1e57d8ec" providerId="ADAL" clId="{80CD6781-FEB7-0243-827B-413D1EAA47EC}" dt="2023-10-03T12:18:31.384" v="33" actId="255"/>
          <ac:spMkLst>
            <pc:docMk/>
            <pc:sldMk cId="2358457699" sldId="271"/>
            <ac:spMk id="2" creationId="{3D45E5AB-D47D-4BB2-88C1-2420AD333C16}"/>
          </ac:spMkLst>
        </pc:spChg>
      </pc:sldChg>
      <pc:sldChg chg="modSp">
        <pc:chgData name="Maria Isabel de Sousa" userId="ec192bb3-e752-4245-a5bf-3dfe1e57d8ec" providerId="ADAL" clId="{80CD6781-FEB7-0243-827B-413D1EAA47EC}" dt="2023-10-03T12:18:05.758" v="31" actId="255"/>
        <pc:sldMkLst>
          <pc:docMk/>
          <pc:sldMk cId="2189581539" sldId="272"/>
        </pc:sldMkLst>
        <pc:spChg chg="mod">
          <ac:chgData name="Maria Isabel de Sousa" userId="ec192bb3-e752-4245-a5bf-3dfe1e57d8ec" providerId="ADAL" clId="{80CD6781-FEB7-0243-827B-413D1EAA47EC}" dt="2023-10-03T12:18:05.758" v="31" actId="255"/>
          <ac:spMkLst>
            <pc:docMk/>
            <pc:sldMk cId="2189581539" sldId="272"/>
            <ac:spMk id="2" creationId="{CD0DC333-18C7-CB56-576D-DA43C0DB690C}"/>
          </ac:spMkLst>
        </pc:spChg>
      </pc:sldChg>
      <pc:sldChg chg="modSp">
        <pc:chgData name="Maria Isabel de Sousa" userId="ec192bb3-e752-4245-a5bf-3dfe1e57d8ec" providerId="ADAL" clId="{80CD6781-FEB7-0243-827B-413D1EAA47EC}" dt="2023-10-03T12:17:27.157" v="29" actId="27636"/>
        <pc:sldMkLst>
          <pc:docMk/>
          <pc:sldMk cId="2621246821" sldId="273"/>
        </pc:sldMkLst>
        <pc:spChg chg="mod">
          <ac:chgData name="Maria Isabel de Sousa" userId="ec192bb3-e752-4245-a5bf-3dfe1e57d8ec" providerId="ADAL" clId="{80CD6781-FEB7-0243-827B-413D1EAA47EC}" dt="2023-10-03T12:17:27.157" v="29" actId="27636"/>
          <ac:spMkLst>
            <pc:docMk/>
            <pc:sldMk cId="2621246821" sldId="273"/>
            <ac:spMk id="2" creationId="{9544BD00-D14B-FC2B-397A-3079DE52032F}"/>
          </ac:spMkLst>
        </pc:spChg>
      </pc:sldChg>
      <pc:sldChg chg="modSp">
        <pc:chgData name="Maria Isabel de Sousa" userId="ec192bb3-e752-4245-a5bf-3dfe1e57d8ec" providerId="ADAL" clId="{80CD6781-FEB7-0243-827B-413D1EAA47EC}" dt="2023-10-03T12:17:04.326" v="27" actId="255"/>
        <pc:sldMkLst>
          <pc:docMk/>
          <pc:sldMk cId="2134034317" sldId="274"/>
        </pc:sldMkLst>
        <pc:spChg chg="mod">
          <ac:chgData name="Maria Isabel de Sousa" userId="ec192bb3-e752-4245-a5bf-3dfe1e57d8ec" providerId="ADAL" clId="{80CD6781-FEB7-0243-827B-413D1EAA47EC}" dt="2023-10-03T12:16:46.739" v="26" actId="27636"/>
          <ac:spMkLst>
            <pc:docMk/>
            <pc:sldMk cId="2134034317" sldId="274"/>
            <ac:spMk id="2" creationId="{CEFD577B-C163-168F-9535-D1C449FE1E49}"/>
          </ac:spMkLst>
        </pc:spChg>
        <pc:spChg chg="mod">
          <ac:chgData name="Maria Isabel de Sousa" userId="ec192bb3-e752-4245-a5bf-3dfe1e57d8ec" providerId="ADAL" clId="{80CD6781-FEB7-0243-827B-413D1EAA47EC}" dt="2023-10-03T12:17:04.326" v="27" actId="255"/>
          <ac:spMkLst>
            <pc:docMk/>
            <pc:sldMk cId="2134034317" sldId="274"/>
            <ac:spMk id="3" creationId="{8FEA5BB2-46CA-9192-51EF-FDA7A2993CB7}"/>
          </ac:spMkLst>
        </pc:spChg>
      </pc:sldChg>
      <pc:sldChg chg="modSp">
        <pc:chgData name="Maria Isabel de Sousa" userId="ec192bb3-e752-4245-a5bf-3dfe1e57d8ec" providerId="ADAL" clId="{80CD6781-FEB7-0243-827B-413D1EAA47EC}" dt="2023-10-03T12:16:09.624" v="24" actId="255"/>
        <pc:sldMkLst>
          <pc:docMk/>
          <pc:sldMk cId="2730751233" sldId="275"/>
        </pc:sldMkLst>
        <pc:spChg chg="mod">
          <ac:chgData name="Maria Isabel de Sousa" userId="ec192bb3-e752-4245-a5bf-3dfe1e57d8ec" providerId="ADAL" clId="{80CD6781-FEB7-0243-827B-413D1EAA47EC}" dt="2023-10-03T12:16:09.624" v="24" actId="255"/>
          <ac:spMkLst>
            <pc:docMk/>
            <pc:sldMk cId="2730751233" sldId="275"/>
            <ac:spMk id="2" creationId="{B3E4E975-D816-B546-2006-36BEF5FD5B57}"/>
          </ac:spMkLst>
        </pc:spChg>
      </pc:sldChg>
      <pc:sldChg chg="modSp">
        <pc:chgData name="Maria Isabel de Sousa" userId="ec192bb3-e752-4245-a5bf-3dfe1e57d8ec" providerId="ADAL" clId="{80CD6781-FEB7-0243-827B-413D1EAA47EC}" dt="2023-10-03T12:12:58.717" v="17" actId="255"/>
        <pc:sldMkLst>
          <pc:docMk/>
          <pc:sldMk cId="3296835554" sldId="277"/>
        </pc:sldMkLst>
        <pc:spChg chg="mod">
          <ac:chgData name="Maria Isabel de Sousa" userId="ec192bb3-e752-4245-a5bf-3dfe1e57d8ec" providerId="ADAL" clId="{80CD6781-FEB7-0243-827B-413D1EAA47EC}" dt="2023-10-03T12:12:58.717" v="17" actId="255"/>
          <ac:spMkLst>
            <pc:docMk/>
            <pc:sldMk cId="3296835554" sldId="277"/>
            <ac:spMk id="2" creationId="{6B0CDD55-FAE7-7036-2A72-EE604FC1D177}"/>
          </ac:spMkLst>
        </pc:spChg>
        <pc:spChg chg="mod">
          <ac:chgData name="Maria Isabel de Sousa" userId="ec192bb3-e752-4245-a5bf-3dfe1e57d8ec" providerId="ADAL" clId="{80CD6781-FEB7-0243-827B-413D1EAA47EC}" dt="2023-10-03T12:12:23.346" v="16" actId="13900"/>
          <ac:spMkLst>
            <pc:docMk/>
            <pc:sldMk cId="3296835554" sldId="277"/>
            <ac:spMk id="3" creationId="{0C86B464-33AE-43F1-2527-50F1CC7DDAEA}"/>
          </ac:spMkLst>
        </pc:spChg>
      </pc:sldChg>
      <pc:sldChg chg="modSp">
        <pc:chgData name="Maria Isabel de Sousa" userId="ec192bb3-e752-4245-a5bf-3dfe1e57d8ec" providerId="ADAL" clId="{80CD6781-FEB7-0243-827B-413D1EAA47EC}" dt="2023-10-03T12:13:39.306" v="20" actId="13900"/>
        <pc:sldMkLst>
          <pc:docMk/>
          <pc:sldMk cId="1954434582" sldId="278"/>
        </pc:sldMkLst>
        <pc:spChg chg="mod">
          <ac:chgData name="Maria Isabel de Sousa" userId="ec192bb3-e752-4245-a5bf-3dfe1e57d8ec" providerId="ADAL" clId="{80CD6781-FEB7-0243-827B-413D1EAA47EC}" dt="2023-10-03T12:13:10.913" v="18" actId="255"/>
          <ac:spMkLst>
            <pc:docMk/>
            <pc:sldMk cId="1954434582" sldId="278"/>
            <ac:spMk id="2" creationId="{E172FCC0-FDA9-5D00-9D69-D914ED2F9F0C}"/>
          </ac:spMkLst>
        </pc:spChg>
        <pc:spChg chg="mod">
          <ac:chgData name="Maria Isabel de Sousa" userId="ec192bb3-e752-4245-a5bf-3dfe1e57d8ec" providerId="ADAL" clId="{80CD6781-FEB7-0243-827B-413D1EAA47EC}" dt="2023-10-03T12:13:39.306" v="20" actId="13900"/>
          <ac:spMkLst>
            <pc:docMk/>
            <pc:sldMk cId="1954434582" sldId="278"/>
            <ac:spMk id="3" creationId="{C000CA87-0726-ADCD-92B6-7B484EE114B8}"/>
          </ac:spMkLst>
        </pc:spChg>
      </pc:sldChg>
      <pc:sldChg chg="modSp new">
        <pc:chgData name="Maria Isabel de Sousa" userId="ec192bb3-e752-4245-a5bf-3dfe1e57d8ec" providerId="ADAL" clId="{80CD6781-FEB7-0243-827B-413D1EAA47EC}" dt="2023-10-03T12:35:43.028" v="122" actId="5793"/>
        <pc:sldMkLst>
          <pc:docMk/>
          <pc:sldMk cId="1352068786" sldId="279"/>
        </pc:sldMkLst>
        <pc:spChg chg="mod">
          <ac:chgData name="Maria Isabel de Sousa" userId="ec192bb3-e752-4245-a5bf-3dfe1e57d8ec" providerId="ADAL" clId="{80CD6781-FEB7-0243-827B-413D1EAA47EC}" dt="2023-10-03T12:35:36.880" v="121" actId="255"/>
          <ac:spMkLst>
            <pc:docMk/>
            <pc:sldMk cId="1352068786" sldId="279"/>
            <ac:spMk id="2" creationId="{AD08EA57-E49F-59FB-6050-DC8F0B446AF9}"/>
          </ac:spMkLst>
        </pc:spChg>
        <pc:spChg chg="mod">
          <ac:chgData name="Maria Isabel de Sousa" userId="ec192bb3-e752-4245-a5bf-3dfe1e57d8ec" providerId="ADAL" clId="{80CD6781-FEB7-0243-827B-413D1EAA47EC}" dt="2023-10-03T12:35:43.028" v="122" actId="5793"/>
          <ac:spMkLst>
            <pc:docMk/>
            <pc:sldMk cId="1352068786" sldId="279"/>
            <ac:spMk id="3" creationId="{BB7C2CDF-1551-90BF-4901-3E52AD3C2B7C}"/>
          </ac:spMkLst>
        </pc:spChg>
      </pc:sldChg>
    </pc:docChg>
  </pc:docChgLst>
  <pc:docChgLst>
    <pc:chgData name="Maria Isabel de Sousa" userId="ec192bb3-e752-4245-a5bf-3dfe1e57d8ec" providerId="ADAL" clId="{001A35DE-F9C3-9340-BF17-B2FB5405E871}"/>
    <pc:docChg chg="addSld delSld modSld">
      <pc:chgData name="Maria Isabel de Sousa" userId="ec192bb3-e752-4245-a5bf-3dfe1e57d8ec" providerId="ADAL" clId="{001A35DE-F9C3-9340-BF17-B2FB5405E871}" dt="2023-10-04T18:32:21.795" v="14" actId="5793"/>
      <pc:docMkLst>
        <pc:docMk/>
      </pc:docMkLst>
      <pc:sldChg chg="addSp modSp">
        <pc:chgData name="Maria Isabel de Sousa" userId="ec192bb3-e752-4245-a5bf-3dfe1e57d8ec" providerId="ADAL" clId="{001A35DE-F9C3-9340-BF17-B2FB5405E871}" dt="2023-10-03T17:42:01.017" v="8" actId="1076"/>
        <pc:sldMkLst>
          <pc:docMk/>
          <pc:sldMk cId="3889201108" sldId="257"/>
        </pc:sldMkLst>
        <pc:picChg chg="add mod">
          <ac:chgData name="Maria Isabel de Sousa" userId="ec192bb3-e752-4245-a5bf-3dfe1e57d8ec" providerId="ADAL" clId="{001A35DE-F9C3-9340-BF17-B2FB5405E871}" dt="2023-10-03T17:42:01.017" v="8" actId="1076"/>
          <ac:picMkLst>
            <pc:docMk/>
            <pc:sldMk cId="3889201108" sldId="257"/>
            <ac:picMk id="4" creationId="{36DF28D6-20DE-4AD1-B6B9-5BF98987A76C}"/>
          </ac:picMkLst>
        </pc:picChg>
      </pc:sldChg>
      <pc:sldChg chg="modSp">
        <pc:chgData name="Maria Isabel de Sousa" userId="ec192bb3-e752-4245-a5bf-3dfe1e57d8ec" providerId="ADAL" clId="{001A35DE-F9C3-9340-BF17-B2FB5405E871}" dt="2023-10-04T18:32:21.795" v="14" actId="5793"/>
        <pc:sldMkLst>
          <pc:docMk/>
          <pc:sldMk cId="3118451109" sldId="262"/>
        </pc:sldMkLst>
        <pc:spChg chg="mod">
          <ac:chgData name="Maria Isabel de Sousa" userId="ec192bb3-e752-4245-a5bf-3dfe1e57d8ec" providerId="ADAL" clId="{001A35DE-F9C3-9340-BF17-B2FB5405E871}" dt="2023-10-04T18:32:21.795" v="14" actId="5793"/>
          <ac:spMkLst>
            <pc:docMk/>
            <pc:sldMk cId="3118451109" sldId="262"/>
            <ac:spMk id="3" creationId="{3414501F-9537-1266-8B85-7F31F2264446}"/>
          </ac:spMkLst>
        </pc:spChg>
      </pc:sldChg>
      <pc:sldChg chg="new del">
        <pc:chgData name="Maria Isabel de Sousa" userId="ec192bb3-e752-4245-a5bf-3dfe1e57d8ec" providerId="ADAL" clId="{001A35DE-F9C3-9340-BF17-B2FB5405E871}" dt="2023-10-04T18:27:49.308" v="10" actId="2696"/>
        <pc:sldMkLst>
          <pc:docMk/>
          <pc:sldMk cId="3268972182" sldId="280"/>
        </pc:sldMkLst>
      </pc:sldChg>
    </pc:docChg>
  </pc:docChgLst>
  <pc:docChgLst>
    <pc:chgData name="Maria Isabel de Sousa" userId="ec192bb3-e752-4245-a5bf-3dfe1e57d8ec" providerId="ADAL" clId="{EDAF9E4E-A4A4-A84F-BC20-D9601E6D7301}"/>
    <pc:docChg chg="custSel addSld modSld sldOrd">
      <pc:chgData name="Maria Isabel de Sousa" userId="ec192bb3-e752-4245-a5bf-3dfe1e57d8ec" providerId="ADAL" clId="{EDAF9E4E-A4A4-A84F-BC20-D9601E6D7301}" dt="2023-09-29T18:17:55.329" v="682" actId="255"/>
      <pc:docMkLst>
        <pc:docMk/>
      </pc:docMkLst>
      <pc:sldChg chg="modSp ord">
        <pc:chgData name="Maria Isabel de Sousa" userId="ec192bb3-e752-4245-a5bf-3dfe1e57d8ec" providerId="ADAL" clId="{EDAF9E4E-A4A4-A84F-BC20-D9601E6D7301}" dt="2023-09-29T18:17:26.068" v="680" actId="2"/>
        <pc:sldMkLst>
          <pc:docMk/>
          <pc:sldMk cId="3889201108" sldId="257"/>
        </pc:sldMkLst>
        <pc:spChg chg="mod">
          <ac:chgData name="Maria Isabel de Sousa" userId="ec192bb3-e752-4245-a5bf-3dfe1e57d8ec" providerId="ADAL" clId="{EDAF9E4E-A4A4-A84F-BC20-D9601E6D7301}" dt="2023-09-29T18:16:17.551" v="647" actId="20577"/>
          <ac:spMkLst>
            <pc:docMk/>
            <pc:sldMk cId="3889201108" sldId="257"/>
            <ac:spMk id="2" creationId="{F349C690-4CEE-33AE-D71A-DD58DB21FD14}"/>
          </ac:spMkLst>
        </pc:spChg>
        <pc:spChg chg="mod">
          <ac:chgData name="Maria Isabel de Sousa" userId="ec192bb3-e752-4245-a5bf-3dfe1e57d8ec" providerId="ADAL" clId="{EDAF9E4E-A4A4-A84F-BC20-D9601E6D7301}" dt="2023-09-29T18:17:26.068" v="680" actId="2"/>
          <ac:spMkLst>
            <pc:docMk/>
            <pc:sldMk cId="3889201108" sldId="257"/>
            <ac:spMk id="3" creationId="{9637EACA-0625-F70C-4ECA-058AEFB32CDC}"/>
          </ac:spMkLst>
        </pc:spChg>
      </pc:sldChg>
      <pc:sldChg chg="modSp">
        <pc:chgData name="Maria Isabel de Sousa" userId="ec192bb3-e752-4245-a5bf-3dfe1e57d8ec" providerId="ADAL" clId="{EDAF9E4E-A4A4-A84F-BC20-D9601E6D7301}" dt="2023-09-29T18:17:55.329" v="682" actId="255"/>
        <pc:sldMkLst>
          <pc:docMk/>
          <pc:sldMk cId="2119629791" sldId="258"/>
        </pc:sldMkLst>
        <pc:spChg chg="mod">
          <ac:chgData name="Maria Isabel de Sousa" userId="ec192bb3-e752-4245-a5bf-3dfe1e57d8ec" providerId="ADAL" clId="{EDAF9E4E-A4A4-A84F-BC20-D9601E6D7301}" dt="2023-09-29T18:17:55.329" v="682" actId="255"/>
          <ac:spMkLst>
            <pc:docMk/>
            <pc:sldMk cId="2119629791" sldId="258"/>
            <ac:spMk id="2" creationId="{7F7F48B1-BC30-BE88-3327-9AEC7164D5DD}"/>
          </ac:spMkLst>
        </pc:spChg>
        <pc:spChg chg="mod">
          <ac:chgData name="Maria Isabel de Sousa" userId="ec192bb3-e752-4245-a5bf-3dfe1e57d8ec" providerId="ADAL" clId="{EDAF9E4E-A4A4-A84F-BC20-D9601E6D7301}" dt="2023-09-29T18:09:37.048" v="522" actId="20577"/>
          <ac:spMkLst>
            <pc:docMk/>
            <pc:sldMk cId="2119629791" sldId="258"/>
            <ac:spMk id="3" creationId="{146F61EB-69F9-1042-A736-2DFBC0CDE31E}"/>
          </ac:spMkLst>
        </pc:spChg>
      </pc:sldChg>
      <pc:sldChg chg="modSp">
        <pc:chgData name="Maria Isabel de Sousa" userId="ec192bb3-e752-4245-a5bf-3dfe1e57d8ec" providerId="ADAL" clId="{EDAF9E4E-A4A4-A84F-BC20-D9601E6D7301}" dt="2023-09-29T17:55:32.197" v="0" actId="255"/>
        <pc:sldMkLst>
          <pc:docMk/>
          <pc:sldMk cId="1890675761" sldId="260"/>
        </pc:sldMkLst>
        <pc:spChg chg="mod">
          <ac:chgData name="Maria Isabel de Sousa" userId="ec192bb3-e752-4245-a5bf-3dfe1e57d8ec" providerId="ADAL" clId="{EDAF9E4E-A4A4-A84F-BC20-D9601E6D7301}" dt="2023-09-29T17:55:32.197" v="0" actId="255"/>
          <ac:spMkLst>
            <pc:docMk/>
            <pc:sldMk cId="1890675761" sldId="260"/>
            <ac:spMk id="2" creationId="{A5485D02-A29E-2842-209C-22CC964DA018}"/>
          </ac:spMkLst>
        </pc:spChg>
      </pc:sldChg>
      <pc:sldChg chg="modSp new">
        <pc:chgData name="Maria Isabel de Sousa" userId="ec192bb3-e752-4245-a5bf-3dfe1e57d8ec" providerId="ADAL" clId="{EDAF9E4E-A4A4-A84F-BC20-D9601E6D7301}" dt="2023-09-29T18:06:14.205" v="281" actId="20577"/>
        <pc:sldMkLst>
          <pc:docMk/>
          <pc:sldMk cId="2025610088" sldId="263"/>
        </pc:sldMkLst>
        <pc:spChg chg="mod">
          <ac:chgData name="Maria Isabel de Sousa" userId="ec192bb3-e752-4245-a5bf-3dfe1e57d8ec" providerId="ADAL" clId="{EDAF9E4E-A4A4-A84F-BC20-D9601E6D7301}" dt="2023-09-29T18:06:14.205" v="281" actId="20577"/>
          <ac:spMkLst>
            <pc:docMk/>
            <pc:sldMk cId="2025610088" sldId="263"/>
            <ac:spMk id="2" creationId="{8A775B52-E483-5999-84F9-9457AC86F911}"/>
          </ac:spMkLst>
        </pc:spChg>
        <pc:spChg chg="mod">
          <ac:chgData name="Maria Isabel de Sousa" userId="ec192bb3-e752-4245-a5bf-3dfe1e57d8ec" providerId="ADAL" clId="{EDAF9E4E-A4A4-A84F-BC20-D9601E6D7301}" dt="2023-09-29T18:04:11.562" v="263" actId="5793"/>
          <ac:spMkLst>
            <pc:docMk/>
            <pc:sldMk cId="2025610088" sldId="263"/>
            <ac:spMk id="3" creationId="{43B46AD7-8C38-9339-EABD-17238BF280A0}"/>
          </ac:spMkLst>
        </pc:spChg>
      </pc:sldChg>
      <pc:sldChg chg="modSp new">
        <pc:chgData name="Maria Isabel de Sousa" userId="ec192bb3-e752-4245-a5bf-3dfe1e57d8ec" providerId="ADAL" clId="{EDAF9E4E-A4A4-A84F-BC20-D9601E6D7301}" dt="2023-09-29T18:14:09.002" v="633" actId="20577"/>
        <pc:sldMkLst>
          <pc:docMk/>
          <pc:sldMk cId="3515042909" sldId="264"/>
        </pc:sldMkLst>
        <pc:spChg chg="mod">
          <ac:chgData name="Maria Isabel de Sousa" userId="ec192bb3-e752-4245-a5bf-3dfe1e57d8ec" providerId="ADAL" clId="{EDAF9E4E-A4A4-A84F-BC20-D9601E6D7301}" dt="2023-09-29T18:11:50.265" v="551" actId="255"/>
          <ac:spMkLst>
            <pc:docMk/>
            <pc:sldMk cId="3515042909" sldId="264"/>
            <ac:spMk id="2" creationId="{F3C08D05-1E1C-7024-3CF5-2BC4AFB41C3B}"/>
          </ac:spMkLst>
        </pc:spChg>
        <pc:spChg chg="mod">
          <ac:chgData name="Maria Isabel de Sousa" userId="ec192bb3-e752-4245-a5bf-3dfe1e57d8ec" providerId="ADAL" clId="{EDAF9E4E-A4A4-A84F-BC20-D9601E6D7301}" dt="2023-09-29T18:14:09.002" v="633" actId="20577"/>
          <ac:spMkLst>
            <pc:docMk/>
            <pc:sldMk cId="3515042909" sldId="264"/>
            <ac:spMk id="3" creationId="{332DB43B-0820-0E69-B3DB-6B7AF42BC3D8}"/>
          </ac:spMkLst>
        </pc:spChg>
      </pc:sldChg>
    </pc:docChg>
  </pc:docChgLst>
  <pc:docChgLst>
    <pc:chgData name="Maria Isabel de Sousa" userId="ec192bb3-e752-4245-a5bf-3dfe1e57d8ec" providerId="ADAL" clId="{7D46E910-A161-C948-A23A-F7AC25DF9D84}"/>
    <pc:docChg chg="custSel delSld modSld">
      <pc:chgData name="Maria Isabel de Sousa" userId="ec192bb3-e752-4245-a5bf-3dfe1e57d8ec" providerId="ADAL" clId="{7D46E910-A161-C948-A23A-F7AC25DF9D84}" dt="2023-10-03T17:27:59.504" v="176" actId="27636"/>
      <pc:docMkLst>
        <pc:docMk/>
      </pc:docMkLst>
      <pc:sldChg chg="modSp">
        <pc:chgData name="Maria Isabel de Sousa" userId="ec192bb3-e752-4245-a5bf-3dfe1e57d8ec" providerId="ADAL" clId="{7D46E910-A161-C948-A23A-F7AC25DF9D84}" dt="2023-10-03T17:14:43.999" v="103" actId="255"/>
        <pc:sldMkLst>
          <pc:docMk/>
          <pc:sldMk cId="3889201108" sldId="257"/>
        </pc:sldMkLst>
        <pc:spChg chg="mod">
          <ac:chgData name="Maria Isabel de Sousa" userId="ec192bb3-e752-4245-a5bf-3dfe1e57d8ec" providerId="ADAL" clId="{7D46E910-A161-C948-A23A-F7AC25DF9D84}" dt="2023-10-03T17:14:19.615" v="99" actId="255"/>
          <ac:spMkLst>
            <pc:docMk/>
            <pc:sldMk cId="3889201108" sldId="257"/>
            <ac:spMk id="2" creationId="{F349C690-4CEE-33AE-D71A-DD58DB21FD14}"/>
          </ac:spMkLst>
        </pc:spChg>
        <pc:spChg chg="mod">
          <ac:chgData name="Maria Isabel de Sousa" userId="ec192bb3-e752-4245-a5bf-3dfe1e57d8ec" providerId="ADAL" clId="{7D46E910-A161-C948-A23A-F7AC25DF9D84}" dt="2023-10-03T17:14:43.999" v="103" actId="255"/>
          <ac:spMkLst>
            <pc:docMk/>
            <pc:sldMk cId="3889201108" sldId="257"/>
            <ac:spMk id="3" creationId="{9637EACA-0625-F70C-4ECA-058AEFB32CDC}"/>
          </ac:spMkLst>
        </pc:spChg>
      </pc:sldChg>
      <pc:sldChg chg="modSp">
        <pc:chgData name="Maria Isabel de Sousa" userId="ec192bb3-e752-4245-a5bf-3dfe1e57d8ec" providerId="ADAL" clId="{7D46E910-A161-C948-A23A-F7AC25DF9D84}" dt="2023-10-03T17:15:13.656" v="105" actId="255"/>
        <pc:sldMkLst>
          <pc:docMk/>
          <pc:sldMk cId="2119629791" sldId="258"/>
        </pc:sldMkLst>
        <pc:spChg chg="mod">
          <ac:chgData name="Maria Isabel de Sousa" userId="ec192bb3-e752-4245-a5bf-3dfe1e57d8ec" providerId="ADAL" clId="{7D46E910-A161-C948-A23A-F7AC25DF9D84}" dt="2023-10-03T17:15:02.811" v="104" actId="255"/>
          <ac:spMkLst>
            <pc:docMk/>
            <pc:sldMk cId="2119629791" sldId="258"/>
            <ac:spMk id="2" creationId="{7F7F48B1-BC30-BE88-3327-9AEC7164D5DD}"/>
          </ac:spMkLst>
        </pc:spChg>
        <pc:spChg chg="mod">
          <ac:chgData name="Maria Isabel de Sousa" userId="ec192bb3-e752-4245-a5bf-3dfe1e57d8ec" providerId="ADAL" clId="{7D46E910-A161-C948-A23A-F7AC25DF9D84}" dt="2023-10-03T17:15:13.656" v="105" actId="255"/>
          <ac:spMkLst>
            <pc:docMk/>
            <pc:sldMk cId="2119629791" sldId="258"/>
            <ac:spMk id="3" creationId="{146F61EB-69F9-1042-A736-2DFBC0CDE31E}"/>
          </ac:spMkLst>
        </pc:spChg>
      </pc:sldChg>
      <pc:sldChg chg="modSp">
        <pc:chgData name="Maria Isabel de Sousa" userId="ec192bb3-e752-4245-a5bf-3dfe1e57d8ec" providerId="ADAL" clId="{7D46E910-A161-C948-A23A-F7AC25DF9D84}" dt="2023-10-03T17:16:12.778" v="109" actId="255"/>
        <pc:sldMkLst>
          <pc:docMk/>
          <pc:sldMk cId="2905106345" sldId="259"/>
        </pc:sldMkLst>
        <pc:spChg chg="mod">
          <ac:chgData name="Maria Isabel de Sousa" userId="ec192bb3-e752-4245-a5bf-3dfe1e57d8ec" providerId="ADAL" clId="{7D46E910-A161-C948-A23A-F7AC25DF9D84}" dt="2023-10-03T17:16:00.165" v="108" actId="255"/>
          <ac:spMkLst>
            <pc:docMk/>
            <pc:sldMk cId="2905106345" sldId="259"/>
            <ac:spMk id="2" creationId="{9BF9F217-7A05-3263-95AD-8FAD552731EC}"/>
          </ac:spMkLst>
        </pc:spChg>
        <pc:spChg chg="mod">
          <ac:chgData name="Maria Isabel de Sousa" userId="ec192bb3-e752-4245-a5bf-3dfe1e57d8ec" providerId="ADAL" clId="{7D46E910-A161-C948-A23A-F7AC25DF9D84}" dt="2023-10-03T17:16:12.778" v="109" actId="255"/>
          <ac:spMkLst>
            <pc:docMk/>
            <pc:sldMk cId="2905106345" sldId="259"/>
            <ac:spMk id="3" creationId="{29E1B90F-0C9A-F764-B002-6253CDF17D5F}"/>
          </ac:spMkLst>
        </pc:spChg>
      </pc:sldChg>
      <pc:sldChg chg="modSp">
        <pc:chgData name="Maria Isabel de Sousa" userId="ec192bb3-e752-4245-a5bf-3dfe1e57d8ec" providerId="ADAL" clId="{7D46E910-A161-C948-A23A-F7AC25DF9D84}" dt="2023-10-03T17:16:45.399" v="111" actId="255"/>
        <pc:sldMkLst>
          <pc:docMk/>
          <pc:sldMk cId="1890675761" sldId="260"/>
        </pc:sldMkLst>
        <pc:spChg chg="mod">
          <ac:chgData name="Maria Isabel de Sousa" userId="ec192bb3-e752-4245-a5bf-3dfe1e57d8ec" providerId="ADAL" clId="{7D46E910-A161-C948-A23A-F7AC25DF9D84}" dt="2023-10-03T17:16:33.068" v="110" actId="255"/>
          <ac:spMkLst>
            <pc:docMk/>
            <pc:sldMk cId="1890675761" sldId="260"/>
            <ac:spMk id="2" creationId="{A5485D02-A29E-2842-209C-22CC964DA018}"/>
          </ac:spMkLst>
        </pc:spChg>
        <pc:spChg chg="mod">
          <ac:chgData name="Maria Isabel de Sousa" userId="ec192bb3-e752-4245-a5bf-3dfe1e57d8ec" providerId="ADAL" clId="{7D46E910-A161-C948-A23A-F7AC25DF9D84}" dt="2023-10-03T17:16:45.399" v="111" actId="255"/>
          <ac:spMkLst>
            <pc:docMk/>
            <pc:sldMk cId="1890675761" sldId="260"/>
            <ac:spMk id="3" creationId="{66375138-5831-6627-2979-EE08B5254C8E}"/>
          </ac:spMkLst>
        </pc:spChg>
      </pc:sldChg>
      <pc:sldChg chg="modSp">
        <pc:chgData name="Maria Isabel de Sousa" userId="ec192bb3-e752-4245-a5bf-3dfe1e57d8ec" providerId="ADAL" clId="{7D46E910-A161-C948-A23A-F7AC25DF9D84}" dt="2023-10-03T17:26:13.416" v="156" actId="255"/>
        <pc:sldMkLst>
          <pc:docMk/>
          <pc:sldMk cId="2511313072" sldId="261"/>
        </pc:sldMkLst>
        <pc:spChg chg="mod">
          <ac:chgData name="Maria Isabel de Sousa" userId="ec192bb3-e752-4245-a5bf-3dfe1e57d8ec" providerId="ADAL" clId="{7D46E910-A161-C948-A23A-F7AC25DF9D84}" dt="2023-10-03T17:26:04.292" v="155" actId="255"/>
          <ac:spMkLst>
            <pc:docMk/>
            <pc:sldMk cId="2511313072" sldId="261"/>
            <ac:spMk id="2" creationId="{18777152-13C1-DE2B-2E52-DCBACA4E2BCA}"/>
          </ac:spMkLst>
        </pc:spChg>
        <pc:spChg chg="mod">
          <ac:chgData name="Maria Isabel de Sousa" userId="ec192bb3-e752-4245-a5bf-3dfe1e57d8ec" providerId="ADAL" clId="{7D46E910-A161-C948-A23A-F7AC25DF9D84}" dt="2023-10-03T17:26:13.416" v="156" actId="255"/>
          <ac:spMkLst>
            <pc:docMk/>
            <pc:sldMk cId="2511313072" sldId="261"/>
            <ac:spMk id="3" creationId="{70F3049F-FAA5-AA30-7053-ED963BCF59BD}"/>
          </ac:spMkLst>
        </pc:spChg>
      </pc:sldChg>
      <pc:sldChg chg="modSp">
        <pc:chgData name="Maria Isabel de Sousa" userId="ec192bb3-e752-4245-a5bf-3dfe1e57d8ec" providerId="ADAL" clId="{7D46E910-A161-C948-A23A-F7AC25DF9D84}" dt="2023-10-03T17:26:34.202" v="158" actId="255"/>
        <pc:sldMkLst>
          <pc:docMk/>
          <pc:sldMk cId="3118451109" sldId="262"/>
        </pc:sldMkLst>
        <pc:spChg chg="mod">
          <ac:chgData name="Maria Isabel de Sousa" userId="ec192bb3-e752-4245-a5bf-3dfe1e57d8ec" providerId="ADAL" clId="{7D46E910-A161-C948-A23A-F7AC25DF9D84}" dt="2023-10-03T17:26:22.737" v="157" actId="255"/>
          <ac:spMkLst>
            <pc:docMk/>
            <pc:sldMk cId="3118451109" sldId="262"/>
            <ac:spMk id="2" creationId="{A1FFC6D0-B69E-E34F-C2AD-67A165758BF8}"/>
          </ac:spMkLst>
        </pc:spChg>
        <pc:spChg chg="mod">
          <ac:chgData name="Maria Isabel de Sousa" userId="ec192bb3-e752-4245-a5bf-3dfe1e57d8ec" providerId="ADAL" clId="{7D46E910-A161-C948-A23A-F7AC25DF9D84}" dt="2023-10-03T17:26:34.202" v="158" actId="255"/>
          <ac:spMkLst>
            <pc:docMk/>
            <pc:sldMk cId="3118451109" sldId="262"/>
            <ac:spMk id="3" creationId="{3414501F-9537-1266-8B85-7F31F2264446}"/>
          </ac:spMkLst>
        </pc:spChg>
      </pc:sldChg>
      <pc:sldChg chg="modSp">
        <pc:chgData name="Maria Isabel de Sousa" userId="ec192bb3-e752-4245-a5bf-3dfe1e57d8ec" providerId="ADAL" clId="{7D46E910-A161-C948-A23A-F7AC25DF9D84}" dt="2023-10-03T17:15:46.957" v="107" actId="255"/>
        <pc:sldMkLst>
          <pc:docMk/>
          <pc:sldMk cId="2025610088" sldId="263"/>
        </pc:sldMkLst>
        <pc:spChg chg="mod">
          <ac:chgData name="Maria Isabel de Sousa" userId="ec192bb3-e752-4245-a5bf-3dfe1e57d8ec" providerId="ADAL" clId="{7D46E910-A161-C948-A23A-F7AC25DF9D84}" dt="2023-10-03T17:15:32.539" v="106" actId="255"/>
          <ac:spMkLst>
            <pc:docMk/>
            <pc:sldMk cId="2025610088" sldId="263"/>
            <ac:spMk id="2" creationId="{8A775B52-E483-5999-84F9-9457AC86F911}"/>
          </ac:spMkLst>
        </pc:spChg>
        <pc:spChg chg="mod">
          <ac:chgData name="Maria Isabel de Sousa" userId="ec192bb3-e752-4245-a5bf-3dfe1e57d8ec" providerId="ADAL" clId="{7D46E910-A161-C948-A23A-F7AC25DF9D84}" dt="2023-10-03T17:15:46.957" v="107" actId="255"/>
          <ac:spMkLst>
            <pc:docMk/>
            <pc:sldMk cId="2025610088" sldId="263"/>
            <ac:spMk id="3" creationId="{43B46AD7-8C38-9339-EABD-17238BF280A0}"/>
          </ac:spMkLst>
        </pc:spChg>
      </pc:sldChg>
      <pc:sldChg chg="modSp">
        <pc:chgData name="Maria Isabel de Sousa" userId="ec192bb3-e752-4245-a5bf-3dfe1e57d8ec" providerId="ADAL" clId="{7D46E910-A161-C948-A23A-F7AC25DF9D84}" dt="2023-10-03T17:13:32.034" v="98" actId="27636"/>
        <pc:sldMkLst>
          <pc:docMk/>
          <pc:sldMk cId="3515042909" sldId="264"/>
        </pc:sldMkLst>
        <pc:spChg chg="mod">
          <ac:chgData name="Maria Isabel de Sousa" userId="ec192bb3-e752-4245-a5bf-3dfe1e57d8ec" providerId="ADAL" clId="{7D46E910-A161-C948-A23A-F7AC25DF9D84}" dt="2023-10-03T17:08:18.707" v="0" actId="255"/>
          <ac:spMkLst>
            <pc:docMk/>
            <pc:sldMk cId="3515042909" sldId="264"/>
            <ac:spMk id="2" creationId="{F3C08D05-1E1C-7024-3CF5-2BC4AFB41C3B}"/>
          </ac:spMkLst>
        </pc:spChg>
        <pc:spChg chg="mod">
          <ac:chgData name="Maria Isabel de Sousa" userId="ec192bb3-e752-4245-a5bf-3dfe1e57d8ec" providerId="ADAL" clId="{7D46E910-A161-C948-A23A-F7AC25DF9D84}" dt="2023-10-03T17:13:32.034" v="98" actId="27636"/>
          <ac:spMkLst>
            <pc:docMk/>
            <pc:sldMk cId="3515042909" sldId="264"/>
            <ac:spMk id="3" creationId="{332DB43B-0820-0E69-B3DB-6B7AF42BC3D8}"/>
          </ac:spMkLst>
        </pc:spChg>
      </pc:sldChg>
      <pc:sldChg chg="modSp">
        <pc:chgData name="Maria Isabel de Sousa" userId="ec192bb3-e752-4245-a5bf-3dfe1e57d8ec" providerId="ADAL" clId="{7D46E910-A161-C948-A23A-F7AC25DF9D84}" dt="2023-10-03T17:19:04.894" v="123" actId="5793"/>
        <pc:sldMkLst>
          <pc:docMk/>
          <pc:sldMk cId="420649372" sldId="265"/>
        </pc:sldMkLst>
        <pc:spChg chg="mod">
          <ac:chgData name="Maria Isabel de Sousa" userId="ec192bb3-e752-4245-a5bf-3dfe1e57d8ec" providerId="ADAL" clId="{7D46E910-A161-C948-A23A-F7AC25DF9D84}" dt="2023-10-03T17:17:09.201" v="112" actId="255"/>
          <ac:spMkLst>
            <pc:docMk/>
            <pc:sldMk cId="420649372" sldId="265"/>
            <ac:spMk id="2" creationId="{0086F9B4-100A-DBEC-66A2-411122061392}"/>
          </ac:spMkLst>
        </pc:spChg>
        <pc:spChg chg="mod">
          <ac:chgData name="Maria Isabel de Sousa" userId="ec192bb3-e752-4245-a5bf-3dfe1e57d8ec" providerId="ADAL" clId="{7D46E910-A161-C948-A23A-F7AC25DF9D84}" dt="2023-10-03T17:19:04.894" v="123" actId="5793"/>
          <ac:spMkLst>
            <pc:docMk/>
            <pc:sldMk cId="420649372" sldId="265"/>
            <ac:spMk id="3" creationId="{A5C2B245-FABD-3AEF-1282-126D16632DC6}"/>
          </ac:spMkLst>
        </pc:spChg>
      </pc:sldChg>
      <pc:sldChg chg="addSp delSp modSp del">
        <pc:chgData name="Maria Isabel de Sousa" userId="ec192bb3-e752-4245-a5bf-3dfe1e57d8ec" providerId="ADAL" clId="{7D46E910-A161-C948-A23A-F7AC25DF9D84}" dt="2023-10-03T17:19:50.049" v="126" actId="2696"/>
        <pc:sldMkLst>
          <pc:docMk/>
          <pc:sldMk cId="712911184" sldId="266"/>
        </pc:sldMkLst>
        <pc:spChg chg="del mod">
          <ac:chgData name="Maria Isabel de Sousa" userId="ec192bb3-e752-4245-a5bf-3dfe1e57d8ec" providerId="ADAL" clId="{7D46E910-A161-C948-A23A-F7AC25DF9D84}" dt="2023-10-03T17:19:30.833" v="125" actId="478"/>
          <ac:spMkLst>
            <pc:docMk/>
            <pc:sldMk cId="712911184" sldId="266"/>
            <ac:spMk id="2" creationId="{B5EF50D8-D4DC-22D5-01AE-0D1FF9EDB25D}"/>
          </ac:spMkLst>
        </pc:spChg>
        <pc:spChg chg="del mod">
          <ac:chgData name="Maria Isabel de Sousa" userId="ec192bb3-e752-4245-a5bf-3dfe1e57d8ec" providerId="ADAL" clId="{7D46E910-A161-C948-A23A-F7AC25DF9D84}" dt="2023-10-03T17:19:22.070" v="124" actId="478"/>
          <ac:spMkLst>
            <pc:docMk/>
            <pc:sldMk cId="712911184" sldId="266"/>
            <ac:spMk id="3" creationId="{7762171F-D05E-4236-FAA0-EA55CDA000F2}"/>
          </ac:spMkLst>
        </pc:spChg>
        <pc:spChg chg="add mod">
          <ac:chgData name="Maria Isabel de Sousa" userId="ec192bb3-e752-4245-a5bf-3dfe1e57d8ec" providerId="ADAL" clId="{7D46E910-A161-C948-A23A-F7AC25DF9D84}" dt="2023-10-03T17:19:22.070" v="124" actId="478"/>
          <ac:spMkLst>
            <pc:docMk/>
            <pc:sldMk cId="712911184" sldId="266"/>
            <ac:spMk id="5" creationId="{453223D0-7B28-1381-2E52-F52619F40F15}"/>
          </ac:spMkLst>
        </pc:spChg>
        <pc:spChg chg="add mod">
          <ac:chgData name="Maria Isabel de Sousa" userId="ec192bb3-e752-4245-a5bf-3dfe1e57d8ec" providerId="ADAL" clId="{7D46E910-A161-C948-A23A-F7AC25DF9D84}" dt="2023-10-03T17:19:30.833" v="125" actId="478"/>
          <ac:spMkLst>
            <pc:docMk/>
            <pc:sldMk cId="712911184" sldId="266"/>
            <ac:spMk id="7" creationId="{2859DC9B-A696-E091-8485-62DD350D0635}"/>
          </ac:spMkLst>
        </pc:spChg>
      </pc:sldChg>
      <pc:sldChg chg="modSp">
        <pc:chgData name="Maria Isabel de Sousa" userId="ec192bb3-e752-4245-a5bf-3dfe1e57d8ec" providerId="ADAL" clId="{7D46E910-A161-C948-A23A-F7AC25DF9D84}" dt="2023-10-03T17:21:11.070" v="133" actId="27636"/>
        <pc:sldMkLst>
          <pc:docMk/>
          <pc:sldMk cId="2239741334" sldId="267"/>
        </pc:sldMkLst>
        <pc:spChg chg="mod">
          <ac:chgData name="Maria Isabel de Sousa" userId="ec192bb3-e752-4245-a5bf-3dfe1e57d8ec" providerId="ADAL" clId="{7D46E910-A161-C948-A23A-F7AC25DF9D84}" dt="2023-10-03T17:20:06.479" v="127" actId="255"/>
          <ac:spMkLst>
            <pc:docMk/>
            <pc:sldMk cId="2239741334" sldId="267"/>
            <ac:spMk id="2" creationId="{2282C650-A9CB-F041-B283-4D3428F8D0E4}"/>
          </ac:spMkLst>
        </pc:spChg>
        <pc:spChg chg="mod">
          <ac:chgData name="Maria Isabel de Sousa" userId="ec192bb3-e752-4245-a5bf-3dfe1e57d8ec" providerId="ADAL" clId="{7D46E910-A161-C948-A23A-F7AC25DF9D84}" dt="2023-10-03T17:21:11.070" v="133" actId="27636"/>
          <ac:spMkLst>
            <pc:docMk/>
            <pc:sldMk cId="2239741334" sldId="267"/>
            <ac:spMk id="3" creationId="{E2104109-5EFB-2CB7-DE12-F9F3CB062B92}"/>
          </ac:spMkLst>
        </pc:spChg>
      </pc:sldChg>
      <pc:sldChg chg="modSp del">
        <pc:chgData name="Maria Isabel de Sousa" userId="ec192bb3-e752-4245-a5bf-3dfe1e57d8ec" providerId="ADAL" clId="{7D46E910-A161-C948-A23A-F7AC25DF9D84}" dt="2023-10-03T17:21:24.797" v="134" actId="2696"/>
        <pc:sldMkLst>
          <pc:docMk/>
          <pc:sldMk cId="2162251293" sldId="268"/>
        </pc:sldMkLst>
        <pc:spChg chg="mod">
          <ac:chgData name="Maria Isabel de Sousa" userId="ec192bb3-e752-4245-a5bf-3dfe1e57d8ec" providerId="ADAL" clId="{7D46E910-A161-C948-A23A-F7AC25DF9D84}" dt="2023-10-03T17:20:40.450" v="129" actId="255"/>
          <ac:spMkLst>
            <pc:docMk/>
            <pc:sldMk cId="2162251293" sldId="268"/>
            <ac:spMk id="3" creationId="{DDA8ED26-64D3-BA44-87D5-47B080645867}"/>
          </ac:spMkLst>
        </pc:spChg>
      </pc:sldChg>
      <pc:sldChg chg="modSp">
        <pc:chgData name="Maria Isabel de Sousa" userId="ec192bb3-e752-4245-a5bf-3dfe1e57d8ec" providerId="ADAL" clId="{7D46E910-A161-C948-A23A-F7AC25DF9D84}" dt="2023-10-03T17:21:56.027" v="136" actId="255"/>
        <pc:sldMkLst>
          <pc:docMk/>
          <pc:sldMk cId="1779578272" sldId="269"/>
        </pc:sldMkLst>
        <pc:spChg chg="mod">
          <ac:chgData name="Maria Isabel de Sousa" userId="ec192bb3-e752-4245-a5bf-3dfe1e57d8ec" providerId="ADAL" clId="{7D46E910-A161-C948-A23A-F7AC25DF9D84}" dt="2023-10-03T17:21:41.860" v="135" actId="255"/>
          <ac:spMkLst>
            <pc:docMk/>
            <pc:sldMk cId="1779578272" sldId="269"/>
            <ac:spMk id="2" creationId="{7698C04A-6687-74CA-22F2-C277D0C8B806}"/>
          </ac:spMkLst>
        </pc:spChg>
        <pc:spChg chg="mod">
          <ac:chgData name="Maria Isabel de Sousa" userId="ec192bb3-e752-4245-a5bf-3dfe1e57d8ec" providerId="ADAL" clId="{7D46E910-A161-C948-A23A-F7AC25DF9D84}" dt="2023-10-03T17:21:56.027" v="136" actId="255"/>
          <ac:spMkLst>
            <pc:docMk/>
            <pc:sldMk cId="1779578272" sldId="269"/>
            <ac:spMk id="3" creationId="{BF814263-AFA5-6E50-9175-D4645016B675}"/>
          </ac:spMkLst>
        </pc:spChg>
      </pc:sldChg>
      <pc:sldChg chg="modSp">
        <pc:chgData name="Maria Isabel de Sousa" userId="ec192bb3-e752-4245-a5bf-3dfe1e57d8ec" providerId="ADAL" clId="{7D46E910-A161-C948-A23A-F7AC25DF9D84}" dt="2023-10-03T17:22:36.408" v="140" actId="27636"/>
        <pc:sldMkLst>
          <pc:docMk/>
          <pc:sldMk cId="3700259758" sldId="270"/>
        </pc:sldMkLst>
        <pc:spChg chg="mod">
          <ac:chgData name="Maria Isabel de Sousa" userId="ec192bb3-e752-4245-a5bf-3dfe1e57d8ec" providerId="ADAL" clId="{7D46E910-A161-C948-A23A-F7AC25DF9D84}" dt="2023-10-03T17:22:20.891" v="138" actId="27636"/>
          <ac:spMkLst>
            <pc:docMk/>
            <pc:sldMk cId="3700259758" sldId="270"/>
            <ac:spMk id="2" creationId="{CF663EBD-05B1-C68E-ACB5-0C4AB4669EEA}"/>
          </ac:spMkLst>
        </pc:spChg>
        <pc:spChg chg="mod">
          <ac:chgData name="Maria Isabel de Sousa" userId="ec192bb3-e752-4245-a5bf-3dfe1e57d8ec" providerId="ADAL" clId="{7D46E910-A161-C948-A23A-F7AC25DF9D84}" dt="2023-10-03T17:22:36.408" v="140" actId="27636"/>
          <ac:spMkLst>
            <pc:docMk/>
            <pc:sldMk cId="3700259758" sldId="270"/>
            <ac:spMk id="3" creationId="{04BEC4C4-A60C-DE0A-DCF9-A0EEBAA608BE}"/>
          </ac:spMkLst>
        </pc:spChg>
      </pc:sldChg>
      <pc:sldChg chg="modSp">
        <pc:chgData name="Maria Isabel de Sousa" userId="ec192bb3-e752-4245-a5bf-3dfe1e57d8ec" providerId="ADAL" clId="{7D46E910-A161-C948-A23A-F7AC25DF9D84}" dt="2023-10-03T17:23:04.262" v="142" actId="255"/>
        <pc:sldMkLst>
          <pc:docMk/>
          <pc:sldMk cId="2358457699" sldId="271"/>
        </pc:sldMkLst>
        <pc:spChg chg="mod">
          <ac:chgData name="Maria Isabel de Sousa" userId="ec192bb3-e752-4245-a5bf-3dfe1e57d8ec" providerId="ADAL" clId="{7D46E910-A161-C948-A23A-F7AC25DF9D84}" dt="2023-10-03T17:22:53.441" v="141" actId="255"/>
          <ac:spMkLst>
            <pc:docMk/>
            <pc:sldMk cId="2358457699" sldId="271"/>
            <ac:spMk id="2" creationId="{3D45E5AB-D47D-4BB2-88C1-2420AD333C16}"/>
          </ac:spMkLst>
        </pc:spChg>
        <pc:spChg chg="mod">
          <ac:chgData name="Maria Isabel de Sousa" userId="ec192bb3-e752-4245-a5bf-3dfe1e57d8ec" providerId="ADAL" clId="{7D46E910-A161-C948-A23A-F7AC25DF9D84}" dt="2023-10-03T17:23:04.262" v="142" actId="255"/>
          <ac:spMkLst>
            <pc:docMk/>
            <pc:sldMk cId="2358457699" sldId="271"/>
            <ac:spMk id="3" creationId="{54CA08AE-3CEC-8D60-CC57-B339972A94E8}"/>
          </ac:spMkLst>
        </pc:spChg>
      </pc:sldChg>
      <pc:sldChg chg="modSp">
        <pc:chgData name="Maria Isabel de Sousa" userId="ec192bb3-e752-4245-a5bf-3dfe1e57d8ec" providerId="ADAL" clId="{7D46E910-A161-C948-A23A-F7AC25DF9D84}" dt="2023-10-03T17:23:36.217" v="144" actId="255"/>
        <pc:sldMkLst>
          <pc:docMk/>
          <pc:sldMk cId="2189581539" sldId="272"/>
        </pc:sldMkLst>
        <pc:spChg chg="mod">
          <ac:chgData name="Maria Isabel de Sousa" userId="ec192bb3-e752-4245-a5bf-3dfe1e57d8ec" providerId="ADAL" clId="{7D46E910-A161-C948-A23A-F7AC25DF9D84}" dt="2023-10-03T17:23:25.395" v="143" actId="255"/>
          <ac:spMkLst>
            <pc:docMk/>
            <pc:sldMk cId="2189581539" sldId="272"/>
            <ac:spMk id="2" creationId="{CD0DC333-18C7-CB56-576D-DA43C0DB690C}"/>
          </ac:spMkLst>
        </pc:spChg>
        <pc:spChg chg="mod">
          <ac:chgData name="Maria Isabel de Sousa" userId="ec192bb3-e752-4245-a5bf-3dfe1e57d8ec" providerId="ADAL" clId="{7D46E910-A161-C948-A23A-F7AC25DF9D84}" dt="2023-10-03T17:23:36.217" v="144" actId="255"/>
          <ac:spMkLst>
            <pc:docMk/>
            <pc:sldMk cId="2189581539" sldId="272"/>
            <ac:spMk id="3" creationId="{90E158A4-7456-DB12-6768-34C2556A9385}"/>
          </ac:spMkLst>
        </pc:spChg>
      </pc:sldChg>
      <pc:sldChg chg="modSp">
        <pc:chgData name="Maria Isabel de Sousa" userId="ec192bb3-e752-4245-a5bf-3dfe1e57d8ec" providerId="ADAL" clId="{7D46E910-A161-C948-A23A-F7AC25DF9D84}" dt="2023-10-03T17:23:59.480" v="146" actId="255"/>
        <pc:sldMkLst>
          <pc:docMk/>
          <pc:sldMk cId="2621246821" sldId="273"/>
        </pc:sldMkLst>
        <pc:spChg chg="mod">
          <ac:chgData name="Maria Isabel de Sousa" userId="ec192bb3-e752-4245-a5bf-3dfe1e57d8ec" providerId="ADAL" clId="{7D46E910-A161-C948-A23A-F7AC25DF9D84}" dt="2023-10-03T17:23:49.178" v="145" actId="255"/>
          <ac:spMkLst>
            <pc:docMk/>
            <pc:sldMk cId="2621246821" sldId="273"/>
            <ac:spMk id="2" creationId="{9544BD00-D14B-FC2B-397A-3079DE52032F}"/>
          </ac:spMkLst>
        </pc:spChg>
        <pc:spChg chg="mod">
          <ac:chgData name="Maria Isabel de Sousa" userId="ec192bb3-e752-4245-a5bf-3dfe1e57d8ec" providerId="ADAL" clId="{7D46E910-A161-C948-A23A-F7AC25DF9D84}" dt="2023-10-03T17:23:59.480" v="146" actId="255"/>
          <ac:spMkLst>
            <pc:docMk/>
            <pc:sldMk cId="2621246821" sldId="273"/>
            <ac:spMk id="3" creationId="{733B83EA-9C0B-DCCE-CA1B-308609636F32}"/>
          </ac:spMkLst>
        </pc:spChg>
      </pc:sldChg>
      <pc:sldChg chg="modSp">
        <pc:chgData name="Maria Isabel de Sousa" userId="ec192bb3-e752-4245-a5bf-3dfe1e57d8ec" providerId="ADAL" clId="{7D46E910-A161-C948-A23A-F7AC25DF9D84}" dt="2023-10-03T17:24:35.454" v="148" actId="255"/>
        <pc:sldMkLst>
          <pc:docMk/>
          <pc:sldMk cId="2134034317" sldId="274"/>
        </pc:sldMkLst>
        <pc:spChg chg="mod">
          <ac:chgData name="Maria Isabel de Sousa" userId="ec192bb3-e752-4245-a5bf-3dfe1e57d8ec" providerId="ADAL" clId="{7D46E910-A161-C948-A23A-F7AC25DF9D84}" dt="2023-10-03T17:24:17.406" v="147" actId="255"/>
          <ac:spMkLst>
            <pc:docMk/>
            <pc:sldMk cId="2134034317" sldId="274"/>
            <ac:spMk id="2" creationId="{CEFD577B-C163-168F-9535-D1C449FE1E49}"/>
          </ac:spMkLst>
        </pc:spChg>
        <pc:spChg chg="mod">
          <ac:chgData name="Maria Isabel de Sousa" userId="ec192bb3-e752-4245-a5bf-3dfe1e57d8ec" providerId="ADAL" clId="{7D46E910-A161-C948-A23A-F7AC25DF9D84}" dt="2023-10-03T17:24:35.454" v="148" actId="255"/>
          <ac:spMkLst>
            <pc:docMk/>
            <pc:sldMk cId="2134034317" sldId="274"/>
            <ac:spMk id="3" creationId="{8FEA5BB2-46CA-9192-51EF-FDA7A2993CB7}"/>
          </ac:spMkLst>
        </pc:spChg>
      </pc:sldChg>
      <pc:sldChg chg="modSp">
        <pc:chgData name="Maria Isabel de Sousa" userId="ec192bb3-e752-4245-a5bf-3dfe1e57d8ec" providerId="ADAL" clId="{7D46E910-A161-C948-A23A-F7AC25DF9D84}" dt="2023-10-03T17:25:13.325" v="150" actId="255"/>
        <pc:sldMkLst>
          <pc:docMk/>
          <pc:sldMk cId="2730751233" sldId="275"/>
        </pc:sldMkLst>
        <pc:spChg chg="mod">
          <ac:chgData name="Maria Isabel de Sousa" userId="ec192bb3-e752-4245-a5bf-3dfe1e57d8ec" providerId="ADAL" clId="{7D46E910-A161-C948-A23A-F7AC25DF9D84}" dt="2023-10-03T17:25:01.497" v="149" actId="255"/>
          <ac:spMkLst>
            <pc:docMk/>
            <pc:sldMk cId="2730751233" sldId="275"/>
            <ac:spMk id="2" creationId="{B3E4E975-D816-B546-2006-36BEF5FD5B57}"/>
          </ac:spMkLst>
        </pc:spChg>
        <pc:spChg chg="mod">
          <ac:chgData name="Maria Isabel de Sousa" userId="ec192bb3-e752-4245-a5bf-3dfe1e57d8ec" providerId="ADAL" clId="{7D46E910-A161-C948-A23A-F7AC25DF9D84}" dt="2023-10-03T17:25:13.325" v="150" actId="255"/>
          <ac:spMkLst>
            <pc:docMk/>
            <pc:sldMk cId="2730751233" sldId="275"/>
            <ac:spMk id="3" creationId="{48C6B8D3-8EED-21B0-EF4F-4CC33CA9E527}"/>
          </ac:spMkLst>
        </pc:spChg>
      </pc:sldChg>
      <pc:sldChg chg="modSp">
        <pc:chgData name="Maria Isabel de Sousa" userId="ec192bb3-e752-4245-a5bf-3dfe1e57d8ec" providerId="ADAL" clId="{7D46E910-A161-C948-A23A-F7AC25DF9D84}" dt="2023-10-03T17:25:46.876" v="154" actId="255"/>
        <pc:sldMkLst>
          <pc:docMk/>
          <pc:sldMk cId="3030194711" sldId="276"/>
        </pc:sldMkLst>
        <pc:spChg chg="mod">
          <ac:chgData name="Maria Isabel de Sousa" userId="ec192bb3-e752-4245-a5bf-3dfe1e57d8ec" providerId="ADAL" clId="{7D46E910-A161-C948-A23A-F7AC25DF9D84}" dt="2023-10-03T17:25:36.694" v="153" actId="27636"/>
          <ac:spMkLst>
            <pc:docMk/>
            <pc:sldMk cId="3030194711" sldId="276"/>
            <ac:spMk id="2" creationId="{E20FF1D1-1F1D-6C45-CB15-E3E315D519E8}"/>
          </ac:spMkLst>
        </pc:spChg>
        <pc:spChg chg="mod">
          <ac:chgData name="Maria Isabel de Sousa" userId="ec192bb3-e752-4245-a5bf-3dfe1e57d8ec" providerId="ADAL" clId="{7D46E910-A161-C948-A23A-F7AC25DF9D84}" dt="2023-10-03T17:25:46.876" v="154" actId="255"/>
          <ac:spMkLst>
            <pc:docMk/>
            <pc:sldMk cId="3030194711" sldId="276"/>
            <ac:spMk id="3" creationId="{AE44A887-8C8D-E2DA-2170-E1B4463E7FBA}"/>
          </ac:spMkLst>
        </pc:spChg>
      </pc:sldChg>
      <pc:sldChg chg="modSp">
        <pc:chgData name="Maria Isabel de Sousa" userId="ec192bb3-e752-4245-a5bf-3dfe1e57d8ec" providerId="ADAL" clId="{7D46E910-A161-C948-A23A-F7AC25DF9D84}" dt="2023-10-03T17:27:59.504" v="176" actId="27636"/>
        <pc:sldMkLst>
          <pc:docMk/>
          <pc:sldMk cId="3296835554" sldId="277"/>
        </pc:sldMkLst>
        <pc:spChg chg="mod">
          <ac:chgData name="Maria Isabel de Sousa" userId="ec192bb3-e752-4245-a5bf-3dfe1e57d8ec" providerId="ADAL" clId="{7D46E910-A161-C948-A23A-F7AC25DF9D84}" dt="2023-10-03T17:27:46.399" v="174" actId="255"/>
          <ac:spMkLst>
            <pc:docMk/>
            <pc:sldMk cId="3296835554" sldId="277"/>
            <ac:spMk id="2" creationId="{6B0CDD55-FAE7-7036-2A72-EE604FC1D177}"/>
          </ac:spMkLst>
        </pc:spChg>
        <pc:spChg chg="mod">
          <ac:chgData name="Maria Isabel de Sousa" userId="ec192bb3-e752-4245-a5bf-3dfe1e57d8ec" providerId="ADAL" clId="{7D46E910-A161-C948-A23A-F7AC25DF9D84}" dt="2023-10-03T17:27:59.504" v="176" actId="27636"/>
          <ac:spMkLst>
            <pc:docMk/>
            <pc:sldMk cId="3296835554" sldId="277"/>
            <ac:spMk id="3" creationId="{0C86B464-33AE-43F1-2527-50F1CC7DDAEA}"/>
          </ac:spMkLst>
        </pc:spChg>
      </pc:sldChg>
      <pc:sldChg chg="modSp">
        <pc:chgData name="Maria Isabel de Sousa" userId="ec192bb3-e752-4245-a5bf-3dfe1e57d8ec" providerId="ADAL" clId="{7D46E910-A161-C948-A23A-F7AC25DF9D84}" dt="2023-10-03T17:27:16.883" v="173" actId="20577"/>
        <pc:sldMkLst>
          <pc:docMk/>
          <pc:sldMk cId="1954434582" sldId="278"/>
        </pc:sldMkLst>
        <pc:spChg chg="mod">
          <ac:chgData name="Maria Isabel de Sousa" userId="ec192bb3-e752-4245-a5bf-3dfe1e57d8ec" providerId="ADAL" clId="{7D46E910-A161-C948-A23A-F7AC25DF9D84}" dt="2023-10-03T17:27:16.883" v="173" actId="20577"/>
          <ac:spMkLst>
            <pc:docMk/>
            <pc:sldMk cId="1954434582" sldId="278"/>
            <ac:spMk id="3" creationId="{C000CA87-0726-ADCD-92B6-7B484EE114B8}"/>
          </ac:spMkLst>
        </pc:spChg>
      </pc:sldChg>
      <pc:sldChg chg="modSp">
        <pc:chgData name="Maria Isabel de Sousa" userId="ec192bb3-e752-4245-a5bf-3dfe1e57d8ec" providerId="ADAL" clId="{7D46E910-A161-C948-A23A-F7AC25DF9D84}" dt="2023-10-03T17:10:40.908" v="9" actId="20577"/>
        <pc:sldMkLst>
          <pc:docMk/>
          <pc:sldMk cId="1352068786" sldId="279"/>
        </pc:sldMkLst>
        <pc:spChg chg="mod">
          <ac:chgData name="Maria Isabel de Sousa" userId="ec192bb3-e752-4245-a5bf-3dfe1e57d8ec" providerId="ADAL" clId="{7D46E910-A161-C948-A23A-F7AC25DF9D84}" dt="2023-10-03T17:10:40.908" v="9" actId="20577"/>
          <ac:spMkLst>
            <pc:docMk/>
            <pc:sldMk cId="1352068786" sldId="279"/>
            <ac:spMk id="3" creationId="{BB7C2CDF-1551-90BF-4901-3E52AD3C2B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8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0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2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7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7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8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2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7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3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2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dtalk.me/br/blog/educacao-bilingue-para-pessoas-surdas/" TargetMode="Externa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cleodoconhecimento.com.br/educacao/inclusao-de-libras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A68D-A7EE-05C6-5CD0-A9ABD156D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419979"/>
            <a:ext cx="6815669" cy="2964119"/>
          </a:xfrm>
        </p:spPr>
        <p:txBody>
          <a:bodyPr/>
          <a:lstStyle/>
          <a:p>
            <a:r>
              <a:rPr lang="pt-BR" sz="3200"/>
              <a:t>Licenciatura em Ciências Biológicas Métodos e Técnicas de Pesquisas Educacionais </a:t>
            </a:r>
            <a:br>
              <a:rPr lang="pt-BR" sz="3200"/>
            </a:br>
            <a:r>
              <a:rPr lang="pt-BR" sz="3200"/>
              <a:t>Profa: Edna Couto </a:t>
            </a:r>
            <a:br>
              <a:rPr lang="pt-BR" sz="3200"/>
            </a:br>
            <a:r>
              <a:rPr lang="pt-BR" sz="3200"/>
              <a:t> IFCE CAMPUS ACOPIARA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4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2C650-A9CB-F041-B283-4D3428F8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</a:rPr>
              <a:t>Panorama do ensino de Libras no Brasil</a:t>
            </a:r>
            <a:br>
              <a:rPr lang="pt-BR" sz="3200" b="1" i="0">
                <a:solidFill>
                  <a:srgbClr val="212121"/>
                </a:solidFill>
                <a:effectLst/>
              </a:rPr>
            </a:br>
            <a:endParaRPr lang="pt-BR" sz="3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104109-5EFB-2CB7-DE12-F9F3CB06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Dados do </a:t>
            </a:r>
            <a:r>
              <a:rPr lang="pt-BR">
                <a:solidFill>
                  <a:srgbClr val="F06F06"/>
                </a:solidFill>
              </a:rPr>
              <a:t>Censo Escolar de 2016</a:t>
            </a:r>
            <a:r>
              <a:rPr lang="pt-BR">
                <a:solidFill>
                  <a:srgbClr val="212121"/>
                </a:solidFill>
              </a:rPr>
              <a:t> </a:t>
            </a:r>
            <a:r>
              <a:rPr lang="pt-BR" b="0" i="0">
                <a:solidFill>
                  <a:srgbClr val="212121"/>
                </a:solidFill>
                <a:effectLst/>
              </a:rPr>
              <a:t>apontam que na educação básica o Brasil possui aproximadamente 22 mil estudantes surdos, 32 mil que possuem algum grau de deficiência auditiva e 300 alunos surdocegos.</a:t>
            </a:r>
          </a:p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 Enquanto isso, de acordo com um</a:t>
            </a:r>
            <a:r>
              <a:rPr lang="pt-BR"/>
              <a:t> estudo realizado</a:t>
            </a:r>
            <a:r>
              <a:rPr lang="pt-BR" b="0" i="0">
                <a:solidFill>
                  <a:srgbClr val="212121"/>
                </a:solidFill>
                <a:effectLst/>
              </a:rPr>
              <a:t> pelo Instituto Locomotiva e a Semana da Acessibilidade Surda, apenas 7% dessas pessoas surdas possuem nível superior completo. Ainda, 15% se formou no ensino médio, 46% chegou até o final do ensino fundamental e 32% não concluíram nenhum nível formal de escolaridade</a:t>
            </a:r>
            <a:r>
              <a:rPr lang="pt-BR" b="0" i="0">
                <a:solidFill>
                  <a:srgbClr val="212121"/>
                </a:solidFill>
                <a:effectLst/>
                <a:latin typeface="raleway" pitchFamily="2" charset="0"/>
              </a:rPr>
              <a:t>.</a:t>
            </a:r>
            <a:endParaRPr lang="pt-BR" b="0" i="0">
              <a:solidFill>
                <a:srgbClr val="212121"/>
              </a:solidFill>
              <a:effectLst/>
            </a:endParaRPr>
          </a:p>
          <a:p>
            <a:pPr marL="0" indent="0" algn="just">
              <a:buNone/>
            </a:pPr>
            <a:r>
              <a:rPr lang="pt-BR" sz="2800" b="0" i="0">
                <a:solidFill>
                  <a:srgbClr val="212121"/>
                </a:solidFill>
                <a:effectLst/>
                <a:latin typeface="raleway" pitchFamily="2" charset="0"/>
              </a:rPr>
              <a:t>.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223974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C04A-6687-74CA-22F2-C277D0C8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</a:rPr>
              <a:t>Panorama do ensino de Libras no Brasil</a:t>
            </a:r>
            <a:endParaRPr lang="pt-BR" sz="3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14263-AFA5-6E50-9175-D4645016B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Essas informações são importantes para percebermos que o ensino de Libras e a educação de pessoas surdas no geral ainda está bem abaixo do ideal. Ainda hoje são poucas as instituições como o INES (Instituto Nacional de Educação de Surdos) que oferecem currículos bilíngues em Libras e português, apesar das leis vigentes</a:t>
            </a:r>
            <a:r>
              <a:rPr lang="pt-BR" b="0" i="0">
                <a:solidFill>
                  <a:srgbClr val="212121"/>
                </a:solidFill>
                <a:effectLst/>
                <a:latin typeface="raleway" pitchFamily="2" charset="0"/>
              </a:rPr>
              <a:t>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57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63EBD-05B1-C68E-ACB5-0C4AB466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  <a:latin typeface="+mn-lt"/>
              </a:rPr>
              <a:t>Legislação para o ensino de Libras</a:t>
            </a:r>
            <a:br>
              <a:rPr lang="pt-BR" sz="3200" i="0">
                <a:solidFill>
                  <a:srgbClr val="212121"/>
                </a:solidFill>
                <a:effectLst/>
                <a:latin typeface="+mn-lt"/>
              </a:rPr>
            </a:br>
            <a:endParaRPr lang="pt-BR" sz="320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EC4C4-A60C-DE0A-DCF9-A0EEBAA6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A </a:t>
            </a:r>
            <a:r>
              <a:rPr lang="pt-BR" b="1" i="0">
                <a:solidFill>
                  <a:srgbClr val="212121"/>
                </a:solidFill>
                <a:effectLst/>
              </a:rPr>
              <a:t>Lei Brasileira de Inclusão (LBI)</a:t>
            </a:r>
            <a:r>
              <a:rPr lang="pt-BR" b="0" i="0">
                <a:solidFill>
                  <a:srgbClr val="212121"/>
                </a:solidFill>
                <a:effectLst/>
              </a:rPr>
              <a:t> é uma das principais legislações quando se trata dos direitos das pessoas com deficiência. Ela possui um capítulo inteiro dedicado à educação, e graças a ele o MEC (Ministério da Educação) lançou a portaria nº 20, voltada para as instituições de ensino superior. Essa portaria exige que as faculdades estejam acessíveis seguindo a legislação em vigor. Sem seguir essa lei, as universidades não conseguem credenciar ou recredenciar seus cursos</a:t>
            </a:r>
            <a:r>
              <a:rPr lang="pt-BR" b="0" i="0">
                <a:solidFill>
                  <a:srgbClr val="212121"/>
                </a:solidFill>
                <a:effectLst/>
                <a:latin typeface="raleway" pitchFamily="2" charset="0"/>
              </a:rPr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25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5E5AB-D47D-4BB2-88C1-2420AD33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sz="3600" i="0">
                <a:solidFill>
                  <a:srgbClr val="212121"/>
                </a:solidFill>
                <a:effectLst/>
                <a:latin typeface="+mn-lt"/>
              </a:rPr>
              <a:t>Legislação para o ensino de Libras</a:t>
            </a:r>
            <a:br>
              <a:rPr lang="pt-BR" i="0">
                <a:solidFill>
                  <a:srgbClr val="212121"/>
                </a:solidFill>
                <a:effectLst/>
                <a:latin typeface="+mn-lt"/>
              </a:rPr>
            </a:b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CA08AE-3CEC-8D60-CC57-B339972A9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Mais recentemente, em 2021, foi aprovada a </a:t>
            </a:r>
            <a:r>
              <a:rPr lang="pt-BR" b="1" i="0">
                <a:solidFill>
                  <a:srgbClr val="212121"/>
                </a:solidFill>
                <a:effectLst/>
              </a:rPr>
              <a:t>Lei nº 14.191, que determina uma </a:t>
            </a:r>
            <a:r>
              <a:rPr lang="pt-BR" b="1" i="0" u="none" strike="noStrike">
                <a:solidFill>
                  <a:srgbClr val="F06F06"/>
                </a:solidFill>
                <a:effectLst/>
                <a:hlinkClick r:id="rId2"/>
              </a:rPr>
              <a:t>educação bilíngue</a:t>
            </a:r>
            <a:r>
              <a:rPr lang="pt-BR" b="1" i="0">
                <a:solidFill>
                  <a:srgbClr val="212121"/>
                </a:solidFill>
                <a:effectLst/>
              </a:rPr>
              <a:t> para pessoas surdas</a:t>
            </a:r>
            <a:r>
              <a:rPr lang="pt-BR" b="0" i="0">
                <a:solidFill>
                  <a:srgbClr val="212121"/>
                </a:solidFill>
                <a:effectLst/>
              </a:rPr>
              <a:t>, tendo a Libras como primeira língua, e o português escrito como segunda. A proposta é iniciar esse projeto na educação infantil, mas fazer com que ele siga toda a jornada educacional do estudante surdo.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5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DC333-18C7-CB56-576D-DA43C0DB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  <a:latin typeface="+mn-lt"/>
              </a:rPr>
              <a:t>Legislação para o ensino de Libras</a:t>
            </a:r>
            <a:endParaRPr lang="pt-BR" sz="3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E158A4-7456-DB12-6768-34C2556A9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Por fim, está tramitando no Senado Federal o Projeto de Lei nº 5961 de 2019, que busca incluir “nos currículos do ensino fundamental e do ensino médio, para todos os alunos, sejam surdos ou ouvintes, conteúdos relativos à Língua Brasileira de Sinais (Libras)”. A ideia é justamente promover um sistema de educação inclusivo na prática</a:t>
            </a:r>
            <a:r>
              <a:rPr lang="pt-BR" b="0" i="0">
                <a:solidFill>
                  <a:srgbClr val="212121"/>
                </a:solidFill>
                <a:effectLst/>
                <a:latin typeface="raleway" pitchFamily="2" charset="0"/>
              </a:rPr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8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4BD00-D14B-FC2B-397A-3079DE52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</a:rPr>
              <a:t>Qual a qualidade do ensino de Libras no Brasil</a:t>
            </a:r>
            <a:r>
              <a:rPr lang="pt-BR" sz="3200">
                <a:solidFill>
                  <a:srgbClr val="212121"/>
                </a:solidFill>
                <a:latin typeface="raleway" pitchFamily="2" charset="0"/>
              </a:rPr>
              <a:t>?</a:t>
            </a:r>
            <a:br>
              <a:rPr lang="pt-BR" sz="3600" b="1" i="0">
                <a:solidFill>
                  <a:srgbClr val="212121"/>
                </a:solidFill>
                <a:effectLst/>
                <a:latin typeface="raleway" pitchFamily="2" charset="0"/>
              </a:rPr>
            </a:br>
            <a:endParaRPr 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3B83EA-9C0B-DCCE-CA1B-308609636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i="0">
                <a:solidFill>
                  <a:srgbClr val="212121"/>
                </a:solidFill>
                <a:effectLst/>
              </a:rPr>
              <a:t>o Brasil sofre atualmente com a falta de profissionais qualificados para tocar projetos de ensino de Libras</a:t>
            </a:r>
            <a:r>
              <a:rPr lang="pt-BR" b="0" i="0">
                <a:solidFill>
                  <a:srgbClr val="212121"/>
                </a:solidFill>
                <a:effectLst/>
              </a:rPr>
              <a:t>. Por exemplo, poucas pessoas surdas tiveram acesso ao ensino superior e, apesar do curso de Pedagogia ter sido um dos mais escolhidos por esse grupo, a abordagem das aulas era direcionada a alunos ouvintes.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24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D577B-C163-168F-9535-D1C449FE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</a:rPr>
              <a:t>Qual a qualidade do ensino de Libras no Brasil</a:t>
            </a:r>
            <a:r>
              <a:rPr lang="pt-BR" sz="3200">
                <a:solidFill>
                  <a:srgbClr val="212121"/>
                </a:solidFill>
                <a:latin typeface="raleway" pitchFamily="2" charset="0"/>
              </a:rPr>
              <a:t>?</a:t>
            </a:r>
            <a:br>
              <a:rPr lang="pt-BR" sz="3200" b="1" i="0">
                <a:solidFill>
                  <a:srgbClr val="212121"/>
                </a:solidFill>
                <a:effectLst/>
                <a:latin typeface="raleway" pitchFamily="2" charset="0"/>
              </a:rPr>
            </a:br>
            <a:endParaRPr lang="pt-BR" sz="3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EA5BB2-46CA-9192-51EF-FDA7A2993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Ou seja, a maioria dos professores de cursos de Libras não possuem esse idioma como primeira língua, e muitas vezes nem fazem parte da comunidade surda. Isso apenas reforça a cultura do ouvintismo na nossa sociedade, prejudicando a qualidade do aprendizado de alunos surdos. O resultado desse cenário é um distanciamento cada vez maior entre o estudante surdo e o conhecimento escolar, e até da própria Libras, infelizmente</a:t>
            </a:r>
            <a:r>
              <a:rPr lang="pt-BR" b="0" i="0">
                <a:solidFill>
                  <a:srgbClr val="212121"/>
                </a:solidFill>
                <a:effectLst/>
                <a:latin typeface="raleway" pitchFamily="2" charset="0"/>
              </a:rPr>
              <a:t>.</a:t>
            </a:r>
            <a:endParaRPr lang="pt-BR" b="1" i="0">
              <a:solidFill>
                <a:srgbClr val="212121"/>
              </a:solidFill>
              <a:effectLst/>
              <a:latin typeface="raleway" pitchFamily="2" charset="0"/>
            </a:endParaRP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03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4E975-D816-B546-2006-36BEF5FD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>
            <a:no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  <a:latin typeface="+mn-lt"/>
              </a:rPr>
              <a:t>A formação de docentes para o ensino de Libras</a:t>
            </a:r>
            <a:br>
              <a:rPr lang="pt-BR" sz="3200" i="0">
                <a:solidFill>
                  <a:srgbClr val="212121"/>
                </a:solidFill>
                <a:effectLst/>
                <a:latin typeface="+mn-lt"/>
              </a:rPr>
            </a:br>
            <a:endParaRPr lang="pt-BR" sz="320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C6B8D3-8EED-21B0-EF4F-4CC33CA9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i="0">
                <a:solidFill>
                  <a:srgbClr val="212121"/>
                </a:solidFill>
                <a:effectLst/>
              </a:rPr>
              <a:t>Até pouco tempo atrás, a única instituição que formava profissionais para o ensino de Libras era a FENEIS, a Federação Nacional de Educação e Integração dos Surdos. Ou seja, não existem muitos deles qualificados disponíveis no mercado, e nem interesse por parte das escolas em capacitar os educadores que já fazem parte de suas equipes. De qualquer forma, é essencial que exista uma formação contínua de professores e intérpretes especializados no ensino de Libras.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75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FF1D1-1F1D-6C45-CB15-E3E315D5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t-BR" sz="3200" i="0">
                <a:solidFill>
                  <a:srgbClr val="212121"/>
                </a:solidFill>
                <a:effectLst/>
                <a:latin typeface="+mn-lt"/>
              </a:rPr>
              <a:t>A formação de docentes para o ensino de Libras</a:t>
            </a:r>
            <a:br>
              <a:rPr lang="pt-BR" sz="3200" i="0">
                <a:solidFill>
                  <a:srgbClr val="212121"/>
                </a:solidFill>
                <a:effectLst/>
                <a:latin typeface="+mn-lt"/>
              </a:rPr>
            </a:br>
            <a:endParaRPr lang="pt-BR" sz="3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44A887-8C8D-E2DA-2170-E1B4463E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>
                <a:solidFill>
                  <a:srgbClr val="212121"/>
                </a:solidFill>
                <a:effectLst/>
              </a:rPr>
              <a:t>O papel desses profissionais é prestar atenção na vida do aluno surdo para incluir suas vivências externas dentro da sala de aula. Dessa maneira, os sinais, histórias e hábitos que fazem parte da cultura surda, poderá ser transmitida da forma correta no ambiente escolar</a:t>
            </a:r>
            <a:r>
              <a:rPr lang="pt-BR" sz="2800" b="0" i="0">
                <a:solidFill>
                  <a:srgbClr val="212121"/>
                </a:solidFill>
                <a:effectLst/>
              </a:rPr>
              <a:t>.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030194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77152-13C1-DE2B-2E52-DCBACA4E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pt-BR" sz="3200"/>
              <a:t>Metodologia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F3049F-FAA5-AA30-7053-ED963BCF5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Pesquisa de campo </a:t>
            </a:r>
          </a:p>
          <a:p>
            <a:r>
              <a:rPr lang="pt-BR"/>
              <a:t>Pesquisa exploratória </a:t>
            </a:r>
          </a:p>
        </p:txBody>
      </p:sp>
    </p:spTree>
    <p:extLst>
      <p:ext uri="{BB962C8B-B14F-4D97-AF65-F5344CB8AC3E}">
        <p14:creationId xmlns:p14="http://schemas.microsoft.com/office/powerpoint/2010/main" val="251131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9C690-4CEE-33AE-D71A-DD58DB21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pt-BR" sz="3200"/>
              <a:t>EQUIPE: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7EACA-0625-F70C-4ECA-058AEFB32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/>
              <a:t>Antônio Denilson</a:t>
            </a:r>
          </a:p>
          <a:p>
            <a:pPr marL="0" indent="0">
              <a:buNone/>
            </a:pPr>
            <a:r>
              <a:rPr lang="pt-BR"/>
              <a:t>Brenda Goncalves</a:t>
            </a:r>
          </a:p>
          <a:p>
            <a:pPr marL="0" indent="0">
              <a:buNone/>
            </a:pPr>
            <a:r>
              <a:rPr lang="pt-BR"/>
              <a:t>Maria Gizele </a:t>
            </a:r>
          </a:p>
          <a:p>
            <a:pPr marL="0" indent="0">
              <a:buNone/>
            </a:pPr>
            <a:r>
              <a:rPr lang="pt-BR"/>
              <a:t>Maria Isabel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36DF28D6-20DE-4AD1-B6B9-5BF98987A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77" y="3077119"/>
            <a:ext cx="2427172" cy="258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FC6D0-B69E-E34F-C2AD-67A16575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Resultados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14501F-9537-1266-8B85-7F31F2264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resultados encontrados foi que nas escolas de ensino médio do nosso município não encontramos nenhuma oferta do ensino de libras. </a:t>
            </a:r>
          </a:p>
          <a:p>
            <a:pPr algn="just"/>
            <a:r>
              <a:rPr lang="pt-BR" dirty="0"/>
              <a:t>Quando muito temos é um intérprete de libras em uma sala para alunos surdos, como é o caso da escola Liceu.</a:t>
            </a:r>
          </a:p>
          <a:p>
            <a:pPr marL="0" indent="0" algn="just">
              <a:buNone/>
            </a:pP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45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2FCC0-FDA9-5D00-9D69-D914ED2F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Resultados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00CA87-0726-ADCD-92B6-7B484EE11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única escola do município que temos a oferta deste ensino é o IFCE que é de âmbito federal e também é universidade. Incentivando e dando suporte para estudantes que necessitam deste ensino.</a:t>
            </a:r>
          </a:p>
          <a:p>
            <a:pPr algn="just"/>
            <a:r>
              <a:rPr lang="pt-BR" dirty="0"/>
              <a:t>Com 5 docentes formados na área e 5 intérpretes nos turnos manhã e tarde e noite.</a:t>
            </a:r>
          </a:p>
        </p:txBody>
      </p:sp>
    </p:spTree>
    <p:extLst>
      <p:ext uri="{BB962C8B-B14F-4D97-AF65-F5344CB8AC3E}">
        <p14:creationId xmlns:p14="http://schemas.microsoft.com/office/powerpoint/2010/main" val="1954434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CDD55-FAE7-7036-2A72-EE604FC1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Referências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86B464-33AE-43F1-2527-50F1CC7D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600" dirty="0"/>
              <a:t>GUIMARÃES. U. S. OS DESAFIOS DA INCLUSÃO DE LIBRAS NO CONTEXTO  EDUCACIONAL: REVISÃO DE LITERATURA. 06 de dez de 2021. Disponível em: </a:t>
            </a:r>
            <a:r>
              <a:rPr lang="pt-BR" sz="2600" dirty="0">
                <a:hlinkClick r:id="rId2"/>
              </a:rPr>
              <a:t>https://www.nucleodoconhecimento.com.br/educacao/inclusao-de-libras</a:t>
            </a:r>
            <a:endParaRPr lang="pt-BR" sz="2600" dirty="0"/>
          </a:p>
          <a:p>
            <a:pPr marL="0" indent="0" algn="just">
              <a:buNone/>
            </a:pPr>
            <a:r>
              <a:rPr lang="pt-BR" sz="2600" dirty="0"/>
              <a:t>BRASIL. Cordeiro. N. A. A IMPORTÂNCIA DO ENSINO DA LIBRAS NO BRASIL, instituto Federal de educação, ciências e tecnologia da Paraíba. 16 de Jun. Disponível </a:t>
            </a:r>
            <a:r>
              <a:rPr lang="pt-BR" sz="2600" dirty="0" err="1"/>
              <a:t>em:https</a:t>
            </a:r>
            <a:r>
              <a:rPr lang="pt-BR" sz="2600" dirty="0"/>
              <a:t>://</a:t>
            </a:r>
            <a:r>
              <a:rPr lang="pt-BR" sz="2600" dirty="0" err="1"/>
              <a:t>repositorio.ifpb.edu.br</a:t>
            </a:r>
            <a:r>
              <a:rPr lang="pt-BR" sz="2600" dirty="0"/>
              <a:t>/</a:t>
            </a:r>
            <a:r>
              <a:rPr lang="pt-BR" sz="2600" dirty="0" err="1"/>
              <a:t>handle</a:t>
            </a:r>
            <a:r>
              <a:rPr lang="pt-BR" sz="2600" dirty="0"/>
              <a:t>/177683/1323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683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08D05-1E1C-7024-3CF5-2BC4AFB4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pPr algn="l"/>
            <a:r>
              <a:rPr lang="pt-BR" sz="3200"/>
              <a:t>ÍNDICE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2DB43B-0820-0E69-B3DB-6B7AF42BC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pt-BR"/>
              <a:t>Problemática </a:t>
            </a:r>
          </a:p>
          <a:p>
            <a:r>
              <a:rPr lang="pt-BR"/>
              <a:t>Escolas pesquisadas</a:t>
            </a:r>
          </a:p>
          <a:p>
            <a:r>
              <a:rPr lang="pt-BR"/>
              <a:t>Objetivos </a:t>
            </a:r>
          </a:p>
          <a:p>
            <a:r>
              <a:rPr lang="pt-BR"/>
              <a:t>Referencial teórico </a:t>
            </a:r>
          </a:p>
          <a:p>
            <a:r>
              <a:rPr lang="pt-BR"/>
              <a:t>A importância do ensino de libras nas escolas</a:t>
            </a:r>
          </a:p>
          <a:p>
            <a:r>
              <a:rPr lang="pt-BR" i="0">
                <a:solidFill>
                  <a:srgbClr val="212121"/>
                </a:solidFill>
                <a:effectLst/>
              </a:rPr>
              <a:t>Panorama do ensino de Libras no Brasil</a:t>
            </a:r>
          </a:p>
          <a:p>
            <a:pPr marL="0" indent="0">
              <a:buNone/>
            </a:pPr>
            <a:endParaRPr lang="pt-BR" sz="2800" i="0">
              <a:solidFill>
                <a:srgbClr val="21212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04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8EA57-E49F-59FB-6050-DC8F0B44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200"/>
              <a:t>ÍNDICE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7C2CDF-1551-90BF-4901-3E52AD3C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i="0">
                <a:solidFill>
                  <a:srgbClr val="212121"/>
                </a:solidFill>
                <a:effectLst/>
                <a:latin typeface="+mn-lt"/>
              </a:rPr>
              <a:t>Legislação para o ensino de Libras</a:t>
            </a:r>
          </a:p>
          <a:p>
            <a:r>
              <a:rPr lang="pt-BR" sz="2400" i="0">
                <a:solidFill>
                  <a:srgbClr val="212121"/>
                </a:solidFill>
                <a:effectLst/>
              </a:rPr>
              <a:t>Qual a qualidade do ensino de Libras no Brasil</a:t>
            </a:r>
            <a:r>
              <a:rPr lang="pt-BR" sz="2400">
                <a:solidFill>
                  <a:srgbClr val="212121"/>
                </a:solidFill>
                <a:latin typeface="raleway" pitchFamily="2" charset="0"/>
              </a:rPr>
              <a:t>?</a:t>
            </a:r>
          </a:p>
          <a:p>
            <a:r>
              <a:rPr lang="pt-BR" sz="2400" i="0">
                <a:solidFill>
                  <a:srgbClr val="212121"/>
                </a:solidFill>
                <a:effectLst/>
                <a:latin typeface="+mn-lt"/>
              </a:rPr>
              <a:t>A formação de docentes para o ensino de Libras</a:t>
            </a:r>
            <a:endParaRPr lang="pt-BR" sz="2400" b="1" i="0">
              <a:solidFill>
                <a:srgbClr val="212121"/>
              </a:solidFill>
              <a:effectLst/>
              <a:latin typeface="raleway" pitchFamily="2" charset="0"/>
            </a:endParaRPr>
          </a:p>
          <a:p>
            <a:r>
              <a:rPr lang="pt-BR" sz="2400"/>
              <a:t>Metodologia </a:t>
            </a:r>
          </a:p>
          <a:p>
            <a:r>
              <a:rPr lang="pt-BR" sz="2400"/>
              <a:t>Resultados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06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F48B1-BC30-BE88-3327-9AEC7164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Problemática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6F61EB-69F9-1042-A736-2DFBC0CD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/>
              <a:t> O ensino de libras nas escolas do nosso município. </a:t>
            </a:r>
          </a:p>
          <a:p>
            <a:r>
              <a:rPr lang="pt-BR"/>
              <a:t>A nossa pesquisa foi feita nas escolas de ensino médio na cede.</a:t>
            </a:r>
          </a:p>
        </p:txBody>
      </p:sp>
    </p:spTree>
    <p:extLst>
      <p:ext uri="{BB962C8B-B14F-4D97-AF65-F5344CB8AC3E}">
        <p14:creationId xmlns:p14="http://schemas.microsoft.com/office/powerpoint/2010/main" val="211962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5B52-E483-5999-84F9-9457AC86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t-BR" sz="3200"/>
              <a:t>Escolas do ensino médio na cede do município em que foi feita a pesquisa: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B46AD7-8C38-9339-EABD-17238BF2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r>
              <a:rPr lang="pt-BR"/>
              <a:t>Alfredo Nunes de Melo </a:t>
            </a:r>
          </a:p>
          <a:p>
            <a:r>
              <a:rPr lang="pt-BR"/>
              <a:t>Educandário Emília de Lima Pinho</a:t>
            </a:r>
          </a:p>
          <a:p>
            <a:r>
              <a:rPr lang="pt-BR"/>
              <a:t>IFCE Campus Acopiara</a:t>
            </a:r>
          </a:p>
          <a:p>
            <a:r>
              <a:rPr lang="pt-BR"/>
              <a:t>Liceu de Acopiara Deputado Francisco Alves Sobrinho </a:t>
            </a:r>
          </a:p>
          <a:p>
            <a:pPr marL="0" indent="0">
              <a:buNone/>
            </a:pP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202561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9F217-7A05-3263-95AD-8FAD5527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Objetivos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E1B90F-0C9A-F764-B002-6253CDF1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/>
              <a:t>Saber se as escolas de ensino médio oferecem o ensino de libras aos alunos.</a:t>
            </a:r>
          </a:p>
          <a:p>
            <a:pPr algn="just"/>
            <a:r>
              <a:rPr lang="pt-BR"/>
              <a:t>Quantas escolas oferecem.</a:t>
            </a:r>
          </a:p>
          <a:p>
            <a:pPr algn="just"/>
            <a:r>
              <a:rPr lang="pt-BR"/>
              <a:t>Quais escolas oferecem.</a:t>
            </a:r>
          </a:p>
          <a:p>
            <a:pPr algn="just"/>
            <a:r>
              <a:rPr lang="pt-BR"/>
              <a:t>Se existe docentes com formação na área atuando nestas escolas.</a:t>
            </a:r>
          </a:p>
          <a:p>
            <a:pPr algn="just"/>
            <a:r>
              <a:rPr lang="pt-BR"/>
              <a:t>Quantos são.</a:t>
            </a:r>
          </a:p>
        </p:txBody>
      </p:sp>
    </p:spTree>
    <p:extLst>
      <p:ext uri="{BB962C8B-B14F-4D97-AF65-F5344CB8AC3E}">
        <p14:creationId xmlns:p14="http://schemas.microsoft.com/office/powerpoint/2010/main" val="290510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85D02-A29E-2842-209C-22CC964D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Referencial Teórico</a:t>
            </a:r>
            <a:r>
              <a:rPr lang="pt-BR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375138-5831-6627-2979-EE08B525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0" i="0">
                <a:solidFill>
                  <a:srgbClr val="1F1F1F"/>
                </a:solidFill>
                <a:effectLst/>
              </a:rPr>
              <a:t> </a:t>
            </a:r>
            <a:r>
              <a:rPr lang="pt-BR">
                <a:solidFill>
                  <a:srgbClr val="040C28"/>
                </a:solidFill>
              </a:rPr>
              <a:t>R</a:t>
            </a:r>
            <a:r>
              <a:rPr lang="pt-BR" b="0" i="0">
                <a:solidFill>
                  <a:srgbClr val="040C28"/>
                </a:solidFill>
                <a:effectLst/>
              </a:rPr>
              <a:t>efere-se a uma revisão das pesquisas e discussões feitas por outros autores sobre o tema que será abordado em seu trabalho</a:t>
            </a:r>
            <a:r>
              <a:rPr lang="pt-BR" b="0" i="0">
                <a:solidFill>
                  <a:srgbClr val="1F1F1F"/>
                </a:solidFill>
                <a:effectLst/>
              </a:rPr>
              <a:t>. Dessa forma, serve como embasamento teórico e garante qualidade científica ao trabalho.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67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6F9B4-100A-DBEC-66A2-41112206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t-BR" sz="3200"/>
              <a:t>A importância do ensino de libras nas escolas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2B245-FABD-3AEF-1282-126D16632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pt-BR" b="0" i="0">
                <a:solidFill>
                  <a:srgbClr val="1F1F1F"/>
                </a:solidFill>
                <a:effectLst/>
              </a:rPr>
              <a:t>O ensino de libras </a:t>
            </a:r>
            <a:r>
              <a:rPr lang="pt-BR" b="0" i="0">
                <a:solidFill>
                  <a:srgbClr val="040C28"/>
                </a:solidFill>
                <a:effectLst/>
              </a:rPr>
              <a:t>é essencial para que a gente possa promover a inclusão das pessoas surdas, e de outras que se comunicam na Língua Brasileira de Sinais</a:t>
            </a:r>
            <a:r>
              <a:rPr lang="pt-BR" b="0" i="0">
                <a:solidFill>
                  <a:srgbClr val="1F1F1F"/>
                </a:solidFill>
                <a:effectLst/>
              </a:rPr>
              <a:t>. A legislação está começando a tomar forma e a ser exigida pelo governo, mas ainda está apenas dando seus primeiros passos.</a:t>
            </a:r>
          </a:p>
          <a:p>
            <a:pPr algn="just"/>
            <a:r>
              <a:rPr lang="pt-BR" b="0" i="0">
                <a:solidFill>
                  <a:schemeClr val="tx1"/>
                </a:solidFill>
                <a:effectLst/>
              </a:rPr>
              <a:t>O uso de Libras ajuda no desenvolvimento de raciocínio do aluno surdo e torna o aprendizado muito mais agradável. Quanto aos alunos surdos é preciso respeitar e aceitar que sua diferença é  linguagem em si.</a:t>
            </a:r>
          </a:p>
          <a:p>
            <a:pPr marL="0" indent="0" algn="just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49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Orgânico</vt:lpstr>
      <vt:lpstr>Licenciatura em Ciências Biológicas Métodos e Técnicas de Pesquisas Educacionais  Profa: Edna Couto   IFCE CAMPUS ACOPIARA </vt:lpstr>
      <vt:lpstr>EQUIPE:</vt:lpstr>
      <vt:lpstr>ÍNDICE </vt:lpstr>
      <vt:lpstr>ÍNDICE </vt:lpstr>
      <vt:lpstr>Problemática </vt:lpstr>
      <vt:lpstr>Escolas do ensino médio na cede do município em que foi feita a pesquisa: </vt:lpstr>
      <vt:lpstr>Objetivos </vt:lpstr>
      <vt:lpstr>Referencial Teórico </vt:lpstr>
      <vt:lpstr>A importância do ensino de libras nas escolas </vt:lpstr>
      <vt:lpstr>Panorama do ensino de Libras no Brasil </vt:lpstr>
      <vt:lpstr>Panorama do ensino de Libras no Brasil</vt:lpstr>
      <vt:lpstr>Legislação para o ensino de Libras </vt:lpstr>
      <vt:lpstr>Legislação para o ensino de Libras </vt:lpstr>
      <vt:lpstr>Legislação para o ensino de Libras</vt:lpstr>
      <vt:lpstr>Qual a qualidade do ensino de Libras no Brasil? </vt:lpstr>
      <vt:lpstr>Qual a qualidade do ensino de Libras no Brasil? </vt:lpstr>
      <vt:lpstr>A formação de docentes para o ensino de Libras </vt:lpstr>
      <vt:lpstr>A formação de docentes para o ensino de Libras </vt:lpstr>
      <vt:lpstr>Metodologia </vt:lpstr>
      <vt:lpstr>Resultados </vt:lpstr>
      <vt:lpstr>Resultados 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Licenciatura em Ciências Biológicas  </dc:title>
  <dc:creator>Maria Isabel de Sousa</dc:creator>
  <cp:lastModifiedBy>Maria Isabel de Sousa</cp:lastModifiedBy>
  <cp:revision>1</cp:revision>
  <dcterms:created xsi:type="dcterms:W3CDTF">2023-09-29T17:30:25Z</dcterms:created>
  <dcterms:modified xsi:type="dcterms:W3CDTF">2023-10-04T18:32:30Z</dcterms:modified>
</cp:coreProperties>
</file>