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256" r:id="rId4"/>
    <p:sldId id="315" r:id="rId6"/>
    <p:sldId id="313" r:id="rId7"/>
    <p:sldId id="332" r:id="rId8"/>
    <p:sldId id="334" r:id="rId9"/>
    <p:sldId id="333" r:id="rId10"/>
    <p:sldId id="331" r:id="rId11"/>
    <p:sldId id="311" r:id="rId12"/>
    <p:sldId id="282" r:id="rId13"/>
  </p:sldIdLst>
  <p:sldSz cx="12192000" cy="6858000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0" userDrawn="1">
          <p15:clr>
            <a:srgbClr val="A4A3A4"/>
          </p15:clr>
        </p15:guide>
        <p15:guide id="2" pos="3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25BD33"/>
    <a:srgbClr val="47B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5" autoAdjust="0"/>
  </p:normalViewPr>
  <p:slideViewPr>
    <p:cSldViewPr>
      <p:cViewPr varScale="1">
        <p:scale>
          <a:sx n="68" d="100"/>
          <a:sy n="68" d="100"/>
        </p:scale>
        <p:origin x="72" y="156"/>
      </p:cViewPr>
      <p:guideLst>
        <p:guide orient="horz" pos="2200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E1F7C-C403-4E11-83FF-1BEC4AC06C99}" type="doc">
      <dgm:prSet loTypeId="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23AEFE2-9171-4F23-A5CD-EC81EC8AAEB5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Requisitante</a:t>
          </a:r>
          <a:r>
            <a:rPr lang="pt-BR" b="1" dirty="0" smtClean="0"/>
            <a:t/>
          </a:r>
          <a:endParaRPr lang="pt-BR" b="1" dirty="0" smtClean="0"/>
        </a:p>
      </dgm:t>
    </dgm:pt>
    <dgm:pt modelId="{59752021-4557-4268-AC00-41B1BA293AAA}" cxnId="{2F46CA7B-3D27-47B7-AD9F-1B8038EAFBE0}" type="parTrans">
      <dgm:prSet/>
      <dgm:spPr/>
      <dgm:t>
        <a:bodyPr/>
        <a:lstStyle/>
        <a:p>
          <a:endParaRPr lang="pt-BR"/>
        </a:p>
      </dgm:t>
    </dgm:pt>
    <dgm:pt modelId="{03336E7C-CB79-473B-9101-322E21972E46}" cxnId="{2F46CA7B-3D27-47B7-AD9F-1B8038EAFBE0}" type="sibTrans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CDFBBC3C-683F-413C-AECD-F5543BB169E9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Identificar necessidade do item</a:t>
          </a:r>
          <a:r>
            <a:rPr lang="pt-BR" b="1" dirty="0" smtClean="0"/>
            <a:t/>
          </a:r>
          <a:endParaRPr lang="pt-BR" b="1" dirty="0" smtClean="0"/>
        </a:p>
      </dgm:t>
    </dgm:pt>
    <dgm:pt modelId="{8CAB4DE1-D96E-46F9-91D8-D90FE213BB90}" cxnId="{3D51D744-2C38-48D1-9C49-10A5592BA1B4}" type="parTrans">
      <dgm:prSet/>
      <dgm:spPr/>
      <dgm:t>
        <a:bodyPr/>
        <a:lstStyle/>
        <a:p>
          <a:endParaRPr lang="pt-BR"/>
        </a:p>
      </dgm:t>
    </dgm:pt>
    <dgm:pt modelId="{CF7C5722-EFF9-4F55-8952-59F25461E381}" cxnId="{3D51D744-2C38-48D1-9C49-10A5592BA1B4}" type="sibTrans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0E44094A-54FB-4F48-8A6E-FAFD7D7830A2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/>
            <a:t>Elaborar o Documento de Oficialização de Demanda</a:t>
          </a:r>
          <a:r>
            <a:rPr lang="pt-BR" b="1" dirty="0"/>
            <a:t/>
          </a:r>
          <a:endParaRPr lang="pt-BR" b="1" dirty="0"/>
        </a:p>
      </dgm:t>
    </dgm:pt>
    <dgm:pt modelId="{BA70B9BD-71AD-4EE3-A99F-30309C5CB70B}" cxnId="{223AD5F1-5740-49AA-911A-07607E4C1B65}" type="parTrans">
      <dgm:prSet/>
      <dgm:spPr/>
      <dgm:t>
        <a:bodyPr/>
        <a:lstStyle/>
        <a:p>
          <a:endParaRPr lang="pt-BR"/>
        </a:p>
      </dgm:t>
    </dgm:pt>
    <dgm:pt modelId="{91EB6144-D444-46B0-8D4D-5A3E2C67D236}" cxnId="{223AD5F1-5740-49AA-911A-07607E4C1B65}" type="sibTrans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A9E58E59-97B6-4330-806D-3B6285C3B160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E</a:t>
          </a:r>
          <a:r>
            <a:rPr lang="pt-BR" dirty="0" smtClean="0">
              <a:sym typeface="+mn-ea"/>
            </a:rPr>
            <a:t>ncaminhar para coordenadoria de curso</a:t>
          </a:r>
          <a:r>
            <a:rPr lang="pt-BR" dirty="0" smtClean="0"/>
            <a:t/>
          </a:r>
          <a:endParaRPr lang="pt-BR" dirty="0" smtClean="0"/>
        </a:p>
      </dgm:t>
    </dgm:pt>
    <dgm:pt modelId="{F97C289F-502A-4C9A-AB3D-9E4CD5AD14B7}" cxnId="{11DDB828-B691-4FD9-A9AF-E416013BE8B3}" type="parTrans">
      <dgm:prSet/>
      <dgm:spPr/>
    </dgm:pt>
    <dgm:pt modelId="{53FD4220-A2B9-4F77-85E0-1A5942CB6775}" cxnId="{11DDB828-B691-4FD9-A9AF-E416013BE8B3}" type="sibTrans">
      <dgm:prSet/>
      <dgm:spPr/>
    </dgm:pt>
    <dgm:pt modelId="{35A749C9-F84A-4D37-A0BA-DEB911269722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>
              <a:sym typeface="+mn-ea"/>
            </a:rPr>
            <a:t>Verificar inclusão de</a:t>
          </a:r>
          <a:r>
            <a:rPr lang="pt-BR" b="1">
              <a:sym typeface="+mn-ea"/>
            </a:rPr>
            <a:t> demanda no PGC</a:t>
          </a:r>
          <a:r>
            <a:rPr lang="pt-BR" b="1" dirty="0" smtClean="0"/>
            <a:t/>
          </a:r>
          <a:endParaRPr lang="pt-BR" b="1" dirty="0" smtClean="0"/>
        </a:p>
      </dgm:t>
    </dgm:pt>
    <dgm:pt modelId="{5B208C5B-6E19-418B-98C6-5B6D170E4F79}" cxnId="{D8DEF418-04B3-4FE5-85DC-224ADE37E77A}" type="parTrans">
      <dgm:prSet/>
      <dgm:spPr/>
    </dgm:pt>
    <dgm:pt modelId="{CA01F68E-5DB8-4920-B99A-9E7FEB9C7F5A}" cxnId="{D8DEF418-04B3-4FE5-85DC-224ADE37E77A}" type="sibTrans">
      <dgm:prSet/>
      <dgm:spPr/>
    </dgm:pt>
    <dgm:pt modelId="{C8CB07DD-6F1B-427D-AE49-733E0AFAE0ED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>
              <a:sym typeface="+mn-ea"/>
            </a:rPr>
            <a:t>E</a:t>
          </a:r>
          <a:r>
            <a:rPr lang="pt-BR" b="1" dirty="0">
              <a:sym typeface="+mn-ea"/>
            </a:rPr>
            <a:t>ncaminhar para Direção-Geral</a:t>
          </a:r>
          <a:r>
            <a:rPr lang="pt-BR" b="1" dirty="0"/>
            <a:t/>
          </a:r>
          <a:endParaRPr lang="pt-BR" b="1" dirty="0"/>
        </a:p>
      </dgm:t>
    </dgm:pt>
    <dgm:pt modelId="{052014E6-0CCF-4F91-BB62-A5E5E4C909A6}" cxnId="{520A5340-318D-4234-A401-D2A4C9ADCB8F}" type="parTrans">
      <dgm:prSet/>
      <dgm:spPr/>
    </dgm:pt>
    <dgm:pt modelId="{2ABD34EC-92D7-4807-B188-8D00BBD61828}" cxnId="{520A5340-318D-4234-A401-D2A4C9ADCB8F}" type="sibTrans">
      <dgm:prSet/>
      <dgm:spPr/>
    </dgm:pt>
    <dgm:pt modelId="{0B4C13CA-2D4D-463C-8379-C7643503275D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/>
            <a:t>Encaminhar para Dire</a:t>
          </a:r>
          <a:r>
            <a:rPr lang="pt-BR" dirty="0"/>
            <a:t>toria de Administração</a:t>
          </a:r>
          <a:r>
            <a:rPr lang="pt-BR" dirty="0"/>
            <a:t/>
          </a:r>
          <a:endParaRPr lang="pt-BR" dirty="0"/>
        </a:p>
      </dgm:t>
    </dgm:pt>
    <dgm:pt modelId="{77407DDC-F658-4C60-A794-12A0D23AF81F}" cxnId="{E8F88E08-56B8-4610-ABA4-78C778CF4931}" type="parTrans">
      <dgm:prSet/>
      <dgm:spPr/>
      <dgm:t>
        <a:bodyPr/>
        <a:lstStyle/>
        <a:p>
          <a:endParaRPr lang="pt-BR"/>
        </a:p>
      </dgm:t>
    </dgm:pt>
    <dgm:pt modelId="{6163F75B-EA50-48E0-81EB-D18CAE567670}" cxnId="{E8F88E08-56B8-4610-ABA4-78C778CF4931}" type="sibTrans">
      <dgm:prSet/>
      <dgm:spPr/>
      <dgm:t>
        <a:bodyPr/>
        <a:lstStyle/>
        <a:p>
          <a:endParaRPr lang="pt-BR"/>
        </a:p>
      </dgm:t>
    </dgm:pt>
    <dgm:pt modelId="{613072CB-376B-4C3E-8635-FC9A85E9CFD5}" type="pres">
      <dgm:prSet presAssocID="{E5CE1F7C-C403-4E11-83FF-1BEC4AC06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6A1E9F-F4B9-4BC1-AD32-F5A045FC54E5}" type="pres">
      <dgm:prSet presAssocID="{823AEFE2-9171-4F23-A5CD-EC81EC8AAEB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B7BD73-A80A-402F-AF98-69248BE20686}" type="pres">
      <dgm:prSet presAssocID="{03336E7C-CB79-473B-9101-322E21972E46}" presName="sibTrans" presStyleLbl="sibTrans2D1" presStyleIdx="0" presStyleCnt="6"/>
      <dgm:spPr/>
      <dgm:t>
        <a:bodyPr/>
        <a:lstStyle/>
        <a:p>
          <a:endParaRPr lang="pt-BR"/>
        </a:p>
      </dgm:t>
    </dgm:pt>
    <dgm:pt modelId="{88CAE1EC-4D26-4A71-BD9A-447CBA87C9A4}" type="pres">
      <dgm:prSet presAssocID="{03336E7C-CB79-473B-9101-322E21972E46}" presName="connectorText" presStyleCnt="0"/>
      <dgm:spPr/>
      <dgm:t>
        <a:bodyPr/>
        <a:lstStyle/>
        <a:p>
          <a:endParaRPr lang="pt-BR"/>
        </a:p>
      </dgm:t>
    </dgm:pt>
    <dgm:pt modelId="{3CB5C091-3819-4469-807E-E0C1126B731D}" type="pres">
      <dgm:prSet presAssocID="{CDFBBC3C-683F-413C-AECD-F5543BB169E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416F9D-86FA-40F8-BBC2-E0DA20C09D6D}" type="pres">
      <dgm:prSet presAssocID="{CF7C5722-EFF9-4F55-8952-59F25461E381}" presName="sibTrans" presStyleLbl="sibTrans2D1" presStyleIdx="1" presStyleCnt="6"/>
      <dgm:spPr/>
      <dgm:t>
        <a:bodyPr/>
        <a:lstStyle/>
        <a:p>
          <a:endParaRPr lang="pt-BR"/>
        </a:p>
      </dgm:t>
    </dgm:pt>
    <dgm:pt modelId="{71DCC8B7-1867-4CA5-9BD4-2B592E43F6AD}" type="pres">
      <dgm:prSet presAssocID="{CF7C5722-EFF9-4F55-8952-59F25461E381}" presName="connectorText" presStyleCnt="0"/>
      <dgm:spPr/>
      <dgm:t>
        <a:bodyPr/>
        <a:lstStyle/>
        <a:p>
          <a:endParaRPr lang="pt-BR"/>
        </a:p>
      </dgm:t>
    </dgm:pt>
    <dgm:pt modelId="{CB174106-D188-400B-A227-4A43B2F72458}" type="pres">
      <dgm:prSet presAssocID="{0E44094A-54FB-4F48-8A6E-FAFD7D7830A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51F284-AB36-487C-B51E-AF5817815EC2}" type="pres">
      <dgm:prSet presAssocID="{91EB6144-D444-46B0-8D4D-5A3E2C67D236}" presName="sibTrans" presStyleLbl="sibTrans2D1" presStyleIdx="2" presStyleCnt="6"/>
      <dgm:spPr/>
      <dgm:t>
        <a:bodyPr/>
        <a:lstStyle/>
        <a:p>
          <a:endParaRPr lang="pt-BR"/>
        </a:p>
      </dgm:t>
    </dgm:pt>
    <dgm:pt modelId="{4D6232B2-C86E-49CB-A85C-667A50A2E534}" type="pres">
      <dgm:prSet presAssocID="{91EB6144-D444-46B0-8D4D-5A3E2C67D236}" presName="connectorText" presStyleCnt="0"/>
      <dgm:spPr/>
      <dgm:t>
        <a:bodyPr/>
        <a:lstStyle/>
        <a:p>
          <a:endParaRPr lang="pt-BR"/>
        </a:p>
      </dgm:t>
    </dgm:pt>
    <dgm:pt modelId="{C40F4FB1-B5DD-4755-9F1E-7EE2350A236C}" type="pres">
      <dgm:prSet presAssocID="{A9E58E59-97B6-4330-806D-3B6285C3B160}" presName="node" presStyleLbl="node1" presStyleIdx="3" presStyleCnt="7">
        <dgm:presLayoutVars>
          <dgm:bulletEnabled val="1"/>
        </dgm:presLayoutVars>
      </dgm:prSet>
      <dgm:spPr/>
    </dgm:pt>
    <dgm:pt modelId="{E4F8A486-782B-4A84-B5AA-23807E2B8A54}" type="pres">
      <dgm:prSet presAssocID="{53FD4220-A2B9-4F77-85E0-1A5942CB6775}" presName="sibTrans" presStyleLbl="sibTrans2D1" presStyleIdx="3" presStyleCnt="6"/>
      <dgm:spPr/>
    </dgm:pt>
    <dgm:pt modelId="{0A85EA8A-681C-44EB-9725-0BB561E52508}" type="pres">
      <dgm:prSet presAssocID="{53FD4220-A2B9-4F77-85E0-1A5942CB6775}" presName="connectorText" presStyleCnt="0"/>
      <dgm:spPr/>
    </dgm:pt>
    <dgm:pt modelId="{1613AAB2-8E35-4449-BC2A-5EEDDC35084C}" type="pres">
      <dgm:prSet presAssocID="{35A749C9-F84A-4D37-A0BA-DEB911269722}" presName="node" presStyleLbl="node1" presStyleIdx="4" presStyleCnt="7">
        <dgm:presLayoutVars>
          <dgm:bulletEnabled val="1"/>
        </dgm:presLayoutVars>
      </dgm:prSet>
      <dgm:spPr/>
    </dgm:pt>
    <dgm:pt modelId="{82466E83-F0BA-4D45-A8C9-CF3905F3A0AC}" type="pres">
      <dgm:prSet presAssocID="{CA01F68E-5DB8-4920-B99A-9E7FEB9C7F5A}" presName="sibTrans" presStyleLbl="sibTrans2D1" presStyleIdx="4" presStyleCnt="6"/>
      <dgm:spPr/>
    </dgm:pt>
    <dgm:pt modelId="{06131C21-09C8-4096-8AD5-E084B0DE5DBE}" type="pres">
      <dgm:prSet presAssocID="{CA01F68E-5DB8-4920-B99A-9E7FEB9C7F5A}" presName="connectorText" presStyleCnt="0"/>
      <dgm:spPr/>
    </dgm:pt>
    <dgm:pt modelId="{A4089284-1D53-4355-85D0-3F8D513D567B}" type="pres">
      <dgm:prSet presAssocID="{C8CB07DD-6F1B-427D-AE49-733E0AFAE0ED}" presName="node" presStyleLbl="node1" presStyleIdx="5" presStyleCnt="7">
        <dgm:presLayoutVars>
          <dgm:bulletEnabled val="1"/>
        </dgm:presLayoutVars>
      </dgm:prSet>
      <dgm:spPr/>
    </dgm:pt>
    <dgm:pt modelId="{EF427259-92BB-4F55-8C4C-1EBB443293B8}" type="pres">
      <dgm:prSet presAssocID="{2ABD34EC-92D7-4807-B188-8D00BBD61828}" presName="sibTrans" presStyleLbl="sibTrans2D1" presStyleIdx="5" presStyleCnt="6"/>
      <dgm:spPr/>
    </dgm:pt>
    <dgm:pt modelId="{3D1DCAAD-FF77-4CB3-9DF0-7297A1A7E09C}" type="pres">
      <dgm:prSet presAssocID="{2ABD34EC-92D7-4807-B188-8D00BBD61828}" presName="connectorText" presStyleCnt="0"/>
      <dgm:spPr/>
    </dgm:pt>
    <dgm:pt modelId="{244C44E0-883A-43BB-B58C-E65CF74C898B}" type="pres">
      <dgm:prSet presAssocID="{0B4C13CA-2D4D-463C-8379-C764350327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46CA7B-3D27-47B7-AD9F-1B8038EAFBE0}" srcId="{E5CE1F7C-C403-4E11-83FF-1BEC4AC06C99}" destId="{823AEFE2-9171-4F23-A5CD-EC81EC8AAEB5}" srcOrd="0" destOrd="0" parTransId="{59752021-4557-4268-AC00-41B1BA293AAA}" sibTransId="{03336E7C-CB79-473B-9101-322E21972E46}"/>
    <dgm:cxn modelId="{3D51D744-2C38-48D1-9C49-10A5592BA1B4}" srcId="{E5CE1F7C-C403-4E11-83FF-1BEC4AC06C99}" destId="{CDFBBC3C-683F-413C-AECD-F5543BB169E9}" srcOrd="1" destOrd="0" parTransId="{8CAB4DE1-D96E-46F9-91D8-D90FE213BB90}" sibTransId="{CF7C5722-EFF9-4F55-8952-59F25461E381}"/>
    <dgm:cxn modelId="{223AD5F1-5740-49AA-911A-07607E4C1B65}" srcId="{E5CE1F7C-C403-4E11-83FF-1BEC4AC06C99}" destId="{0E44094A-54FB-4F48-8A6E-FAFD7D7830A2}" srcOrd="2" destOrd="0" parTransId="{BA70B9BD-71AD-4EE3-A99F-30309C5CB70B}" sibTransId="{91EB6144-D444-46B0-8D4D-5A3E2C67D236}"/>
    <dgm:cxn modelId="{11DDB828-B691-4FD9-A9AF-E416013BE8B3}" srcId="{E5CE1F7C-C403-4E11-83FF-1BEC4AC06C99}" destId="{A9E58E59-97B6-4330-806D-3B6285C3B160}" srcOrd="3" destOrd="0" parTransId="{F97C289F-502A-4C9A-AB3D-9E4CD5AD14B7}" sibTransId="{53FD4220-A2B9-4F77-85E0-1A5942CB6775}"/>
    <dgm:cxn modelId="{D8DEF418-04B3-4FE5-85DC-224ADE37E77A}" srcId="{E5CE1F7C-C403-4E11-83FF-1BEC4AC06C99}" destId="{35A749C9-F84A-4D37-A0BA-DEB911269722}" srcOrd="4" destOrd="0" parTransId="{5B208C5B-6E19-418B-98C6-5B6D170E4F79}" sibTransId="{CA01F68E-5DB8-4920-B99A-9E7FEB9C7F5A}"/>
    <dgm:cxn modelId="{520A5340-318D-4234-A401-D2A4C9ADCB8F}" srcId="{E5CE1F7C-C403-4E11-83FF-1BEC4AC06C99}" destId="{C8CB07DD-6F1B-427D-AE49-733E0AFAE0ED}" srcOrd="5" destOrd="0" parTransId="{052014E6-0CCF-4F91-BB62-A5E5E4C909A6}" sibTransId="{2ABD34EC-92D7-4807-B188-8D00BBD61828}"/>
    <dgm:cxn modelId="{E8F88E08-56B8-4610-ABA4-78C778CF4931}" srcId="{E5CE1F7C-C403-4E11-83FF-1BEC4AC06C99}" destId="{0B4C13CA-2D4D-463C-8379-C7643503275D}" srcOrd="6" destOrd="0" parTransId="{77407DDC-F658-4C60-A794-12A0D23AF81F}" sibTransId="{6163F75B-EA50-48E0-81EB-D18CAE567670}"/>
    <dgm:cxn modelId="{2E4F31DC-74EC-4E51-B966-E239A10A8D3F}" type="presOf" srcId="{E5CE1F7C-C403-4E11-83FF-1BEC4AC06C99}" destId="{613072CB-376B-4C3E-8635-FC9A85E9CFD5}" srcOrd="0" destOrd="0" presId="urn:microsoft.com/office/officeart/2005/8/layout/process1"/>
    <dgm:cxn modelId="{59D8262C-740B-4A26-97EB-AB38793061DF}" type="presParOf" srcId="{613072CB-376B-4C3E-8635-FC9A85E9CFD5}" destId="{766A1E9F-F4B9-4BC1-AD32-F5A045FC54E5}" srcOrd="0" destOrd="0" presId="urn:microsoft.com/office/officeart/2005/8/layout/process1"/>
    <dgm:cxn modelId="{CF970289-04F0-4004-B311-A3EB63B97C26}" type="presOf" srcId="{823AEFE2-9171-4F23-A5CD-EC81EC8AAEB5}" destId="{766A1E9F-F4B9-4BC1-AD32-F5A045FC54E5}" srcOrd="0" destOrd="0" presId="urn:microsoft.com/office/officeart/2005/8/layout/process1"/>
    <dgm:cxn modelId="{BA88EE79-0BA2-4459-BF83-4399DFECE434}" type="presParOf" srcId="{613072CB-376B-4C3E-8635-FC9A85E9CFD5}" destId="{87B7BD73-A80A-402F-AF98-69248BE20686}" srcOrd="1" destOrd="0" presId="urn:microsoft.com/office/officeart/2005/8/layout/process1"/>
    <dgm:cxn modelId="{0168E037-B08D-49E0-A122-2DDDA1045B0E}" type="presOf" srcId="{03336E7C-CB79-473B-9101-322E21972E46}" destId="{87B7BD73-A80A-402F-AF98-69248BE20686}" srcOrd="0" destOrd="0" presId="urn:microsoft.com/office/officeart/2005/8/layout/process1"/>
    <dgm:cxn modelId="{30DB4F77-E6B4-47D1-A696-DB6742D5325C}" type="presParOf" srcId="{87B7BD73-A80A-402F-AF98-69248BE20686}" destId="{88CAE1EC-4D26-4A71-BD9A-447CBA87C9A4}" srcOrd="0" destOrd="1" presId="urn:microsoft.com/office/officeart/2005/8/layout/process1"/>
    <dgm:cxn modelId="{68E9BD0F-101C-4326-B5DB-F49FB015B7A3}" type="presOf" srcId="{03336E7C-CB79-473B-9101-322E21972E46}" destId="{88CAE1EC-4D26-4A71-BD9A-447CBA87C9A4}" srcOrd="1" destOrd="0" presId="urn:microsoft.com/office/officeart/2005/8/layout/process1"/>
    <dgm:cxn modelId="{EEC0E3FB-6ABE-4FAD-B4A9-B76BEE5C836D}" type="presParOf" srcId="{613072CB-376B-4C3E-8635-FC9A85E9CFD5}" destId="{3CB5C091-3819-4469-807E-E0C1126B731D}" srcOrd="2" destOrd="0" presId="urn:microsoft.com/office/officeart/2005/8/layout/process1"/>
    <dgm:cxn modelId="{846C54BE-103C-436A-AD3E-04F780FFE7D4}" type="presOf" srcId="{CDFBBC3C-683F-413C-AECD-F5543BB169E9}" destId="{3CB5C091-3819-4469-807E-E0C1126B731D}" srcOrd="0" destOrd="0" presId="urn:microsoft.com/office/officeart/2005/8/layout/process1"/>
    <dgm:cxn modelId="{89C65F14-23FE-474F-BFFD-7E146BA4764A}" type="presParOf" srcId="{613072CB-376B-4C3E-8635-FC9A85E9CFD5}" destId="{AE416F9D-86FA-40F8-BBC2-E0DA20C09D6D}" srcOrd="3" destOrd="0" presId="urn:microsoft.com/office/officeart/2005/8/layout/process1"/>
    <dgm:cxn modelId="{39A113F1-3FF6-4AA4-ABFA-2F2CAEF81C74}" type="presOf" srcId="{CF7C5722-EFF9-4F55-8952-59F25461E381}" destId="{AE416F9D-86FA-40F8-BBC2-E0DA20C09D6D}" srcOrd="0" destOrd="0" presId="urn:microsoft.com/office/officeart/2005/8/layout/process1"/>
    <dgm:cxn modelId="{AFD1B114-4F50-48A7-95FE-D2C74185C8E3}" type="presParOf" srcId="{AE416F9D-86FA-40F8-BBC2-E0DA20C09D6D}" destId="{71DCC8B7-1867-4CA5-9BD4-2B592E43F6AD}" srcOrd="0" destOrd="3" presId="urn:microsoft.com/office/officeart/2005/8/layout/process1"/>
    <dgm:cxn modelId="{A8912F40-0CB6-475A-B9BC-EA369AAF5463}" type="presOf" srcId="{CF7C5722-EFF9-4F55-8952-59F25461E381}" destId="{71DCC8B7-1867-4CA5-9BD4-2B592E43F6AD}" srcOrd="1" destOrd="0" presId="urn:microsoft.com/office/officeart/2005/8/layout/process1"/>
    <dgm:cxn modelId="{42C36BC9-EA2C-4588-B1F3-3E0CA2B2D8CD}" type="presParOf" srcId="{613072CB-376B-4C3E-8635-FC9A85E9CFD5}" destId="{CB174106-D188-400B-A227-4A43B2F72458}" srcOrd="4" destOrd="0" presId="urn:microsoft.com/office/officeart/2005/8/layout/process1"/>
    <dgm:cxn modelId="{63E25FED-D264-46D7-974D-C31F80CD2E1D}" type="presOf" srcId="{0E44094A-54FB-4F48-8A6E-FAFD7D7830A2}" destId="{CB174106-D188-400B-A227-4A43B2F72458}" srcOrd="0" destOrd="0" presId="urn:microsoft.com/office/officeart/2005/8/layout/process1"/>
    <dgm:cxn modelId="{112FEABC-04E2-434F-868A-BC89F9E4138B}" type="presParOf" srcId="{613072CB-376B-4C3E-8635-FC9A85E9CFD5}" destId="{E751F284-AB36-487C-B51E-AF5817815EC2}" srcOrd="5" destOrd="0" presId="urn:microsoft.com/office/officeart/2005/8/layout/process1"/>
    <dgm:cxn modelId="{4F442658-EC33-44F4-8F8E-26C9E9015D48}" type="presOf" srcId="{91EB6144-D444-46B0-8D4D-5A3E2C67D236}" destId="{E751F284-AB36-487C-B51E-AF5817815EC2}" srcOrd="0" destOrd="0" presId="urn:microsoft.com/office/officeart/2005/8/layout/process1"/>
    <dgm:cxn modelId="{A6F36FAA-A629-4EAC-8559-F792EC0C6BBA}" type="presParOf" srcId="{E751F284-AB36-487C-B51E-AF5817815EC2}" destId="{4D6232B2-C86E-49CB-A85C-667A50A2E534}" srcOrd="0" destOrd="5" presId="urn:microsoft.com/office/officeart/2005/8/layout/process1"/>
    <dgm:cxn modelId="{F78D279A-CA4B-4849-B3C7-3D440E462DEF}" type="presOf" srcId="{91EB6144-D444-46B0-8D4D-5A3E2C67D236}" destId="{4D6232B2-C86E-49CB-A85C-667A50A2E534}" srcOrd="1" destOrd="0" presId="urn:microsoft.com/office/officeart/2005/8/layout/process1"/>
    <dgm:cxn modelId="{DC427AD9-83EA-42BA-AC01-AAB15F775DD6}" type="presParOf" srcId="{613072CB-376B-4C3E-8635-FC9A85E9CFD5}" destId="{C40F4FB1-B5DD-4755-9F1E-7EE2350A236C}" srcOrd="6" destOrd="0" presId="urn:microsoft.com/office/officeart/2005/8/layout/process1"/>
    <dgm:cxn modelId="{DFC72089-C22A-428E-8329-A7F33A7F37D6}" type="presOf" srcId="{A9E58E59-97B6-4330-806D-3B6285C3B160}" destId="{C40F4FB1-B5DD-4755-9F1E-7EE2350A236C}" srcOrd="0" destOrd="0" presId="urn:microsoft.com/office/officeart/2005/8/layout/process1"/>
    <dgm:cxn modelId="{DCB8824A-6291-4E9F-89D0-83355AE37521}" type="presParOf" srcId="{613072CB-376B-4C3E-8635-FC9A85E9CFD5}" destId="{E4F8A486-782B-4A84-B5AA-23807E2B8A54}" srcOrd="7" destOrd="0" presId="urn:microsoft.com/office/officeart/2005/8/layout/process1"/>
    <dgm:cxn modelId="{D6B8C29B-E03E-4AF0-9DBE-F3BA2ECB6FC1}" type="presOf" srcId="{53FD4220-A2B9-4F77-85E0-1A5942CB6775}" destId="{E4F8A486-782B-4A84-B5AA-23807E2B8A54}" srcOrd="0" destOrd="0" presId="urn:microsoft.com/office/officeart/2005/8/layout/process1"/>
    <dgm:cxn modelId="{F397B912-EE88-4509-8524-BD98EF027D0F}" type="presParOf" srcId="{E4F8A486-782B-4A84-B5AA-23807E2B8A54}" destId="{0A85EA8A-681C-44EB-9725-0BB561E52508}" srcOrd="0" destOrd="7" presId="urn:microsoft.com/office/officeart/2005/8/layout/process1"/>
    <dgm:cxn modelId="{AFC26E41-FA33-42CC-B297-CC83E84DE80A}" type="presOf" srcId="{53FD4220-A2B9-4F77-85E0-1A5942CB6775}" destId="{0A85EA8A-681C-44EB-9725-0BB561E52508}" srcOrd="1" destOrd="0" presId="urn:microsoft.com/office/officeart/2005/8/layout/process1"/>
    <dgm:cxn modelId="{78C0C905-C51F-437A-AAAA-408519C4229D}" type="presParOf" srcId="{613072CB-376B-4C3E-8635-FC9A85E9CFD5}" destId="{1613AAB2-8E35-4449-BC2A-5EEDDC35084C}" srcOrd="8" destOrd="0" presId="urn:microsoft.com/office/officeart/2005/8/layout/process1"/>
    <dgm:cxn modelId="{CDC5A552-060A-4521-99BE-7353E7EBE1AD}" type="presOf" srcId="{35A749C9-F84A-4D37-A0BA-DEB911269722}" destId="{1613AAB2-8E35-4449-BC2A-5EEDDC35084C}" srcOrd="0" destOrd="0" presId="urn:microsoft.com/office/officeart/2005/8/layout/process1"/>
    <dgm:cxn modelId="{853C3ACC-F0A4-4E95-9A58-AC08005B5293}" type="presParOf" srcId="{613072CB-376B-4C3E-8635-FC9A85E9CFD5}" destId="{82466E83-F0BA-4D45-A8C9-CF3905F3A0AC}" srcOrd="9" destOrd="0" presId="urn:microsoft.com/office/officeart/2005/8/layout/process1"/>
    <dgm:cxn modelId="{D49CB4BE-C892-4443-A239-ED04733D61C9}" type="presOf" srcId="{CA01F68E-5DB8-4920-B99A-9E7FEB9C7F5A}" destId="{82466E83-F0BA-4D45-A8C9-CF3905F3A0AC}" srcOrd="0" destOrd="0" presId="urn:microsoft.com/office/officeart/2005/8/layout/process1"/>
    <dgm:cxn modelId="{83D4BC9D-5C9D-427F-A175-B9D0E32C4188}" type="presParOf" srcId="{82466E83-F0BA-4D45-A8C9-CF3905F3A0AC}" destId="{06131C21-09C8-4096-8AD5-E084B0DE5DBE}" srcOrd="0" destOrd="9" presId="urn:microsoft.com/office/officeart/2005/8/layout/process1"/>
    <dgm:cxn modelId="{38C74BEF-74A4-4372-90EA-46329310509C}" type="presOf" srcId="{CA01F68E-5DB8-4920-B99A-9E7FEB9C7F5A}" destId="{06131C21-09C8-4096-8AD5-E084B0DE5DBE}" srcOrd="1" destOrd="0" presId="urn:microsoft.com/office/officeart/2005/8/layout/process1"/>
    <dgm:cxn modelId="{1189E7BF-2051-4F19-92FB-24DC86B9E5AF}" type="presParOf" srcId="{613072CB-376B-4C3E-8635-FC9A85E9CFD5}" destId="{A4089284-1D53-4355-85D0-3F8D513D567B}" srcOrd="10" destOrd="0" presId="urn:microsoft.com/office/officeart/2005/8/layout/process1"/>
    <dgm:cxn modelId="{1F254042-A87A-4D32-B420-4EE0E51A3966}" type="presOf" srcId="{C8CB07DD-6F1B-427D-AE49-733E0AFAE0ED}" destId="{A4089284-1D53-4355-85D0-3F8D513D567B}" srcOrd="0" destOrd="0" presId="urn:microsoft.com/office/officeart/2005/8/layout/process1"/>
    <dgm:cxn modelId="{99C27862-0550-4A20-B5AD-FEACB0F3F6A5}" type="presParOf" srcId="{613072CB-376B-4C3E-8635-FC9A85E9CFD5}" destId="{EF427259-92BB-4F55-8C4C-1EBB443293B8}" srcOrd="11" destOrd="0" presId="urn:microsoft.com/office/officeart/2005/8/layout/process1"/>
    <dgm:cxn modelId="{8783F504-6F66-426B-B906-3BDA387D76D2}" type="presOf" srcId="{2ABD34EC-92D7-4807-B188-8D00BBD61828}" destId="{EF427259-92BB-4F55-8C4C-1EBB443293B8}" srcOrd="0" destOrd="0" presId="urn:microsoft.com/office/officeart/2005/8/layout/process1"/>
    <dgm:cxn modelId="{05C5483E-35AF-45C0-8AB7-B9480C492F34}" type="presParOf" srcId="{EF427259-92BB-4F55-8C4C-1EBB443293B8}" destId="{3D1DCAAD-FF77-4CB3-9DF0-7297A1A7E09C}" srcOrd="0" destOrd="11" presId="urn:microsoft.com/office/officeart/2005/8/layout/process1"/>
    <dgm:cxn modelId="{E6A67B3E-CC39-4EB1-97C5-0BACDF8EF584}" type="presOf" srcId="{2ABD34EC-92D7-4807-B188-8D00BBD61828}" destId="{3D1DCAAD-FF77-4CB3-9DF0-7297A1A7E09C}" srcOrd="1" destOrd="0" presId="urn:microsoft.com/office/officeart/2005/8/layout/process1"/>
    <dgm:cxn modelId="{241A485F-E0F5-4464-A62B-89DCC8F4ADD0}" type="presParOf" srcId="{613072CB-376B-4C3E-8635-FC9A85E9CFD5}" destId="{244C44E0-883A-43BB-B58C-E65CF74C898B}" srcOrd="12" destOrd="0" presId="urn:microsoft.com/office/officeart/2005/8/layout/process1"/>
    <dgm:cxn modelId="{C993B80D-BD7A-48A8-BF53-A7F687FD4BC1}" type="presOf" srcId="{0B4C13CA-2D4D-463C-8379-C7643503275D}" destId="{244C44E0-883A-43BB-B58C-E65CF74C898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E1F7C-C403-4E11-83FF-1BEC4AC06C99}" type="doc">
      <dgm:prSet loTypeId="process" loCatId="process" qsTypeId="urn:microsoft.com/office/officeart/2005/8/quickstyle/simple1" qsCatId="simple" csTypeId="urn:microsoft.com/office/officeart/2005/8/colors/accent2_1" csCatId="accent1" phldr="1"/>
      <dgm:spPr/>
      <dgm:t>
        <a:bodyPr/>
        <a:lstStyle/>
        <a:p>
          <a:endParaRPr lang="pt-BR"/>
        </a:p>
      </dgm:t>
    </dgm:pt>
    <dgm:pt modelId="{823AEFE2-9171-4F23-A5CD-EC81EC8AAEB5}">
      <dgm:prSet phldrT="[Texto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 smtClean="0"/>
            <a:t>DAP/</a:t>
          </a:r>
          <a:endParaRPr lang="pt-BR" dirty="0" smtClean="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/>
            <a:t>AQUISIÇÕES</a:t>
          </a:r>
          <a:r>
            <a:rPr lang="pt-BR" dirty="0"/>
            <a:t/>
          </a:r>
          <a:endParaRPr lang="pt-BR" dirty="0"/>
        </a:p>
      </dgm:t>
    </dgm:pt>
    <dgm:pt modelId="{59752021-4557-4268-AC00-41B1BA293AAA}" cxnId="{D611438A-92F0-4A8D-BF92-3DD5C2D2E15C}" type="parTrans">
      <dgm:prSet/>
      <dgm:spPr/>
      <dgm:t>
        <a:bodyPr/>
        <a:lstStyle/>
        <a:p>
          <a:endParaRPr lang="pt-BR"/>
        </a:p>
      </dgm:t>
    </dgm:pt>
    <dgm:pt modelId="{03336E7C-CB79-473B-9101-322E21972E46}" cxnId="{D611438A-92F0-4A8D-BF92-3DD5C2D2E15C}" type="sibTrans">
      <dgm:prSet/>
      <dgm:spPr/>
      <dgm:t>
        <a:bodyPr/>
        <a:lstStyle/>
        <a:p>
          <a:endParaRPr lang="pt-BR"/>
        </a:p>
      </dgm:t>
    </dgm:pt>
    <dgm:pt modelId="{CDFBBC3C-683F-413C-AECD-F5543BB169E9}">
      <dgm:prSet phldrT="[Texto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/>
            <a:t>Analisar processo e enquadra</a:t>
          </a:r>
          <a:r>
            <a:rPr lang="pt-BR" dirty="0"/>
            <a:t>mento</a:t>
          </a:r>
          <a:r>
            <a:rPr lang="pt-BR" dirty="0"/>
            <a:t> da modalidade de licitação</a:t>
          </a:r>
          <a:endParaRPr lang="pt-BR" dirty="0"/>
        </a:p>
      </dgm:t>
    </dgm:pt>
    <dgm:pt modelId="{8CAB4DE1-D96E-46F9-91D8-D90FE213BB90}" cxnId="{F493DC83-2F82-4EF3-8EEB-16BC74AB37F0}" type="parTrans">
      <dgm:prSet/>
      <dgm:spPr/>
      <dgm:t>
        <a:bodyPr/>
        <a:lstStyle/>
        <a:p>
          <a:endParaRPr lang="pt-BR"/>
        </a:p>
      </dgm:t>
    </dgm:pt>
    <dgm:pt modelId="{CF7C5722-EFF9-4F55-8952-59F25461E381}" cxnId="{F493DC83-2F82-4EF3-8EEB-16BC74AB37F0}" type="sibTrans">
      <dgm:prSet/>
      <dgm:spPr/>
      <dgm:t>
        <a:bodyPr/>
        <a:lstStyle/>
        <a:p>
          <a:endParaRPr lang="pt-BR"/>
        </a:p>
      </dgm:t>
    </dgm:pt>
    <dgm:pt modelId="{613072CB-376B-4C3E-8635-FC9A85E9CFD5}" type="pres">
      <dgm:prSet presAssocID="{E5CE1F7C-C403-4E11-83FF-1BEC4AC06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6A1E9F-F4B9-4BC1-AD32-F5A045FC54E5}" type="pres">
      <dgm:prSet presAssocID="{823AEFE2-9171-4F23-A5CD-EC81EC8AAEB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B7BD73-A80A-402F-AF98-69248BE20686}" type="pres">
      <dgm:prSet presAssocID="{03336E7C-CB79-473B-9101-322E21972E46}" presName="sibTrans" presStyleLbl="sibTrans2D1" presStyleIdx="0" presStyleCnt="1"/>
      <dgm:spPr/>
      <dgm:t>
        <a:bodyPr/>
        <a:lstStyle/>
        <a:p>
          <a:endParaRPr lang="pt-BR"/>
        </a:p>
      </dgm:t>
    </dgm:pt>
    <dgm:pt modelId="{88CAE1EC-4D26-4A71-BD9A-447CBA87C9A4}" type="pres">
      <dgm:prSet presAssocID="{03336E7C-CB79-473B-9101-322E21972E46}" presName="connectorText" presStyleCnt="0"/>
      <dgm:spPr/>
      <dgm:t>
        <a:bodyPr/>
        <a:lstStyle/>
        <a:p>
          <a:endParaRPr lang="pt-BR"/>
        </a:p>
      </dgm:t>
    </dgm:pt>
    <dgm:pt modelId="{3CB5C091-3819-4469-807E-E0C1126B731D}" type="pres">
      <dgm:prSet presAssocID="{CDFBBC3C-683F-413C-AECD-F5543BB169E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11438A-92F0-4A8D-BF92-3DD5C2D2E15C}" srcId="{E5CE1F7C-C403-4E11-83FF-1BEC4AC06C99}" destId="{823AEFE2-9171-4F23-A5CD-EC81EC8AAEB5}" srcOrd="0" destOrd="0" parTransId="{59752021-4557-4268-AC00-41B1BA293AAA}" sibTransId="{03336E7C-CB79-473B-9101-322E21972E46}"/>
    <dgm:cxn modelId="{F493DC83-2F82-4EF3-8EEB-16BC74AB37F0}" srcId="{E5CE1F7C-C403-4E11-83FF-1BEC4AC06C99}" destId="{CDFBBC3C-683F-413C-AECD-F5543BB169E9}" srcOrd="1" destOrd="0" parTransId="{8CAB4DE1-D96E-46F9-91D8-D90FE213BB90}" sibTransId="{CF7C5722-EFF9-4F55-8952-59F25461E381}"/>
    <dgm:cxn modelId="{E83218C9-1F01-4030-96BF-48D133DD36D5}" type="presOf" srcId="{E5CE1F7C-C403-4E11-83FF-1BEC4AC06C99}" destId="{613072CB-376B-4C3E-8635-FC9A85E9CFD5}" srcOrd="0" destOrd="0" presId="urn:microsoft.com/office/officeart/2005/8/layout/process1"/>
    <dgm:cxn modelId="{8BA2F460-34FE-467E-8124-F9673D59CEB4}" type="presParOf" srcId="{613072CB-376B-4C3E-8635-FC9A85E9CFD5}" destId="{766A1E9F-F4B9-4BC1-AD32-F5A045FC54E5}" srcOrd="0" destOrd="0" presId="urn:microsoft.com/office/officeart/2005/8/layout/process1"/>
    <dgm:cxn modelId="{C85F8090-5928-4FB4-9746-E9CAD266290F}" type="presOf" srcId="{823AEFE2-9171-4F23-A5CD-EC81EC8AAEB5}" destId="{766A1E9F-F4B9-4BC1-AD32-F5A045FC54E5}" srcOrd="0" destOrd="0" presId="urn:microsoft.com/office/officeart/2005/8/layout/process1"/>
    <dgm:cxn modelId="{488C2D13-FE6A-4B60-A982-10B0D00D04F3}" type="presParOf" srcId="{613072CB-376B-4C3E-8635-FC9A85E9CFD5}" destId="{87B7BD73-A80A-402F-AF98-69248BE20686}" srcOrd="1" destOrd="0" presId="urn:microsoft.com/office/officeart/2005/8/layout/process1"/>
    <dgm:cxn modelId="{42D2F1BA-921B-4CEB-B18C-F5F28A72F08F}" type="presOf" srcId="{03336E7C-CB79-473B-9101-322E21972E46}" destId="{87B7BD73-A80A-402F-AF98-69248BE20686}" srcOrd="0" destOrd="0" presId="urn:microsoft.com/office/officeart/2005/8/layout/process1"/>
    <dgm:cxn modelId="{08AC4021-B88B-49F3-A3BE-BA6F82CA57B1}" type="presParOf" srcId="{87B7BD73-A80A-402F-AF98-69248BE20686}" destId="{88CAE1EC-4D26-4A71-BD9A-447CBA87C9A4}" srcOrd="0" destOrd="1" presId="urn:microsoft.com/office/officeart/2005/8/layout/process1"/>
    <dgm:cxn modelId="{CECFFC6E-7242-4A46-BA65-884487BD88F8}" type="presOf" srcId="{03336E7C-CB79-473B-9101-322E21972E46}" destId="{88CAE1EC-4D26-4A71-BD9A-447CBA87C9A4}" srcOrd="1" destOrd="0" presId="urn:microsoft.com/office/officeart/2005/8/layout/process1"/>
    <dgm:cxn modelId="{4B29F61A-776E-4C81-9790-B53777CE5B5D}" type="presParOf" srcId="{613072CB-376B-4C3E-8635-FC9A85E9CFD5}" destId="{3CB5C091-3819-4469-807E-E0C1126B731D}" srcOrd="2" destOrd="0" presId="urn:microsoft.com/office/officeart/2005/8/layout/process1"/>
    <dgm:cxn modelId="{220D54AB-E8D5-4240-BB28-D61171C41339}" type="presOf" srcId="{CDFBBC3C-683F-413C-AECD-F5543BB169E9}" destId="{3CB5C091-3819-4469-807E-E0C1126B731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E1F7C-C403-4E11-83FF-1BEC4AC06C99}" type="doc">
      <dgm:prSet loTypeId="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23AEFE2-9171-4F23-A5CD-EC81EC8AAEB5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Requisitante</a:t>
          </a:r>
          <a:r>
            <a:rPr lang="pt-BR" b="1" dirty="0" smtClean="0"/>
            <a:t/>
          </a:r>
          <a:endParaRPr lang="pt-BR" b="1" dirty="0" smtClean="0"/>
        </a:p>
      </dgm:t>
    </dgm:pt>
    <dgm:pt modelId="{59752021-4557-4268-AC00-41B1BA293AAA}" cxnId="{8516C511-9E48-4760-A5E7-DD2B7451BF1F}" type="parTrans">
      <dgm:prSet/>
      <dgm:spPr/>
      <dgm:t>
        <a:bodyPr/>
        <a:lstStyle/>
        <a:p>
          <a:endParaRPr lang="pt-BR"/>
        </a:p>
      </dgm:t>
    </dgm:pt>
    <dgm:pt modelId="{03336E7C-CB79-473B-9101-322E21972E46}" cxnId="{8516C511-9E48-4760-A5E7-DD2B7451BF1F}" type="sibTrans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CDFBBC3C-683F-413C-AECD-F5543BB169E9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Indicar equipe de planejamento</a:t>
          </a:r>
          <a:endParaRPr lang="pt-BR" b="1" dirty="0" smtClean="0"/>
        </a:p>
      </dgm:t>
    </dgm:pt>
    <dgm:pt modelId="{8CAB4DE1-D96E-46F9-91D8-D90FE213BB90}" cxnId="{75B9A3DA-8EDB-4E57-9955-EF31197349E9}" type="parTrans">
      <dgm:prSet/>
      <dgm:spPr/>
      <dgm:t>
        <a:bodyPr/>
        <a:lstStyle/>
        <a:p>
          <a:endParaRPr lang="pt-BR"/>
        </a:p>
      </dgm:t>
    </dgm:pt>
    <dgm:pt modelId="{CF7C5722-EFF9-4F55-8952-59F25461E381}" cxnId="{75B9A3DA-8EDB-4E57-9955-EF31197349E9}" type="sibTrans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0E44094A-54FB-4F48-8A6E-FAFD7D7830A2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/>
            <a:t>Elaborar Estudo Técnico Preliminar e Mapa de Riscos</a:t>
          </a:r>
          <a:endParaRPr lang="pt-BR" b="1" dirty="0"/>
        </a:p>
      </dgm:t>
    </dgm:pt>
    <dgm:pt modelId="{BA70B9BD-71AD-4EE3-A99F-30309C5CB70B}" cxnId="{449EFA97-F7ED-401A-A29B-C6B4E74E87D2}" type="parTrans">
      <dgm:prSet/>
      <dgm:spPr/>
      <dgm:t>
        <a:bodyPr/>
        <a:lstStyle/>
        <a:p>
          <a:endParaRPr lang="pt-BR"/>
        </a:p>
      </dgm:t>
    </dgm:pt>
    <dgm:pt modelId="{91EB6144-D444-46B0-8D4D-5A3E2C67D236}" cxnId="{449EFA97-F7ED-401A-A29B-C6B4E74E87D2}" type="sibTrans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/>
        </a:p>
      </dgm:t>
    </dgm:pt>
    <dgm:pt modelId="{A9E58E59-97B6-4330-806D-3B6285C3B160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E</a:t>
          </a:r>
          <a:r>
            <a:rPr lang="pt-BR" dirty="0" smtClean="0">
              <a:sym typeface="+mn-ea"/>
            </a:rPr>
            <a:t>laborar Termo de Referência</a:t>
          </a:r>
          <a:r>
            <a:rPr lang="pt-BR" dirty="0" smtClean="0"/>
            <a:t/>
          </a:r>
          <a:endParaRPr lang="pt-BR" dirty="0" smtClean="0"/>
        </a:p>
      </dgm:t>
    </dgm:pt>
    <dgm:pt modelId="{F97C289F-502A-4C9A-AB3D-9E4CD5AD14B7}" cxnId="{6F80E7BB-284F-44E6-99D2-21ECC64FC456}" type="parTrans">
      <dgm:prSet/>
      <dgm:spPr/>
    </dgm:pt>
    <dgm:pt modelId="{53FD4220-A2B9-4F77-85E0-1A5942CB6775}" cxnId="{6F80E7BB-284F-44E6-99D2-21ECC64FC456}" type="sibTrans">
      <dgm:prSet/>
      <dgm:spPr/>
    </dgm:pt>
    <dgm:pt modelId="{35A749C9-F84A-4D37-A0BA-DEB911269722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>
              <a:sym typeface="+mn-ea"/>
            </a:rPr>
            <a:t>Realiar Pesquisa de Preços</a:t>
          </a:r>
          <a:r>
            <a:rPr lang="pt-BR" b="1" dirty="0" smtClean="0"/>
            <a:t/>
          </a:r>
          <a:endParaRPr lang="pt-BR" b="1" dirty="0" smtClean="0"/>
        </a:p>
      </dgm:t>
    </dgm:pt>
    <dgm:pt modelId="{5B208C5B-6E19-418B-98C6-5B6D170E4F79}" cxnId="{CFDC3987-EF15-4CBB-BD77-C2EAC16AB084}" type="parTrans">
      <dgm:prSet/>
      <dgm:spPr/>
    </dgm:pt>
    <dgm:pt modelId="{CA01F68E-5DB8-4920-B99A-9E7FEB9C7F5A}" cxnId="{CFDC3987-EF15-4CBB-BD77-C2EAC16AB084}" type="sibTrans">
      <dgm:prSet/>
      <dgm:spPr/>
    </dgm:pt>
    <dgm:pt modelId="{C8CB07DD-6F1B-427D-AE49-733E0AFAE0ED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>
              <a:sym typeface="+mn-ea"/>
            </a:rPr>
            <a:t>Elaborar Mapa de Preços</a:t>
          </a:r>
          <a:r>
            <a:rPr lang="pt-BR" b="1" dirty="0"/>
            <a:t/>
          </a:r>
          <a:endParaRPr lang="pt-BR" b="1" dirty="0"/>
        </a:p>
      </dgm:t>
    </dgm:pt>
    <dgm:pt modelId="{052014E6-0CCF-4F91-BB62-A5E5E4C909A6}" cxnId="{1CB5EF1F-53DB-4D3F-9FAF-4AD4C53E8769}" type="parTrans">
      <dgm:prSet/>
      <dgm:spPr/>
    </dgm:pt>
    <dgm:pt modelId="{2ABD34EC-92D7-4807-B188-8D00BBD61828}" cxnId="{1CB5EF1F-53DB-4D3F-9FAF-4AD4C53E8769}" type="sibTrans">
      <dgm:prSet/>
      <dgm:spPr/>
    </dgm:pt>
    <dgm:pt modelId="{0B4C13CA-2D4D-463C-8379-C7643503275D}">
      <dgm:prSet phldrT="[Texto]" phldr="0" custT="0"/>
      <dgm:spPr>
        <a:solidFill>
          <a:srgbClr val="0070C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/>
            <a:t>Encaminhar para Dire</a:t>
          </a:r>
          <a:r>
            <a:rPr lang="pt-BR" dirty="0"/>
            <a:t>toria de Administração</a:t>
          </a:r>
          <a:r>
            <a:rPr lang="pt-BR" dirty="0"/>
            <a:t/>
          </a:r>
          <a:endParaRPr lang="pt-BR" dirty="0"/>
        </a:p>
      </dgm:t>
    </dgm:pt>
    <dgm:pt modelId="{77407DDC-F658-4C60-A794-12A0D23AF81F}" cxnId="{FB927018-DF10-452D-A225-DBE8C968FF6D}" type="parTrans">
      <dgm:prSet/>
      <dgm:spPr/>
      <dgm:t>
        <a:bodyPr/>
        <a:lstStyle/>
        <a:p>
          <a:endParaRPr lang="pt-BR"/>
        </a:p>
      </dgm:t>
    </dgm:pt>
    <dgm:pt modelId="{6163F75B-EA50-48E0-81EB-D18CAE567670}" cxnId="{FB927018-DF10-452D-A225-DBE8C968FF6D}" type="sibTrans">
      <dgm:prSet/>
      <dgm:spPr/>
      <dgm:t>
        <a:bodyPr/>
        <a:lstStyle/>
        <a:p>
          <a:endParaRPr lang="pt-BR"/>
        </a:p>
      </dgm:t>
    </dgm:pt>
    <dgm:pt modelId="{613072CB-376B-4C3E-8635-FC9A85E9CFD5}" type="pres">
      <dgm:prSet presAssocID="{E5CE1F7C-C403-4E11-83FF-1BEC4AC06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6A1E9F-F4B9-4BC1-AD32-F5A045FC54E5}" type="pres">
      <dgm:prSet presAssocID="{823AEFE2-9171-4F23-A5CD-EC81EC8AAEB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B7BD73-A80A-402F-AF98-69248BE20686}" type="pres">
      <dgm:prSet presAssocID="{03336E7C-CB79-473B-9101-322E21972E46}" presName="sibTrans" presStyleLbl="sibTrans2D1" presStyleIdx="0" presStyleCnt="6"/>
      <dgm:spPr/>
      <dgm:t>
        <a:bodyPr/>
        <a:lstStyle/>
        <a:p>
          <a:endParaRPr lang="pt-BR"/>
        </a:p>
      </dgm:t>
    </dgm:pt>
    <dgm:pt modelId="{88CAE1EC-4D26-4A71-BD9A-447CBA87C9A4}" type="pres">
      <dgm:prSet presAssocID="{03336E7C-CB79-473B-9101-322E21972E46}" presName="connectorText" presStyleCnt="0"/>
      <dgm:spPr/>
      <dgm:t>
        <a:bodyPr/>
        <a:lstStyle/>
        <a:p>
          <a:endParaRPr lang="pt-BR"/>
        </a:p>
      </dgm:t>
    </dgm:pt>
    <dgm:pt modelId="{3CB5C091-3819-4469-807E-E0C1126B731D}" type="pres">
      <dgm:prSet presAssocID="{CDFBBC3C-683F-413C-AECD-F5543BB169E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416F9D-86FA-40F8-BBC2-E0DA20C09D6D}" type="pres">
      <dgm:prSet presAssocID="{CF7C5722-EFF9-4F55-8952-59F25461E381}" presName="sibTrans" presStyleLbl="sibTrans2D1" presStyleIdx="1" presStyleCnt="6"/>
      <dgm:spPr/>
      <dgm:t>
        <a:bodyPr/>
        <a:lstStyle/>
        <a:p>
          <a:endParaRPr lang="pt-BR"/>
        </a:p>
      </dgm:t>
    </dgm:pt>
    <dgm:pt modelId="{71DCC8B7-1867-4CA5-9BD4-2B592E43F6AD}" type="pres">
      <dgm:prSet presAssocID="{CF7C5722-EFF9-4F55-8952-59F25461E381}" presName="connectorText" presStyleCnt="0"/>
      <dgm:spPr/>
      <dgm:t>
        <a:bodyPr/>
        <a:lstStyle/>
        <a:p>
          <a:endParaRPr lang="pt-BR"/>
        </a:p>
      </dgm:t>
    </dgm:pt>
    <dgm:pt modelId="{CB174106-D188-400B-A227-4A43B2F72458}" type="pres">
      <dgm:prSet presAssocID="{0E44094A-54FB-4F48-8A6E-FAFD7D7830A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51F284-AB36-487C-B51E-AF5817815EC2}" type="pres">
      <dgm:prSet presAssocID="{91EB6144-D444-46B0-8D4D-5A3E2C67D236}" presName="sibTrans" presStyleLbl="sibTrans2D1" presStyleIdx="2" presStyleCnt="6"/>
      <dgm:spPr/>
      <dgm:t>
        <a:bodyPr/>
        <a:lstStyle/>
        <a:p>
          <a:endParaRPr lang="pt-BR"/>
        </a:p>
      </dgm:t>
    </dgm:pt>
    <dgm:pt modelId="{4D6232B2-C86E-49CB-A85C-667A50A2E534}" type="pres">
      <dgm:prSet presAssocID="{91EB6144-D444-46B0-8D4D-5A3E2C67D236}" presName="connectorText" presStyleCnt="0"/>
      <dgm:spPr/>
      <dgm:t>
        <a:bodyPr/>
        <a:lstStyle/>
        <a:p>
          <a:endParaRPr lang="pt-BR"/>
        </a:p>
      </dgm:t>
    </dgm:pt>
    <dgm:pt modelId="{C40F4FB1-B5DD-4755-9F1E-7EE2350A236C}" type="pres">
      <dgm:prSet presAssocID="{A9E58E59-97B6-4330-806D-3B6285C3B160}" presName="node" presStyleLbl="node1" presStyleIdx="3" presStyleCnt="7">
        <dgm:presLayoutVars>
          <dgm:bulletEnabled val="1"/>
        </dgm:presLayoutVars>
      </dgm:prSet>
      <dgm:spPr/>
    </dgm:pt>
    <dgm:pt modelId="{E4F8A486-782B-4A84-B5AA-23807E2B8A54}" type="pres">
      <dgm:prSet presAssocID="{53FD4220-A2B9-4F77-85E0-1A5942CB6775}" presName="sibTrans" presStyleLbl="sibTrans2D1" presStyleIdx="3" presStyleCnt="6"/>
      <dgm:spPr/>
    </dgm:pt>
    <dgm:pt modelId="{0A85EA8A-681C-44EB-9725-0BB561E52508}" type="pres">
      <dgm:prSet presAssocID="{53FD4220-A2B9-4F77-85E0-1A5942CB6775}" presName="connectorText" presStyleCnt="0"/>
      <dgm:spPr/>
    </dgm:pt>
    <dgm:pt modelId="{1613AAB2-8E35-4449-BC2A-5EEDDC35084C}" type="pres">
      <dgm:prSet presAssocID="{35A749C9-F84A-4D37-A0BA-DEB911269722}" presName="node" presStyleLbl="node1" presStyleIdx="4" presStyleCnt="7">
        <dgm:presLayoutVars>
          <dgm:bulletEnabled val="1"/>
        </dgm:presLayoutVars>
      </dgm:prSet>
      <dgm:spPr/>
    </dgm:pt>
    <dgm:pt modelId="{82466E83-F0BA-4D45-A8C9-CF3905F3A0AC}" type="pres">
      <dgm:prSet presAssocID="{CA01F68E-5DB8-4920-B99A-9E7FEB9C7F5A}" presName="sibTrans" presStyleLbl="sibTrans2D1" presStyleIdx="4" presStyleCnt="6"/>
      <dgm:spPr/>
    </dgm:pt>
    <dgm:pt modelId="{06131C21-09C8-4096-8AD5-E084B0DE5DBE}" type="pres">
      <dgm:prSet presAssocID="{CA01F68E-5DB8-4920-B99A-9E7FEB9C7F5A}" presName="connectorText" presStyleCnt="0"/>
      <dgm:spPr/>
    </dgm:pt>
    <dgm:pt modelId="{A4089284-1D53-4355-85D0-3F8D513D567B}" type="pres">
      <dgm:prSet presAssocID="{C8CB07DD-6F1B-427D-AE49-733E0AFAE0ED}" presName="node" presStyleLbl="node1" presStyleIdx="5" presStyleCnt="7">
        <dgm:presLayoutVars>
          <dgm:bulletEnabled val="1"/>
        </dgm:presLayoutVars>
      </dgm:prSet>
      <dgm:spPr/>
    </dgm:pt>
    <dgm:pt modelId="{EF427259-92BB-4F55-8C4C-1EBB443293B8}" type="pres">
      <dgm:prSet presAssocID="{2ABD34EC-92D7-4807-B188-8D00BBD61828}" presName="sibTrans" presStyleLbl="sibTrans2D1" presStyleIdx="5" presStyleCnt="6"/>
      <dgm:spPr/>
    </dgm:pt>
    <dgm:pt modelId="{3D1DCAAD-FF77-4CB3-9DF0-7297A1A7E09C}" type="pres">
      <dgm:prSet presAssocID="{2ABD34EC-92D7-4807-B188-8D00BBD61828}" presName="connectorText" presStyleCnt="0"/>
      <dgm:spPr/>
    </dgm:pt>
    <dgm:pt modelId="{244C44E0-883A-43BB-B58C-E65CF74C898B}" type="pres">
      <dgm:prSet presAssocID="{0B4C13CA-2D4D-463C-8379-C764350327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516C511-9E48-4760-A5E7-DD2B7451BF1F}" srcId="{E5CE1F7C-C403-4E11-83FF-1BEC4AC06C99}" destId="{823AEFE2-9171-4F23-A5CD-EC81EC8AAEB5}" srcOrd="0" destOrd="0" parTransId="{59752021-4557-4268-AC00-41B1BA293AAA}" sibTransId="{03336E7C-CB79-473B-9101-322E21972E46}"/>
    <dgm:cxn modelId="{75B9A3DA-8EDB-4E57-9955-EF31197349E9}" srcId="{E5CE1F7C-C403-4E11-83FF-1BEC4AC06C99}" destId="{CDFBBC3C-683F-413C-AECD-F5543BB169E9}" srcOrd="1" destOrd="0" parTransId="{8CAB4DE1-D96E-46F9-91D8-D90FE213BB90}" sibTransId="{CF7C5722-EFF9-4F55-8952-59F25461E381}"/>
    <dgm:cxn modelId="{449EFA97-F7ED-401A-A29B-C6B4E74E87D2}" srcId="{E5CE1F7C-C403-4E11-83FF-1BEC4AC06C99}" destId="{0E44094A-54FB-4F48-8A6E-FAFD7D7830A2}" srcOrd="2" destOrd="0" parTransId="{BA70B9BD-71AD-4EE3-A99F-30309C5CB70B}" sibTransId="{91EB6144-D444-46B0-8D4D-5A3E2C67D236}"/>
    <dgm:cxn modelId="{6F80E7BB-284F-44E6-99D2-21ECC64FC456}" srcId="{E5CE1F7C-C403-4E11-83FF-1BEC4AC06C99}" destId="{A9E58E59-97B6-4330-806D-3B6285C3B160}" srcOrd="3" destOrd="0" parTransId="{F97C289F-502A-4C9A-AB3D-9E4CD5AD14B7}" sibTransId="{53FD4220-A2B9-4F77-85E0-1A5942CB6775}"/>
    <dgm:cxn modelId="{CFDC3987-EF15-4CBB-BD77-C2EAC16AB084}" srcId="{E5CE1F7C-C403-4E11-83FF-1BEC4AC06C99}" destId="{35A749C9-F84A-4D37-A0BA-DEB911269722}" srcOrd="4" destOrd="0" parTransId="{5B208C5B-6E19-418B-98C6-5B6D170E4F79}" sibTransId="{CA01F68E-5DB8-4920-B99A-9E7FEB9C7F5A}"/>
    <dgm:cxn modelId="{1CB5EF1F-53DB-4D3F-9FAF-4AD4C53E8769}" srcId="{E5CE1F7C-C403-4E11-83FF-1BEC4AC06C99}" destId="{C8CB07DD-6F1B-427D-AE49-733E0AFAE0ED}" srcOrd="5" destOrd="0" parTransId="{052014E6-0CCF-4F91-BB62-A5E5E4C909A6}" sibTransId="{2ABD34EC-92D7-4807-B188-8D00BBD61828}"/>
    <dgm:cxn modelId="{FB927018-DF10-452D-A225-DBE8C968FF6D}" srcId="{E5CE1F7C-C403-4E11-83FF-1BEC4AC06C99}" destId="{0B4C13CA-2D4D-463C-8379-C7643503275D}" srcOrd="6" destOrd="0" parTransId="{77407DDC-F658-4C60-A794-12A0D23AF81F}" sibTransId="{6163F75B-EA50-48E0-81EB-D18CAE567670}"/>
    <dgm:cxn modelId="{D2F66FE7-2AAF-4263-A0FA-B18522025D08}" type="presOf" srcId="{E5CE1F7C-C403-4E11-83FF-1BEC4AC06C99}" destId="{613072CB-376B-4C3E-8635-FC9A85E9CFD5}" srcOrd="0" destOrd="0" presId="urn:microsoft.com/office/officeart/2005/8/layout/process1"/>
    <dgm:cxn modelId="{599FB5E0-7C7E-476F-8459-C4DDA619745C}" type="presParOf" srcId="{613072CB-376B-4C3E-8635-FC9A85E9CFD5}" destId="{766A1E9F-F4B9-4BC1-AD32-F5A045FC54E5}" srcOrd="0" destOrd="0" presId="urn:microsoft.com/office/officeart/2005/8/layout/process1"/>
    <dgm:cxn modelId="{5BF81510-AD8F-4E7C-82F6-0BB685C565D7}" type="presOf" srcId="{823AEFE2-9171-4F23-A5CD-EC81EC8AAEB5}" destId="{766A1E9F-F4B9-4BC1-AD32-F5A045FC54E5}" srcOrd="0" destOrd="0" presId="urn:microsoft.com/office/officeart/2005/8/layout/process1"/>
    <dgm:cxn modelId="{100498F5-B3D0-4F41-A0E2-2EE2700126AA}" type="presParOf" srcId="{613072CB-376B-4C3E-8635-FC9A85E9CFD5}" destId="{87B7BD73-A80A-402F-AF98-69248BE20686}" srcOrd="1" destOrd="0" presId="urn:microsoft.com/office/officeart/2005/8/layout/process1"/>
    <dgm:cxn modelId="{5EBA4CEF-82E5-468D-B902-C4FCFF3F8770}" type="presOf" srcId="{03336E7C-CB79-473B-9101-322E21972E46}" destId="{87B7BD73-A80A-402F-AF98-69248BE20686}" srcOrd="0" destOrd="0" presId="urn:microsoft.com/office/officeart/2005/8/layout/process1"/>
    <dgm:cxn modelId="{D514E5EE-88D9-4271-9D92-D769E00695DF}" type="presParOf" srcId="{87B7BD73-A80A-402F-AF98-69248BE20686}" destId="{88CAE1EC-4D26-4A71-BD9A-447CBA87C9A4}" srcOrd="0" destOrd="1" presId="urn:microsoft.com/office/officeart/2005/8/layout/process1"/>
    <dgm:cxn modelId="{1B0D82EB-52C3-4F8E-B1FC-2C510E497D82}" type="presOf" srcId="{03336E7C-CB79-473B-9101-322E21972E46}" destId="{88CAE1EC-4D26-4A71-BD9A-447CBA87C9A4}" srcOrd="1" destOrd="0" presId="urn:microsoft.com/office/officeart/2005/8/layout/process1"/>
    <dgm:cxn modelId="{ABD3B797-6A6C-4D34-A15F-69479A1C8AC5}" type="presParOf" srcId="{613072CB-376B-4C3E-8635-FC9A85E9CFD5}" destId="{3CB5C091-3819-4469-807E-E0C1126B731D}" srcOrd="2" destOrd="0" presId="urn:microsoft.com/office/officeart/2005/8/layout/process1"/>
    <dgm:cxn modelId="{7D399F76-D685-482E-B078-7B033BC091C2}" type="presOf" srcId="{CDFBBC3C-683F-413C-AECD-F5543BB169E9}" destId="{3CB5C091-3819-4469-807E-E0C1126B731D}" srcOrd="0" destOrd="0" presId="urn:microsoft.com/office/officeart/2005/8/layout/process1"/>
    <dgm:cxn modelId="{2F4E8083-C633-4E91-8040-4533245CFD39}" type="presParOf" srcId="{613072CB-376B-4C3E-8635-FC9A85E9CFD5}" destId="{AE416F9D-86FA-40F8-BBC2-E0DA20C09D6D}" srcOrd="3" destOrd="0" presId="urn:microsoft.com/office/officeart/2005/8/layout/process1"/>
    <dgm:cxn modelId="{C32BC2ED-C69A-4418-A26C-297E45EFF6B0}" type="presOf" srcId="{CF7C5722-EFF9-4F55-8952-59F25461E381}" destId="{AE416F9D-86FA-40F8-BBC2-E0DA20C09D6D}" srcOrd="0" destOrd="0" presId="urn:microsoft.com/office/officeart/2005/8/layout/process1"/>
    <dgm:cxn modelId="{8B6FF47F-F7A1-4DB3-BC19-1CCAED16A61F}" type="presParOf" srcId="{AE416F9D-86FA-40F8-BBC2-E0DA20C09D6D}" destId="{71DCC8B7-1867-4CA5-9BD4-2B592E43F6AD}" srcOrd="0" destOrd="3" presId="urn:microsoft.com/office/officeart/2005/8/layout/process1"/>
    <dgm:cxn modelId="{7B8EC5AF-2D21-4251-905E-58DCCCDCF380}" type="presOf" srcId="{CF7C5722-EFF9-4F55-8952-59F25461E381}" destId="{71DCC8B7-1867-4CA5-9BD4-2B592E43F6AD}" srcOrd="1" destOrd="0" presId="urn:microsoft.com/office/officeart/2005/8/layout/process1"/>
    <dgm:cxn modelId="{69B682F1-FDE9-4B01-A4B0-501C55FD82CA}" type="presParOf" srcId="{613072CB-376B-4C3E-8635-FC9A85E9CFD5}" destId="{CB174106-D188-400B-A227-4A43B2F72458}" srcOrd="4" destOrd="0" presId="urn:microsoft.com/office/officeart/2005/8/layout/process1"/>
    <dgm:cxn modelId="{1E601C40-8974-4329-8AB1-7CA53A1EFA70}" type="presOf" srcId="{0E44094A-54FB-4F48-8A6E-FAFD7D7830A2}" destId="{CB174106-D188-400B-A227-4A43B2F72458}" srcOrd="0" destOrd="0" presId="urn:microsoft.com/office/officeart/2005/8/layout/process1"/>
    <dgm:cxn modelId="{71E6527F-C2CA-438B-A3FD-04BCE13E4DF4}" type="presParOf" srcId="{613072CB-376B-4C3E-8635-FC9A85E9CFD5}" destId="{E751F284-AB36-487C-B51E-AF5817815EC2}" srcOrd="5" destOrd="0" presId="urn:microsoft.com/office/officeart/2005/8/layout/process1"/>
    <dgm:cxn modelId="{D0637F5A-85A1-439A-A32D-DE0033952626}" type="presOf" srcId="{91EB6144-D444-46B0-8D4D-5A3E2C67D236}" destId="{E751F284-AB36-487C-B51E-AF5817815EC2}" srcOrd="0" destOrd="0" presId="urn:microsoft.com/office/officeart/2005/8/layout/process1"/>
    <dgm:cxn modelId="{4D276DDB-95B3-4B5F-9391-AC131BDF50CC}" type="presParOf" srcId="{E751F284-AB36-487C-B51E-AF5817815EC2}" destId="{4D6232B2-C86E-49CB-A85C-667A50A2E534}" srcOrd="0" destOrd="5" presId="urn:microsoft.com/office/officeart/2005/8/layout/process1"/>
    <dgm:cxn modelId="{4704606A-5D0B-4B99-B2C4-660663150F5D}" type="presOf" srcId="{91EB6144-D444-46B0-8D4D-5A3E2C67D236}" destId="{4D6232B2-C86E-49CB-A85C-667A50A2E534}" srcOrd="1" destOrd="0" presId="urn:microsoft.com/office/officeart/2005/8/layout/process1"/>
    <dgm:cxn modelId="{05DB17EA-E137-431F-BDCF-25D2F7384EB4}" type="presParOf" srcId="{613072CB-376B-4C3E-8635-FC9A85E9CFD5}" destId="{C40F4FB1-B5DD-4755-9F1E-7EE2350A236C}" srcOrd="6" destOrd="0" presId="urn:microsoft.com/office/officeart/2005/8/layout/process1"/>
    <dgm:cxn modelId="{2D3CB263-402A-4414-B738-D88C923CFE14}" type="presOf" srcId="{A9E58E59-97B6-4330-806D-3B6285C3B160}" destId="{C40F4FB1-B5DD-4755-9F1E-7EE2350A236C}" srcOrd="0" destOrd="0" presId="urn:microsoft.com/office/officeart/2005/8/layout/process1"/>
    <dgm:cxn modelId="{E862E3AA-531C-4E9D-8668-15256AD811D6}" type="presParOf" srcId="{613072CB-376B-4C3E-8635-FC9A85E9CFD5}" destId="{E4F8A486-782B-4A84-B5AA-23807E2B8A54}" srcOrd="7" destOrd="0" presId="urn:microsoft.com/office/officeart/2005/8/layout/process1"/>
    <dgm:cxn modelId="{B0D148A9-8C7A-4405-ADD6-7CEE1F8CB009}" type="presOf" srcId="{53FD4220-A2B9-4F77-85E0-1A5942CB6775}" destId="{E4F8A486-782B-4A84-B5AA-23807E2B8A54}" srcOrd="0" destOrd="0" presId="urn:microsoft.com/office/officeart/2005/8/layout/process1"/>
    <dgm:cxn modelId="{148465B8-03EE-4A82-9B75-0153B8A6F359}" type="presParOf" srcId="{E4F8A486-782B-4A84-B5AA-23807E2B8A54}" destId="{0A85EA8A-681C-44EB-9725-0BB561E52508}" srcOrd="0" destOrd="7" presId="urn:microsoft.com/office/officeart/2005/8/layout/process1"/>
    <dgm:cxn modelId="{6A5C210F-76DE-429E-B682-CE554AADA240}" type="presOf" srcId="{53FD4220-A2B9-4F77-85E0-1A5942CB6775}" destId="{0A85EA8A-681C-44EB-9725-0BB561E52508}" srcOrd="1" destOrd="0" presId="urn:microsoft.com/office/officeart/2005/8/layout/process1"/>
    <dgm:cxn modelId="{AE316BC0-E982-414A-88FC-C5F6ED245BBC}" type="presParOf" srcId="{613072CB-376B-4C3E-8635-FC9A85E9CFD5}" destId="{1613AAB2-8E35-4449-BC2A-5EEDDC35084C}" srcOrd="8" destOrd="0" presId="urn:microsoft.com/office/officeart/2005/8/layout/process1"/>
    <dgm:cxn modelId="{9357E77E-33D6-4491-8D25-EB913F5A37C3}" type="presOf" srcId="{35A749C9-F84A-4D37-A0BA-DEB911269722}" destId="{1613AAB2-8E35-4449-BC2A-5EEDDC35084C}" srcOrd="0" destOrd="0" presId="urn:microsoft.com/office/officeart/2005/8/layout/process1"/>
    <dgm:cxn modelId="{1A58F22D-80CC-4F21-8CDD-61B47B9FDD2A}" type="presParOf" srcId="{613072CB-376B-4C3E-8635-FC9A85E9CFD5}" destId="{82466E83-F0BA-4D45-A8C9-CF3905F3A0AC}" srcOrd="9" destOrd="0" presId="urn:microsoft.com/office/officeart/2005/8/layout/process1"/>
    <dgm:cxn modelId="{C60BBCF6-20BE-4F9F-905D-A3999787CA96}" type="presOf" srcId="{CA01F68E-5DB8-4920-B99A-9E7FEB9C7F5A}" destId="{82466E83-F0BA-4D45-A8C9-CF3905F3A0AC}" srcOrd="0" destOrd="0" presId="urn:microsoft.com/office/officeart/2005/8/layout/process1"/>
    <dgm:cxn modelId="{DDFAAC36-BA4B-441E-9319-A311377BE4CA}" type="presParOf" srcId="{82466E83-F0BA-4D45-A8C9-CF3905F3A0AC}" destId="{06131C21-09C8-4096-8AD5-E084B0DE5DBE}" srcOrd="0" destOrd="9" presId="urn:microsoft.com/office/officeart/2005/8/layout/process1"/>
    <dgm:cxn modelId="{65339986-FBB6-4472-9E53-9CCBCF1E826B}" type="presOf" srcId="{CA01F68E-5DB8-4920-B99A-9E7FEB9C7F5A}" destId="{06131C21-09C8-4096-8AD5-E084B0DE5DBE}" srcOrd="1" destOrd="0" presId="urn:microsoft.com/office/officeart/2005/8/layout/process1"/>
    <dgm:cxn modelId="{308B7D68-E987-4C00-94CE-BC62B0B8E15D}" type="presParOf" srcId="{613072CB-376B-4C3E-8635-FC9A85E9CFD5}" destId="{A4089284-1D53-4355-85D0-3F8D513D567B}" srcOrd="10" destOrd="0" presId="urn:microsoft.com/office/officeart/2005/8/layout/process1"/>
    <dgm:cxn modelId="{5D9C285C-78D7-44BC-AB4B-2445494DB497}" type="presOf" srcId="{C8CB07DD-6F1B-427D-AE49-733E0AFAE0ED}" destId="{A4089284-1D53-4355-85D0-3F8D513D567B}" srcOrd="0" destOrd="0" presId="urn:microsoft.com/office/officeart/2005/8/layout/process1"/>
    <dgm:cxn modelId="{4A5168C0-8167-4969-87B0-D41F5CF4DBAD}" type="presParOf" srcId="{613072CB-376B-4C3E-8635-FC9A85E9CFD5}" destId="{EF427259-92BB-4F55-8C4C-1EBB443293B8}" srcOrd="11" destOrd="0" presId="urn:microsoft.com/office/officeart/2005/8/layout/process1"/>
    <dgm:cxn modelId="{DB5A5CAA-8332-4019-9AD7-19B068380A4A}" type="presOf" srcId="{2ABD34EC-92D7-4807-B188-8D00BBD61828}" destId="{EF427259-92BB-4F55-8C4C-1EBB443293B8}" srcOrd="0" destOrd="0" presId="urn:microsoft.com/office/officeart/2005/8/layout/process1"/>
    <dgm:cxn modelId="{3758114E-2717-43DE-8674-440094F15749}" type="presParOf" srcId="{EF427259-92BB-4F55-8C4C-1EBB443293B8}" destId="{3D1DCAAD-FF77-4CB3-9DF0-7297A1A7E09C}" srcOrd="0" destOrd="11" presId="urn:microsoft.com/office/officeart/2005/8/layout/process1"/>
    <dgm:cxn modelId="{7934F8E1-7C1D-4FD4-BF7E-C1451C79265F}" type="presOf" srcId="{2ABD34EC-92D7-4807-B188-8D00BBD61828}" destId="{3D1DCAAD-FF77-4CB3-9DF0-7297A1A7E09C}" srcOrd="1" destOrd="0" presId="urn:microsoft.com/office/officeart/2005/8/layout/process1"/>
    <dgm:cxn modelId="{C3A8249B-E954-4FA9-9BB7-00E42414BD51}" type="presParOf" srcId="{613072CB-376B-4C3E-8635-FC9A85E9CFD5}" destId="{244C44E0-883A-43BB-B58C-E65CF74C898B}" srcOrd="12" destOrd="0" presId="urn:microsoft.com/office/officeart/2005/8/layout/process1"/>
    <dgm:cxn modelId="{F07891BC-1113-445E-BD24-33562AB38C3F}" type="presOf" srcId="{0B4C13CA-2D4D-463C-8379-C7643503275D}" destId="{244C44E0-883A-43BB-B58C-E65CF74C898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E1F7C-C403-4E11-83FF-1BEC4AC06C99}" type="doc">
      <dgm:prSet loTypeId="process" loCatId="process" qsTypeId="urn:microsoft.com/office/officeart/2005/8/quickstyle/simple1" qsCatId="simple" csTypeId="urn:microsoft.com/office/officeart/2005/8/colors/accent2_1" csCatId="accent1" phldr="1"/>
      <dgm:spPr/>
      <dgm:t>
        <a:bodyPr/>
        <a:lstStyle/>
        <a:p>
          <a:endParaRPr lang="pt-BR"/>
        </a:p>
      </dgm:t>
    </dgm:pt>
    <dgm:pt modelId="{823AEFE2-9171-4F23-A5CD-EC81EC8AAEB5}">
      <dgm:prSet phldrT="[Texto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/>
            <a:t>Contratações diretas: </a:t>
          </a:r>
          <a:r>
            <a:rPr lang="pt-BR" sz="1200" b="1" dirty="0"/>
            <a:t/>
          </a:r>
          <a:endParaRPr lang="pt-BR" sz="1200" b="1" dirty="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/>
            <a:t>Dispensa e Inexigibilidade</a:t>
          </a:r>
          <a:r>
            <a:rPr lang="pt-BR" sz="1200" b="1" dirty="0"/>
            <a:t/>
          </a:r>
          <a:endParaRPr lang="pt-BR" sz="1200" b="1" dirty="0"/>
        </a:p>
      </dgm:t>
    </dgm:pt>
    <dgm:pt modelId="{59752021-4557-4268-AC00-41B1BA293AAA}" cxnId="{16D41ECC-D3C0-4242-94C3-F16EA4A98BF0}" type="parTrans">
      <dgm:prSet/>
      <dgm:spPr/>
      <dgm:t>
        <a:bodyPr/>
        <a:lstStyle/>
        <a:p>
          <a:endParaRPr lang="pt-BR"/>
        </a:p>
      </dgm:t>
    </dgm:pt>
    <dgm:pt modelId="{03336E7C-CB79-473B-9101-322E21972E46}" cxnId="{16D41ECC-D3C0-4242-94C3-F16EA4A98BF0}" type="sibTrans">
      <dgm:prSet/>
      <dgm:spPr/>
      <dgm:t>
        <a:bodyPr/>
        <a:lstStyle/>
        <a:p>
          <a:endParaRPr lang="pt-BR"/>
        </a:p>
      </dgm:t>
    </dgm:pt>
    <dgm:pt modelId="{CDFBBC3C-683F-413C-AECD-F5543BB169E9}">
      <dgm:prSet phldrT="[Texto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/>
            <a:t>Pregão eletrônico tradiciona</a:t>
          </a:r>
          <a:r>
            <a:rPr lang="pt-BR" sz="1400" b="1" dirty="0"/>
            <a:t>l</a:t>
          </a:r>
          <a:r>
            <a:rPr lang="pt-BR" sz="1400" b="1" dirty="0"/>
            <a:t/>
          </a:r>
          <a:endParaRPr lang="pt-BR" sz="1400" b="1" dirty="0"/>
        </a:p>
      </dgm:t>
    </dgm:pt>
    <dgm:pt modelId="{8CAB4DE1-D96E-46F9-91D8-D90FE213BB90}" cxnId="{70430487-8B6D-4E4D-BF71-D9133DF05394}" type="parTrans">
      <dgm:prSet/>
      <dgm:spPr/>
      <dgm:t>
        <a:bodyPr/>
        <a:lstStyle/>
        <a:p>
          <a:endParaRPr lang="pt-BR"/>
        </a:p>
      </dgm:t>
    </dgm:pt>
    <dgm:pt modelId="{CF7C5722-EFF9-4F55-8952-59F25461E381}" cxnId="{70430487-8B6D-4E4D-BF71-D9133DF05394}" type="sibTrans">
      <dgm:prSet/>
      <dgm:spPr/>
      <dgm:t>
        <a:bodyPr/>
        <a:lstStyle/>
        <a:p>
          <a:endParaRPr lang="pt-BR"/>
        </a:p>
      </dgm:t>
    </dgm:pt>
    <dgm:pt modelId="{0E44094A-54FB-4F48-8A6E-FAFD7D7830A2}">
      <dgm:prSet phldrT="[Texto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ym typeface="+mn-ea"/>
            </a:rPr>
            <a:t>Pregão eletrônico </a:t>
          </a:r>
          <a:r>
            <a:rPr lang="pt-BR" sz="1200" b="1" dirty="0">
              <a:sym typeface="+mn-ea"/>
            </a:rPr>
            <a:t/>
          </a:r>
          <a:endParaRPr lang="pt-BR" sz="1200" b="1" dirty="0">
            <a:sym typeface="+mn-ea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ym typeface="+mn-ea"/>
            </a:rPr>
            <a:t> </a:t>
          </a:r>
          <a:r>
            <a:rPr sz="1200" b="1">
              <a:sym typeface="+mn-ea"/>
            </a:rPr>
            <a:t>S</a:t>
          </a:r>
          <a:r>
            <a:rPr lang="pt-BR" sz="1200" b="1" dirty="0">
              <a:sym typeface="+mn-ea"/>
            </a:rPr>
            <a:t>istema de Registro de Preços</a:t>
          </a:r>
          <a:r>
            <a:rPr lang="pt-BR" sz="1200" b="1" dirty="0">
              <a:sym typeface="+mn-ea"/>
            </a:rPr>
            <a:t/>
          </a:r>
          <a:endParaRPr lang="pt-BR" sz="1200" b="1" dirty="0">
            <a:sym typeface="+mn-ea"/>
          </a:endParaRPr>
        </a:p>
      </dgm:t>
    </dgm:pt>
    <dgm:pt modelId="{BA70B9BD-71AD-4EE3-A99F-30309C5CB70B}" cxnId="{0E7C53E0-F37E-4619-B6B8-C809913E31F2}" type="parTrans">
      <dgm:prSet/>
      <dgm:spPr/>
      <dgm:t>
        <a:bodyPr/>
        <a:lstStyle/>
        <a:p>
          <a:endParaRPr lang="pt-BR"/>
        </a:p>
      </dgm:t>
    </dgm:pt>
    <dgm:pt modelId="{91EB6144-D444-46B0-8D4D-5A3E2C67D236}" cxnId="{0E7C53E0-F37E-4619-B6B8-C809913E31F2}" type="sibTrans">
      <dgm:prSet/>
      <dgm:spPr/>
      <dgm:t>
        <a:bodyPr/>
        <a:lstStyle/>
        <a:p>
          <a:endParaRPr lang="pt-BR"/>
        </a:p>
      </dgm:t>
    </dgm:pt>
    <dgm:pt modelId="{A9E58E59-97B6-4330-806D-3B6285C3B160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200" b="1">
              <a:sym typeface="+mn-ea"/>
            </a:rPr>
            <a:t>L</a:t>
          </a:r>
          <a:r>
            <a:rPr lang="pt-BR" sz="1200" b="1">
              <a:sym typeface="+mn-ea"/>
            </a:rPr>
            <a:t>icitações compartilhadas</a:t>
          </a:r>
          <a:r>
            <a:rPr lang="pt-BR" sz="1200" b="1">
              <a:sym typeface="+mn-ea"/>
            </a:rPr>
            <a:t/>
          </a:r>
          <a:endParaRPr lang="pt-BR" sz="1200" b="1">
            <a:sym typeface="+mn-ea"/>
          </a:endParaRPr>
        </a:p>
      </dgm:t>
    </dgm:pt>
    <dgm:pt modelId="{F97C289F-502A-4C9A-AB3D-9E4CD5AD14B7}" cxnId="{04685741-AABB-4F35-90C3-8977C4017E25}" type="parTrans">
      <dgm:prSet/>
      <dgm:spPr/>
    </dgm:pt>
    <dgm:pt modelId="{53FD4220-A2B9-4F77-85E0-1A5942CB6775}" cxnId="{04685741-AABB-4F35-90C3-8977C4017E25}" type="sibTrans">
      <dgm:prSet/>
      <dgm:spPr/>
    </dgm:pt>
    <dgm:pt modelId="{35A749C9-F84A-4D37-A0BA-DEB911269722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ym typeface="+mn-ea"/>
            </a:rPr>
            <a:t>Licitações </a:t>
          </a:r>
          <a:r>
            <a:rPr lang="pt-BR" sz="1200" b="1" dirty="0">
              <a:sym typeface="+mn-ea"/>
            </a:rPr>
            <a:t>Sist</a:t>
          </a:r>
          <a:r>
            <a:rPr lang="pt-BR" sz="1200" b="1" dirty="0">
              <a:sym typeface="+mn-ea"/>
            </a:rPr>
            <a:t>ê</a:t>
          </a:r>
          <a:r>
            <a:rPr lang="pt-BR" sz="1200" b="1" dirty="0">
              <a:sym typeface="+mn-ea"/>
            </a:rPr>
            <a:t>micas</a:t>
          </a:r>
          <a:r>
            <a:rPr lang="pt-BR" sz="1200" b="1" dirty="0">
              <a:sym typeface="+mn-ea"/>
            </a:rPr>
            <a:t/>
          </a:r>
          <a:endParaRPr lang="pt-BR" sz="1200" b="1" dirty="0">
            <a:sym typeface="+mn-ea"/>
          </a:endParaRPr>
        </a:p>
      </dgm:t>
    </dgm:pt>
    <dgm:pt modelId="{5B208C5B-6E19-418B-98C6-5B6D170E4F79}" cxnId="{C0425893-85DC-48B6-8145-26D4629E9117}" type="parTrans">
      <dgm:prSet/>
      <dgm:spPr/>
    </dgm:pt>
    <dgm:pt modelId="{CA01F68E-5DB8-4920-B99A-9E7FEB9C7F5A}" cxnId="{C0425893-85DC-48B6-8145-26D4629E9117}" type="sibTrans">
      <dgm:prSet/>
      <dgm:spPr/>
    </dgm:pt>
    <dgm:pt modelId="{C8CB07DD-6F1B-427D-AE49-733E0AFAE0ED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>
              <a:sym typeface="+mn-ea"/>
            </a:rPr>
            <a:t>M</a:t>
          </a:r>
          <a:r>
            <a:rPr lang="pt-BR" sz="1400" b="1" dirty="0">
              <a:sym typeface="+mn-ea"/>
            </a:rPr>
            <a:t>anifestação </a:t>
          </a:r>
          <a:r>
            <a:rPr sz="1400" b="1">
              <a:sym typeface="+mn-ea"/>
            </a:rPr>
            <a:t>à</a:t>
          </a:r>
          <a:r>
            <a:rPr sz="1400" b="1">
              <a:sym typeface="+mn-ea"/>
            </a:rPr>
            <a:t> </a:t>
          </a:r>
          <a:r>
            <a:rPr lang="pt-BR" sz="1400" b="1" dirty="0">
              <a:sym typeface="+mn-ea"/>
            </a:rPr>
            <a:t>Intenção de Registro de Preço</a:t>
          </a:r>
          <a:r>
            <a:rPr lang="pt-BR" sz="1400" b="1" dirty="0">
              <a:sym typeface="+mn-ea"/>
            </a:rPr>
            <a:t/>
          </a:r>
          <a:endParaRPr lang="pt-BR" sz="1400" b="1" dirty="0">
            <a:sym typeface="+mn-ea"/>
          </a:endParaRPr>
        </a:p>
      </dgm:t>
    </dgm:pt>
    <dgm:pt modelId="{052014E6-0CCF-4F91-BB62-A5E5E4C909A6}" cxnId="{28F7B978-7486-4753-BCEC-FD2C07C3C105}" type="parTrans">
      <dgm:prSet/>
      <dgm:spPr/>
    </dgm:pt>
    <dgm:pt modelId="{2ABD34EC-92D7-4807-B188-8D00BBD61828}" cxnId="{28F7B978-7486-4753-BCEC-FD2C07C3C105}" type="sibTrans">
      <dgm:prSet/>
      <dgm:spPr/>
    </dgm:pt>
    <dgm:pt modelId="{0B4C13CA-2D4D-463C-8379-C7643503275D}">
      <dgm:prSet phldrT="[Texto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/>
            <a:t>Adesão/ Carona</a:t>
          </a:r>
          <a:endParaRPr lang="pt-BR" b="1" dirty="0"/>
        </a:p>
      </dgm:t>
    </dgm:pt>
    <dgm:pt modelId="{77407DDC-F658-4C60-A794-12A0D23AF81F}" cxnId="{3CF2546D-99EF-4120-AE17-292D09CF18BE}" type="parTrans">
      <dgm:prSet/>
      <dgm:spPr/>
      <dgm:t>
        <a:bodyPr/>
        <a:lstStyle/>
        <a:p>
          <a:endParaRPr lang="pt-BR"/>
        </a:p>
      </dgm:t>
    </dgm:pt>
    <dgm:pt modelId="{6163F75B-EA50-48E0-81EB-D18CAE567670}" cxnId="{3CF2546D-99EF-4120-AE17-292D09CF18BE}" type="sibTrans">
      <dgm:prSet/>
      <dgm:spPr/>
      <dgm:t>
        <a:bodyPr/>
        <a:lstStyle/>
        <a:p>
          <a:endParaRPr lang="pt-BR"/>
        </a:p>
      </dgm:t>
    </dgm:pt>
    <dgm:pt modelId="{613072CB-376B-4C3E-8635-FC9A85E9CFD5}" type="pres">
      <dgm:prSet presAssocID="{E5CE1F7C-C403-4E11-83FF-1BEC4AC06C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6A1E9F-F4B9-4BC1-AD32-F5A045FC54E5}" type="pres">
      <dgm:prSet presAssocID="{823AEFE2-9171-4F23-A5CD-EC81EC8AAEB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B7BD73-A80A-402F-AF98-69248BE20686}" type="pres">
      <dgm:prSet presAssocID="{03336E7C-CB79-473B-9101-322E21972E46}" presName="sibTrans" presStyleLbl="sibTrans2D1" presStyleIdx="0" presStyleCnt="6"/>
      <dgm:spPr/>
      <dgm:t>
        <a:bodyPr/>
        <a:lstStyle/>
        <a:p>
          <a:endParaRPr lang="pt-BR"/>
        </a:p>
      </dgm:t>
    </dgm:pt>
    <dgm:pt modelId="{88CAE1EC-4D26-4A71-BD9A-447CBA87C9A4}" type="pres">
      <dgm:prSet presAssocID="{03336E7C-CB79-473B-9101-322E21972E46}" presName="connectorText" presStyleCnt="0"/>
      <dgm:spPr/>
      <dgm:t>
        <a:bodyPr/>
        <a:lstStyle/>
        <a:p>
          <a:endParaRPr lang="pt-BR"/>
        </a:p>
      </dgm:t>
    </dgm:pt>
    <dgm:pt modelId="{3CB5C091-3819-4469-807E-E0C1126B731D}" type="pres">
      <dgm:prSet presAssocID="{CDFBBC3C-683F-413C-AECD-F5543BB169E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416F9D-86FA-40F8-BBC2-E0DA20C09D6D}" type="pres">
      <dgm:prSet presAssocID="{CF7C5722-EFF9-4F55-8952-59F25461E381}" presName="sibTrans" presStyleLbl="sibTrans2D1" presStyleIdx="1" presStyleCnt="6"/>
      <dgm:spPr/>
      <dgm:t>
        <a:bodyPr/>
        <a:lstStyle/>
        <a:p>
          <a:endParaRPr lang="pt-BR"/>
        </a:p>
      </dgm:t>
    </dgm:pt>
    <dgm:pt modelId="{71DCC8B7-1867-4CA5-9BD4-2B592E43F6AD}" type="pres">
      <dgm:prSet presAssocID="{CF7C5722-EFF9-4F55-8952-59F25461E381}" presName="connectorText" presStyleCnt="0"/>
      <dgm:spPr/>
      <dgm:t>
        <a:bodyPr/>
        <a:lstStyle/>
        <a:p>
          <a:endParaRPr lang="pt-BR"/>
        </a:p>
      </dgm:t>
    </dgm:pt>
    <dgm:pt modelId="{CB174106-D188-400B-A227-4A43B2F72458}" type="pres">
      <dgm:prSet presAssocID="{0E44094A-54FB-4F48-8A6E-FAFD7D7830A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51F284-AB36-487C-B51E-AF5817815EC2}" type="pres">
      <dgm:prSet presAssocID="{91EB6144-D444-46B0-8D4D-5A3E2C67D236}" presName="sibTrans" presStyleLbl="sibTrans2D1" presStyleIdx="2" presStyleCnt="6"/>
      <dgm:spPr/>
      <dgm:t>
        <a:bodyPr/>
        <a:lstStyle/>
        <a:p>
          <a:endParaRPr lang="pt-BR"/>
        </a:p>
      </dgm:t>
    </dgm:pt>
    <dgm:pt modelId="{4D6232B2-C86E-49CB-A85C-667A50A2E534}" type="pres">
      <dgm:prSet presAssocID="{91EB6144-D444-46B0-8D4D-5A3E2C67D236}" presName="connectorText" presStyleCnt="0"/>
      <dgm:spPr/>
      <dgm:t>
        <a:bodyPr/>
        <a:lstStyle/>
        <a:p>
          <a:endParaRPr lang="pt-BR"/>
        </a:p>
      </dgm:t>
    </dgm:pt>
    <dgm:pt modelId="{C40F4FB1-B5DD-4755-9F1E-7EE2350A236C}" type="pres">
      <dgm:prSet presAssocID="{A9E58E59-97B6-4330-806D-3B6285C3B160}" presName="node" presStyleLbl="node1" presStyleIdx="3" presStyleCnt="7">
        <dgm:presLayoutVars>
          <dgm:bulletEnabled val="1"/>
        </dgm:presLayoutVars>
      </dgm:prSet>
      <dgm:spPr/>
    </dgm:pt>
    <dgm:pt modelId="{E4F8A486-782B-4A84-B5AA-23807E2B8A54}" type="pres">
      <dgm:prSet presAssocID="{53FD4220-A2B9-4F77-85E0-1A5942CB6775}" presName="sibTrans" presStyleLbl="sibTrans2D1" presStyleIdx="3" presStyleCnt="6"/>
      <dgm:spPr/>
    </dgm:pt>
    <dgm:pt modelId="{0A85EA8A-681C-44EB-9725-0BB561E52508}" type="pres">
      <dgm:prSet presAssocID="{53FD4220-A2B9-4F77-85E0-1A5942CB6775}" presName="connectorText" presStyleCnt="0"/>
      <dgm:spPr/>
    </dgm:pt>
    <dgm:pt modelId="{1613AAB2-8E35-4449-BC2A-5EEDDC35084C}" type="pres">
      <dgm:prSet presAssocID="{35A749C9-F84A-4D37-A0BA-DEB911269722}" presName="node" presStyleLbl="node1" presStyleIdx="4" presStyleCnt="7">
        <dgm:presLayoutVars>
          <dgm:bulletEnabled val="1"/>
        </dgm:presLayoutVars>
      </dgm:prSet>
      <dgm:spPr/>
    </dgm:pt>
    <dgm:pt modelId="{82466E83-F0BA-4D45-A8C9-CF3905F3A0AC}" type="pres">
      <dgm:prSet presAssocID="{CA01F68E-5DB8-4920-B99A-9E7FEB9C7F5A}" presName="sibTrans" presStyleLbl="sibTrans2D1" presStyleIdx="4" presStyleCnt="6"/>
      <dgm:spPr/>
    </dgm:pt>
    <dgm:pt modelId="{06131C21-09C8-4096-8AD5-E084B0DE5DBE}" type="pres">
      <dgm:prSet presAssocID="{CA01F68E-5DB8-4920-B99A-9E7FEB9C7F5A}" presName="connectorText" presStyleCnt="0"/>
      <dgm:spPr/>
    </dgm:pt>
    <dgm:pt modelId="{A4089284-1D53-4355-85D0-3F8D513D567B}" type="pres">
      <dgm:prSet presAssocID="{C8CB07DD-6F1B-427D-AE49-733E0AFAE0ED}" presName="node" presStyleLbl="node1" presStyleIdx="5" presStyleCnt="7">
        <dgm:presLayoutVars>
          <dgm:bulletEnabled val="1"/>
        </dgm:presLayoutVars>
      </dgm:prSet>
      <dgm:spPr/>
    </dgm:pt>
    <dgm:pt modelId="{EF427259-92BB-4F55-8C4C-1EBB443293B8}" type="pres">
      <dgm:prSet presAssocID="{2ABD34EC-92D7-4807-B188-8D00BBD61828}" presName="sibTrans" presStyleLbl="sibTrans2D1" presStyleIdx="5" presStyleCnt="6"/>
      <dgm:spPr/>
    </dgm:pt>
    <dgm:pt modelId="{3D1DCAAD-FF77-4CB3-9DF0-7297A1A7E09C}" type="pres">
      <dgm:prSet presAssocID="{2ABD34EC-92D7-4807-B188-8D00BBD61828}" presName="connectorText" presStyleCnt="0"/>
      <dgm:spPr/>
    </dgm:pt>
    <dgm:pt modelId="{244C44E0-883A-43BB-B58C-E65CF74C898B}" type="pres">
      <dgm:prSet presAssocID="{0B4C13CA-2D4D-463C-8379-C764350327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6D41ECC-D3C0-4242-94C3-F16EA4A98BF0}" srcId="{E5CE1F7C-C403-4E11-83FF-1BEC4AC06C99}" destId="{823AEFE2-9171-4F23-A5CD-EC81EC8AAEB5}" srcOrd="0" destOrd="0" parTransId="{59752021-4557-4268-AC00-41B1BA293AAA}" sibTransId="{03336E7C-CB79-473B-9101-322E21972E46}"/>
    <dgm:cxn modelId="{70430487-8B6D-4E4D-BF71-D9133DF05394}" srcId="{E5CE1F7C-C403-4E11-83FF-1BEC4AC06C99}" destId="{CDFBBC3C-683F-413C-AECD-F5543BB169E9}" srcOrd="1" destOrd="0" parTransId="{8CAB4DE1-D96E-46F9-91D8-D90FE213BB90}" sibTransId="{CF7C5722-EFF9-4F55-8952-59F25461E381}"/>
    <dgm:cxn modelId="{0E7C53E0-F37E-4619-B6B8-C809913E31F2}" srcId="{E5CE1F7C-C403-4E11-83FF-1BEC4AC06C99}" destId="{0E44094A-54FB-4F48-8A6E-FAFD7D7830A2}" srcOrd="2" destOrd="0" parTransId="{BA70B9BD-71AD-4EE3-A99F-30309C5CB70B}" sibTransId="{91EB6144-D444-46B0-8D4D-5A3E2C67D236}"/>
    <dgm:cxn modelId="{04685741-AABB-4F35-90C3-8977C4017E25}" srcId="{E5CE1F7C-C403-4E11-83FF-1BEC4AC06C99}" destId="{A9E58E59-97B6-4330-806D-3B6285C3B160}" srcOrd="3" destOrd="0" parTransId="{F97C289F-502A-4C9A-AB3D-9E4CD5AD14B7}" sibTransId="{53FD4220-A2B9-4F77-85E0-1A5942CB6775}"/>
    <dgm:cxn modelId="{C0425893-85DC-48B6-8145-26D4629E9117}" srcId="{E5CE1F7C-C403-4E11-83FF-1BEC4AC06C99}" destId="{35A749C9-F84A-4D37-A0BA-DEB911269722}" srcOrd="4" destOrd="0" parTransId="{5B208C5B-6E19-418B-98C6-5B6D170E4F79}" sibTransId="{CA01F68E-5DB8-4920-B99A-9E7FEB9C7F5A}"/>
    <dgm:cxn modelId="{28F7B978-7486-4753-BCEC-FD2C07C3C105}" srcId="{E5CE1F7C-C403-4E11-83FF-1BEC4AC06C99}" destId="{C8CB07DD-6F1B-427D-AE49-733E0AFAE0ED}" srcOrd="5" destOrd="0" parTransId="{052014E6-0CCF-4F91-BB62-A5E5E4C909A6}" sibTransId="{2ABD34EC-92D7-4807-B188-8D00BBD61828}"/>
    <dgm:cxn modelId="{3CF2546D-99EF-4120-AE17-292D09CF18BE}" srcId="{E5CE1F7C-C403-4E11-83FF-1BEC4AC06C99}" destId="{0B4C13CA-2D4D-463C-8379-C7643503275D}" srcOrd="6" destOrd="0" parTransId="{77407DDC-F658-4C60-A794-12A0D23AF81F}" sibTransId="{6163F75B-EA50-48E0-81EB-D18CAE567670}"/>
    <dgm:cxn modelId="{8BE19FAC-0D46-490A-962E-326E8A7C067D}" type="presOf" srcId="{E5CE1F7C-C403-4E11-83FF-1BEC4AC06C99}" destId="{613072CB-376B-4C3E-8635-FC9A85E9CFD5}" srcOrd="0" destOrd="0" presId="urn:microsoft.com/office/officeart/2005/8/layout/process1"/>
    <dgm:cxn modelId="{34E06AF2-96F0-43F8-8772-C59F275D663B}" type="presParOf" srcId="{613072CB-376B-4C3E-8635-FC9A85E9CFD5}" destId="{766A1E9F-F4B9-4BC1-AD32-F5A045FC54E5}" srcOrd="0" destOrd="0" presId="urn:microsoft.com/office/officeart/2005/8/layout/process1"/>
    <dgm:cxn modelId="{9DC96964-A159-4C08-BF2F-DFD9DA63363D}" type="presOf" srcId="{823AEFE2-9171-4F23-A5CD-EC81EC8AAEB5}" destId="{766A1E9F-F4B9-4BC1-AD32-F5A045FC54E5}" srcOrd="0" destOrd="0" presId="urn:microsoft.com/office/officeart/2005/8/layout/process1"/>
    <dgm:cxn modelId="{511594A4-55C4-4E07-8EC0-6CDA2D9D4B64}" type="presParOf" srcId="{613072CB-376B-4C3E-8635-FC9A85E9CFD5}" destId="{87B7BD73-A80A-402F-AF98-69248BE20686}" srcOrd="1" destOrd="0" presId="urn:microsoft.com/office/officeart/2005/8/layout/process1"/>
    <dgm:cxn modelId="{68FA30EE-C52E-4009-86B9-6E608B58DC1C}" type="presOf" srcId="{03336E7C-CB79-473B-9101-322E21972E46}" destId="{87B7BD73-A80A-402F-AF98-69248BE20686}" srcOrd="0" destOrd="0" presId="urn:microsoft.com/office/officeart/2005/8/layout/process1"/>
    <dgm:cxn modelId="{70DAF7DC-C4E7-4890-BBE9-AC3D0412F22B}" type="presParOf" srcId="{87B7BD73-A80A-402F-AF98-69248BE20686}" destId="{88CAE1EC-4D26-4A71-BD9A-447CBA87C9A4}" srcOrd="0" destOrd="1" presId="urn:microsoft.com/office/officeart/2005/8/layout/process1"/>
    <dgm:cxn modelId="{7D46C807-756E-4E26-AA2F-6A19107BC3E5}" type="presOf" srcId="{03336E7C-CB79-473B-9101-322E21972E46}" destId="{88CAE1EC-4D26-4A71-BD9A-447CBA87C9A4}" srcOrd="1" destOrd="0" presId="urn:microsoft.com/office/officeart/2005/8/layout/process1"/>
    <dgm:cxn modelId="{4DFBC7C9-1140-4F81-898F-384FA228AA4F}" type="presParOf" srcId="{613072CB-376B-4C3E-8635-FC9A85E9CFD5}" destId="{3CB5C091-3819-4469-807E-E0C1126B731D}" srcOrd="2" destOrd="0" presId="urn:microsoft.com/office/officeart/2005/8/layout/process1"/>
    <dgm:cxn modelId="{30163DC8-E274-4669-91B7-FDC02D7027C3}" type="presOf" srcId="{CDFBBC3C-683F-413C-AECD-F5543BB169E9}" destId="{3CB5C091-3819-4469-807E-E0C1126B731D}" srcOrd="0" destOrd="0" presId="urn:microsoft.com/office/officeart/2005/8/layout/process1"/>
    <dgm:cxn modelId="{B0D5576B-D4AC-4AA1-8FF3-85972911B6A8}" type="presParOf" srcId="{613072CB-376B-4C3E-8635-FC9A85E9CFD5}" destId="{AE416F9D-86FA-40F8-BBC2-E0DA20C09D6D}" srcOrd="3" destOrd="0" presId="urn:microsoft.com/office/officeart/2005/8/layout/process1"/>
    <dgm:cxn modelId="{C1012642-BC7C-4110-8C98-FDE6A6B9AB77}" type="presOf" srcId="{CF7C5722-EFF9-4F55-8952-59F25461E381}" destId="{AE416F9D-86FA-40F8-BBC2-E0DA20C09D6D}" srcOrd="0" destOrd="0" presId="urn:microsoft.com/office/officeart/2005/8/layout/process1"/>
    <dgm:cxn modelId="{10037016-C6BF-44BD-A8D0-3CF3F7FF4E3E}" type="presParOf" srcId="{AE416F9D-86FA-40F8-BBC2-E0DA20C09D6D}" destId="{71DCC8B7-1867-4CA5-9BD4-2B592E43F6AD}" srcOrd="0" destOrd="3" presId="urn:microsoft.com/office/officeart/2005/8/layout/process1"/>
    <dgm:cxn modelId="{58DBED64-FBFF-4C3F-A8A5-968089A24A88}" type="presOf" srcId="{CF7C5722-EFF9-4F55-8952-59F25461E381}" destId="{71DCC8B7-1867-4CA5-9BD4-2B592E43F6AD}" srcOrd="1" destOrd="0" presId="urn:microsoft.com/office/officeart/2005/8/layout/process1"/>
    <dgm:cxn modelId="{FD7E6EFD-9E15-40F7-9CD4-C745C28CD4E8}" type="presParOf" srcId="{613072CB-376B-4C3E-8635-FC9A85E9CFD5}" destId="{CB174106-D188-400B-A227-4A43B2F72458}" srcOrd="4" destOrd="0" presId="urn:microsoft.com/office/officeart/2005/8/layout/process1"/>
    <dgm:cxn modelId="{13FD4AB2-8C97-4C5A-A17E-08702F96C03E}" type="presOf" srcId="{0E44094A-54FB-4F48-8A6E-FAFD7D7830A2}" destId="{CB174106-D188-400B-A227-4A43B2F72458}" srcOrd="0" destOrd="0" presId="urn:microsoft.com/office/officeart/2005/8/layout/process1"/>
    <dgm:cxn modelId="{30F14975-3B50-4AD2-BEC9-B377083159A7}" type="presParOf" srcId="{613072CB-376B-4C3E-8635-FC9A85E9CFD5}" destId="{E751F284-AB36-487C-B51E-AF5817815EC2}" srcOrd="5" destOrd="0" presId="urn:microsoft.com/office/officeart/2005/8/layout/process1"/>
    <dgm:cxn modelId="{1A535212-132C-4B90-89A3-CE44CA96B975}" type="presOf" srcId="{91EB6144-D444-46B0-8D4D-5A3E2C67D236}" destId="{E751F284-AB36-487C-B51E-AF5817815EC2}" srcOrd="0" destOrd="0" presId="urn:microsoft.com/office/officeart/2005/8/layout/process1"/>
    <dgm:cxn modelId="{C9A17FFC-867B-443F-AE56-57511B709C94}" type="presParOf" srcId="{E751F284-AB36-487C-B51E-AF5817815EC2}" destId="{4D6232B2-C86E-49CB-A85C-667A50A2E534}" srcOrd="0" destOrd="5" presId="urn:microsoft.com/office/officeart/2005/8/layout/process1"/>
    <dgm:cxn modelId="{DFB2A64E-24A8-427B-BEAE-48337D0D5F0E}" type="presOf" srcId="{91EB6144-D444-46B0-8D4D-5A3E2C67D236}" destId="{4D6232B2-C86E-49CB-A85C-667A50A2E534}" srcOrd="1" destOrd="0" presId="urn:microsoft.com/office/officeart/2005/8/layout/process1"/>
    <dgm:cxn modelId="{15F2978C-1C15-48AB-B182-41A70F753837}" type="presParOf" srcId="{613072CB-376B-4C3E-8635-FC9A85E9CFD5}" destId="{C40F4FB1-B5DD-4755-9F1E-7EE2350A236C}" srcOrd="6" destOrd="0" presId="urn:microsoft.com/office/officeart/2005/8/layout/process1"/>
    <dgm:cxn modelId="{0CA2F87D-6645-4589-AA8F-B4306D29A3E8}" type="presOf" srcId="{A9E58E59-97B6-4330-806D-3B6285C3B160}" destId="{C40F4FB1-B5DD-4755-9F1E-7EE2350A236C}" srcOrd="0" destOrd="0" presId="urn:microsoft.com/office/officeart/2005/8/layout/process1"/>
    <dgm:cxn modelId="{59433A40-85B5-44B0-9316-6271002679C8}" type="presParOf" srcId="{613072CB-376B-4C3E-8635-FC9A85E9CFD5}" destId="{E4F8A486-782B-4A84-B5AA-23807E2B8A54}" srcOrd="7" destOrd="0" presId="urn:microsoft.com/office/officeart/2005/8/layout/process1"/>
    <dgm:cxn modelId="{E05F355C-B267-4C2C-BD73-FC33912C9F93}" type="presOf" srcId="{53FD4220-A2B9-4F77-85E0-1A5942CB6775}" destId="{E4F8A486-782B-4A84-B5AA-23807E2B8A54}" srcOrd="0" destOrd="0" presId="urn:microsoft.com/office/officeart/2005/8/layout/process1"/>
    <dgm:cxn modelId="{122E52BF-B2CD-4762-99F7-4E125AB1FB49}" type="presParOf" srcId="{E4F8A486-782B-4A84-B5AA-23807E2B8A54}" destId="{0A85EA8A-681C-44EB-9725-0BB561E52508}" srcOrd="0" destOrd="7" presId="urn:microsoft.com/office/officeart/2005/8/layout/process1"/>
    <dgm:cxn modelId="{D08B17AC-76F2-491F-8147-D2D5408D1BB3}" type="presOf" srcId="{53FD4220-A2B9-4F77-85E0-1A5942CB6775}" destId="{0A85EA8A-681C-44EB-9725-0BB561E52508}" srcOrd="1" destOrd="0" presId="urn:microsoft.com/office/officeart/2005/8/layout/process1"/>
    <dgm:cxn modelId="{303D427A-1954-4E73-8AF1-CD62E0B7FC42}" type="presParOf" srcId="{613072CB-376B-4C3E-8635-FC9A85E9CFD5}" destId="{1613AAB2-8E35-4449-BC2A-5EEDDC35084C}" srcOrd="8" destOrd="0" presId="urn:microsoft.com/office/officeart/2005/8/layout/process1"/>
    <dgm:cxn modelId="{EC28A32E-9791-475D-9972-38E7F84CA44A}" type="presOf" srcId="{35A749C9-F84A-4D37-A0BA-DEB911269722}" destId="{1613AAB2-8E35-4449-BC2A-5EEDDC35084C}" srcOrd="0" destOrd="0" presId="urn:microsoft.com/office/officeart/2005/8/layout/process1"/>
    <dgm:cxn modelId="{3D6A2488-DF82-419C-A986-AB099A46F7D5}" type="presParOf" srcId="{613072CB-376B-4C3E-8635-FC9A85E9CFD5}" destId="{82466E83-F0BA-4D45-A8C9-CF3905F3A0AC}" srcOrd="9" destOrd="0" presId="urn:microsoft.com/office/officeart/2005/8/layout/process1"/>
    <dgm:cxn modelId="{6A9EDDB2-FDE5-49C9-9451-63AC7F24E2F4}" type="presOf" srcId="{CA01F68E-5DB8-4920-B99A-9E7FEB9C7F5A}" destId="{82466E83-F0BA-4D45-A8C9-CF3905F3A0AC}" srcOrd="0" destOrd="0" presId="urn:microsoft.com/office/officeart/2005/8/layout/process1"/>
    <dgm:cxn modelId="{CA4791F0-77A0-4183-A14C-9D54EDCEE3A2}" type="presParOf" srcId="{82466E83-F0BA-4D45-A8C9-CF3905F3A0AC}" destId="{06131C21-09C8-4096-8AD5-E084B0DE5DBE}" srcOrd="0" destOrd="9" presId="urn:microsoft.com/office/officeart/2005/8/layout/process1"/>
    <dgm:cxn modelId="{2AA2793D-BC1C-41B8-B5C5-3DA817A472F0}" type="presOf" srcId="{CA01F68E-5DB8-4920-B99A-9E7FEB9C7F5A}" destId="{06131C21-09C8-4096-8AD5-E084B0DE5DBE}" srcOrd="1" destOrd="0" presId="urn:microsoft.com/office/officeart/2005/8/layout/process1"/>
    <dgm:cxn modelId="{CAAE561D-1E34-4619-AD8B-C36940E0FB89}" type="presParOf" srcId="{613072CB-376B-4C3E-8635-FC9A85E9CFD5}" destId="{A4089284-1D53-4355-85D0-3F8D513D567B}" srcOrd="10" destOrd="0" presId="urn:microsoft.com/office/officeart/2005/8/layout/process1"/>
    <dgm:cxn modelId="{7050F96B-32D8-4394-9778-28B6E172DC36}" type="presOf" srcId="{C8CB07DD-6F1B-427D-AE49-733E0AFAE0ED}" destId="{A4089284-1D53-4355-85D0-3F8D513D567B}" srcOrd="0" destOrd="0" presId="urn:microsoft.com/office/officeart/2005/8/layout/process1"/>
    <dgm:cxn modelId="{9C74ADDC-3861-408B-BFDD-9B1BD0FF202F}" type="presParOf" srcId="{613072CB-376B-4C3E-8635-FC9A85E9CFD5}" destId="{EF427259-92BB-4F55-8C4C-1EBB443293B8}" srcOrd="11" destOrd="0" presId="urn:microsoft.com/office/officeart/2005/8/layout/process1"/>
    <dgm:cxn modelId="{0A96B7D5-C3BC-4BC9-9616-81ABC72E3220}" type="presOf" srcId="{2ABD34EC-92D7-4807-B188-8D00BBD61828}" destId="{EF427259-92BB-4F55-8C4C-1EBB443293B8}" srcOrd="0" destOrd="0" presId="urn:microsoft.com/office/officeart/2005/8/layout/process1"/>
    <dgm:cxn modelId="{E10541D8-3ECA-47DA-9994-C5F2D93FA69A}" type="presParOf" srcId="{EF427259-92BB-4F55-8C4C-1EBB443293B8}" destId="{3D1DCAAD-FF77-4CB3-9DF0-7297A1A7E09C}" srcOrd="0" destOrd="11" presId="urn:microsoft.com/office/officeart/2005/8/layout/process1"/>
    <dgm:cxn modelId="{D7F42D66-1129-4F7A-8EB9-F59D084BAF0E}" type="presOf" srcId="{2ABD34EC-92D7-4807-B188-8D00BBD61828}" destId="{3D1DCAAD-FF77-4CB3-9DF0-7297A1A7E09C}" srcOrd="1" destOrd="0" presId="urn:microsoft.com/office/officeart/2005/8/layout/process1"/>
    <dgm:cxn modelId="{FF8321D0-B3AB-4FEF-951F-C557DE8CFDB2}" type="presParOf" srcId="{613072CB-376B-4C3E-8635-FC9A85E9CFD5}" destId="{244C44E0-883A-43BB-B58C-E65CF74C898B}" srcOrd="12" destOrd="0" presId="urn:microsoft.com/office/officeart/2005/8/layout/process1"/>
    <dgm:cxn modelId="{8A12CFC1-064C-49EC-AAAA-57D53023B8DC}" type="presOf" srcId="{0B4C13CA-2D4D-463C-8379-C7643503275D}" destId="{244C44E0-883A-43BB-B58C-E65CF74C898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o 1"/>
      <dsp:cNvGrpSpPr/>
    </dsp:nvGrpSpPr>
    <dsp:grpSpPr>
      <a:xfrm>
        <a:off x="0" y="0"/>
        <a:ext cx="9770110" cy="1466850"/>
        <a:chOff x="0" y="0"/>
        <a:chExt cx="9770110" cy="1466850"/>
      </a:xfrm>
    </dsp:grpSpPr>
    <dsp:sp modelId="{766A1E9F-F4B9-4BC1-AD32-F5A045FC54E5}">
      <dsp:nvSpPr>
        <dsp:cNvPr id="3" name="Retângulo arredondado 2"/>
        <dsp:cNvSpPr/>
      </dsp:nvSpPr>
      <dsp:spPr bwMode="white">
        <a:xfrm>
          <a:off x="0" y="243523"/>
          <a:ext cx="1039373" cy="979805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Requisitante</a:t>
          </a:r>
          <a:endParaRPr lang="pt-BR" b="1" dirty="0" smtClean="0"/>
        </a:p>
      </dsp:txBody>
      <dsp:txXfrm>
        <a:off x="0" y="243523"/>
        <a:ext cx="1039373" cy="979805"/>
      </dsp:txXfrm>
    </dsp:sp>
    <dsp:sp modelId="{87B7BD73-A80A-402F-AF98-69248BE20686}">
      <dsp:nvSpPr>
        <dsp:cNvPr id="4" name="Seta para a direita 3"/>
        <dsp:cNvSpPr/>
      </dsp:nvSpPr>
      <dsp:spPr bwMode="white">
        <a:xfrm>
          <a:off x="1137075" y="604543"/>
          <a:ext cx="220347" cy="25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/>
        </a:p>
      </dsp:txBody>
      <dsp:txXfrm>
        <a:off x="1137075" y="604543"/>
        <a:ext cx="220347" cy="257765"/>
      </dsp:txXfrm>
    </dsp:sp>
    <dsp:sp modelId="{3CB5C091-3819-4469-807E-E0C1126B731D}">
      <dsp:nvSpPr>
        <dsp:cNvPr id="5" name="Retângulo arredondado 4"/>
        <dsp:cNvSpPr/>
      </dsp:nvSpPr>
      <dsp:spPr bwMode="white">
        <a:xfrm>
          <a:off x="1455123" y="243523"/>
          <a:ext cx="1039373" cy="979805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Identificar necessidade do item</a:t>
          </a:r>
          <a:endParaRPr lang="pt-BR" b="1" dirty="0" smtClean="0"/>
        </a:p>
      </dsp:txBody>
      <dsp:txXfrm>
        <a:off x="1455123" y="243523"/>
        <a:ext cx="1039373" cy="979805"/>
      </dsp:txXfrm>
    </dsp:sp>
    <dsp:sp modelId="{AE416F9D-86FA-40F8-BBC2-E0DA20C09D6D}">
      <dsp:nvSpPr>
        <dsp:cNvPr id="6" name="Seta para a direita 5"/>
        <dsp:cNvSpPr/>
      </dsp:nvSpPr>
      <dsp:spPr bwMode="white">
        <a:xfrm>
          <a:off x="2592197" y="604543"/>
          <a:ext cx="220347" cy="25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/>
        </a:p>
      </dsp:txBody>
      <dsp:txXfrm>
        <a:off x="2592197" y="604543"/>
        <a:ext cx="220347" cy="257765"/>
      </dsp:txXfrm>
    </dsp:sp>
    <dsp:sp modelId="{CB174106-D188-400B-A227-4A43B2F72458}">
      <dsp:nvSpPr>
        <dsp:cNvPr id="7" name="Retângulo arredondado 6"/>
        <dsp:cNvSpPr/>
      </dsp:nvSpPr>
      <dsp:spPr bwMode="white">
        <a:xfrm>
          <a:off x="2910246" y="243523"/>
          <a:ext cx="1039373" cy="979805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/>
            <a:t>Elaborar o Documento de Oficialização de Demanda</a:t>
          </a:r>
          <a:endParaRPr lang="pt-BR" b="1" dirty="0"/>
        </a:p>
      </dsp:txBody>
      <dsp:txXfrm>
        <a:off x="2910246" y="243523"/>
        <a:ext cx="1039373" cy="979805"/>
      </dsp:txXfrm>
    </dsp:sp>
    <dsp:sp modelId="{E751F284-AB36-487C-B51E-AF5817815EC2}">
      <dsp:nvSpPr>
        <dsp:cNvPr id="8" name="Seta para a direita 7"/>
        <dsp:cNvSpPr/>
      </dsp:nvSpPr>
      <dsp:spPr bwMode="white">
        <a:xfrm>
          <a:off x="4047320" y="604543"/>
          <a:ext cx="220347" cy="25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/>
        </a:p>
      </dsp:txBody>
      <dsp:txXfrm>
        <a:off x="4047320" y="604543"/>
        <a:ext cx="220347" cy="257765"/>
      </dsp:txXfrm>
    </dsp:sp>
    <dsp:sp modelId="{C40F4FB1-B5DD-4755-9F1E-7EE2350A236C}">
      <dsp:nvSpPr>
        <dsp:cNvPr id="9" name="Retângulo arredondado 8"/>
        <dsp:cNvSpPr/>
      </dsp:nvSpPr>
      <dsp:spPr bwMode="white">
        <a:xfrm>
          <a:off x="4365368" y="243523"/>
          <a:ext cx="1039373" cy="97980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E</a:t>
          </a:r>
          <a:r>
            <a:rPr lang="pt-BR" dirty="0" smtClean="0">
              <a:sym typeface="+mn-ea"/>
            </a:rPr>
            <a:t>ncaminhar para coordenadoria de curso</a:t>
          </a:r>
          <a:endParaRPr lang="pt-BR" dirty="0" smtClean="0"/>
        </a:p>
      </dsp:txBody>
      <dsp:txXfrm>
        <a:off x="4365368" y="243523"/>
        <a:ext cx="1039373" cy="979805"/>
      </dsp:txXfrm>
    </dsp:sp>
    <dsp:sp modelId="{E4F8A486-782B-4A84-B5AA-23807E2B8A54}">
      <dsp:nvSpPr>
        <dsp:cNvPr id="10" name="Seta para a direita 9"/>
        <dsp:cNvSpPr/>
      </dsp:nvSpPr>
      <dsp:spPr bwMode="white">
        <a:xfrm>
          <a:off x="5502443" y="604543"/>
          <a:ext cx="220347" cy="25776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5502443" y="604543"/>
        <a:ext cx="220347" cy="257765"/>
      </dsp:txXfrm>
    </dsp:sp>
    <dsp:sp modelId="{1613AAB2-8E35-4449-BC2A-5EEDDC35084C}">
      <dsp:nvSpPr>
        <dsp:cNvPr id="11" name="Retângulo arredondado 10"/>
        <dsp:cNvSpPr/>
      </dsp:nvSpPr>
      <dsp:spPr bwMode="white">
        <a:xfrm>
          <a:off x="5820491" y="243523"/>
          <a:ext cx="1039373" cy="97980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>
              <a:sym typeface="+mn-ea"/>
            </a:rPr>
            <a:t>Verificar inclusão de</a:t>
          </a:r>
          <a:r>
            <a:rPr lang="pt-BR" b="1">
              <a:sym typeface="+mn-ea"/>
            </a:rPr>
            <a:t> demanda no PGC</a:t>
          </a:r>
          <a:endParaRPr lang="pt-BR" b="1" dirty="0" smtClean="0"/>
        </a:p>
      </dsp:txBody>
      <dsp:txXfrm>
        <a:off x="5820491" y="243523"/>
        <a:ext cx="1039373" cy="979805"/>
      </dsp:txXfrm>
    </dsp:sp>
    <dsp:sp modelId="{82466E83-F0BA-4D45-A8C9-CF3905F3A0AC}">
      <dsp:nvSpPr>
        <dsp:cNvPr id="12" name="Seta para a direita 11"/>
        <dsp:cNvSpPr/>
      </dsp:nvSpPr>
      <dsp:spPr bwMode="white">
        <a:xfrm>
          <a:off x="6957566" y="604543"/>
          <a:ext cx="220347" cy="25776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6957566" y="604543"/>
        <a:ext cx="220347" cy="257765"/>
      </dsp:txXfrm>
    </dsp:sp>
    <dsp:sp modelId="{A4089284-1D53-4355-85D0-3F8D513D567B}">
      <dsp:nvSpPr>
        <dsp:cNvPr id="13" name="Retângulo arredondado 12"/>
        <dsp:cNvSpPr/>
      </dsp:nvSpPr>
      <dsp:spPr bwMode="white">
        <a:xfrm>
          <a:off x="7275614" y="243523"/>
          <a:ext cx="1039373" cy="97980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>
              <a:sym typeface="+mn-ea"/>
            </a:rPr>
            <a:t>E</a:t>
          </a:r>
          <a:r>
            <a:rPr lang="pt-BR" b="1" dirty="0">
              <a:sym typeface="+mn-ea"/>
            </a:rPr>
            <a:t>ncaminhar para Direção-Geral</a:t>
          </a:r>
          <a:endParaRPr lang="pt-BR" b="1" dirty="0"/>
        </a:p>
      </dsp:txBody>
      <dsp:txXfrm>
        <a:off x="7275614" y="243523"/>
        <a:ext cx="1039373" cy="979805"/>
      </dsp:txXfrm>
    </dsp:sp>
    <dsp:sp modelId="{EF427259-92BB-4F55-8C4C-1EBB443293B8}">
      <dsp:nvSpPr>
        <dsp:cNvPr id="14" name="Seta para a direita 13"/>
        <dsp:cNvSpPr/>
      </dsp:nvSpPr>
      <dsp:spPr bwMode="white">
        <a:xfrm>
          <a:off x="8412688" y="604543"/>
          <a:ext cx="220347" cy="257765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8412688" y="604543"/>
        <a:ext cx="220347" cy="257765"/>
      </dsp:txXfrm>
    </dsp:sp>
    <dsp:sp modelId="{244C44E0-883A-43BB-B58C-E65CF74C898B}">
      <dsp:nvSpPr>
        <dsp:cNvPr id="15" name="Retângulo arredondado 14"/>
        <dsp:cNvSpPr/>
      </dsp:nvSpPr>
      <dsp:spPr bwMode="white">
        <a:xfrm>
          <a:off x="8730737" y="243523"/>
          <a:ext cx="1039373" cy="979805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/>
            <a:t>Encaminhar para Dire</a:t>
          </a:r>
          <a:r>
            <a:rPr lang="pt-BR" dirty="0"/>
            <a:t>toria de Administração</a:t>
          </a:r>
          <a:endParaRPr lang="pt-BR" dirty="0"/>
        </a:p>
      </dsp:txBody>
      <dsp:txXfrm>
        <a:off x="8730737" y="243523"/>
        <a:ext cx="1039373" cy="979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o 1"/>
      <dsp:cNvGrpSpPr/>
    </dsp:nvGrpSpPr>
    <dsp:grpSpPr>
      <a:xfrm>
        <a:off x="0" y="0"/>
        <a:ext cx="4251960" cy="925830"/>
        <a:chOff x="0" y="0"/>
        <a:chExt cx="4251960" cy="925830"/>
      </a:xfrm>
    </dsp:grpSpPr>
    <dsp:sp modelId="{766A1E9F-F4B9-4BC1-AD32-F5A045FC54E5}">
      <dsp:nvSpPr>
        <dsp:cNvPr id="3" name="Retângulo arredondado 2"/>
        <dsp:cNvSpPr/>
      </dsp:nvSpPr>
      <dsp:spPr bwMode="white">
        <a:xfrm>
          <a:off x="0" y="0"/>
          <a:ext cx="1771650" cy="92583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 smtClean="0">
              <a:solidFill>
                <a:schemeClr val="dk1"/>
              </a:solidFill>
            </a:rPr>
            <a:t>DAP/</a:t>
          </a:r>
          <a:endParaRPr lang="pt-BR" dirty="0" smtClean="0">
            <a:solidFill>
              <a:schemeClr val="dk1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>
              <a:solidFill>
                <a:schemeClr val="dk1"/>
              </a:solidFill>
            </a:rPr>
            <a:t>AQUISIÇÕES</a:t>
          </a:r>
          <a:endParaRPr lang="pt-BR" dirty="0">
            <a:solidFill>
              <a:schemeClr val="dk1"/>
            </a:solidFill>
          </a:endParaRPr>
        </a:p>
      </dsp:txBody>
      <dsp:txXfrm>
        <a:off x="0" y="0"/>
        <a:ext cx="1771650" cy="925830"/>
      </dsp:txXfrm>
    </dsp:sp>
    <dsp:sp modelId="{87B7BD73-A80A-402F-AF98-69248BE20686}">
      <dsp:nvSpPr>
        <dsp:cNvPr id="4" name="Seta para a direita 3"/>
        <dsp:cNvSpPr/>
      </dsp:nvSpPr>
      <dsp:spPr bwMode="white">
        <a:xfrm>
          <a:off x="1938185" y="243230"/>
          <a:ext cx="375590" cy="43936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>
            <a:solidFill>
              <a:schemeClr val="dk1"/>
            </a:solidFill>
          </a:endParaRPr>
        </a:p>
      </dsp:txBody>
      <dsp:txXfrm>
        <a:off x="1938185" y="243230"/>
        <a:ext cx="375590" cy="439369"/>
      </dsp:txXfrm>
    </dsp:sp>
    <dsp:sp modelId="{3CB5C091-3819-4469-807E-E0C1126B731D}">
      <dsp:nvSpPr>
        <dsp:cNvPr id="5" name="Retângulo arredondado 4"/>
        <dsp:cNvSpPr/>
      </dsp:nvSpPr>
      <dsp:spPr bwMode="white">
        <a:xfrm>
          <a:off x="2480310" y="0"/>
          <a:ext cx="1771650" cy="92583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>
              <a:solidFill>
                <a:schemeClr val="dk1"/>
              </a:solidFill>
            </a:rPr>
            <a:t>Analisar processo e enquadra</a:t>
          </a:r>
          <a:r>
            <a:rPr lang="pt-BR" dirty="0">
              <a:solidFill>
                <a:schemeClr val="dk1"/>
              </a:solidFill>
            </a:rPr>
            <a:t>mento</a:t>
          </a:r>
          <a:r>
            <a:rPr lang="pt-BR" dirty="0">
              <a:solidFill>
                <a:schemeClr val="dk1"/>
              </a:solidFill>
            </a:rPr>
            <a:t> da modalidade de licitação</a:t>
          </a:r>
          <a:endParaRPr lang="pt-BR" dirty="0">
            <a:solidFill>
              <a:schemeClr val="dk1"/>
            </a:solidFill>
          </a:endParaRPr>
        </a:p>
      </dsp:txBody>
      <dsp:txXfrm>
        <a:off x="2480310" y="0"/>
        <a:ext cx="1771650" cy="925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o 1"/>
      <dsp:cNvGrpSpPr/>
    </dsp:nvGrpSpPr>
    <dsp:grpSpPr>
      <a:xfrm>
        <a:off x="0" y="0"/>
        <a:ext cx="10093325" cy="1600835"/>
        <a:chOff x="0" y="0"/>
        <a:chExt cx="10093325" cy="1600835"/>
      </a:xfrm>
    </dsp:grpSpPr>
    <dsp:sp modelId="{766A1E9F-F4B9-4BC1-AD32-F5A045FC54E5}">
      <dsp:nvSpPr>
        <dsp:cNvPr id="3" name="Retângulo arredondado 2"/>
        <dsp:cNvSpPr/>
      </dsp:nvSpPr>
      <dsp:spPr bwMode="white">
        <a:xfrm>
          <a:off x="0" y="223838"/>
          <a:ext cx="1073758" cy="1153160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Requisitante</a:t>
          </a:r>
          <a:endParaRPr lang="pt-BR" b="1" dirty="0" smtClean="0"/>
        </a:p>
      </dsp:txBody>
      <dsp:txXfrm>
        <a:off x="0" y="223838"/>
        <a:ext cx="1073758" cy="1153160"/>
      </dsp:txXfrm>
    </dsp:sp>
    <dsp:sp modelId="{87B7BD73-A80A-402F-AF98-69248BE20686}">
      <dsp:nvSpPr>
        <dsp:cNvPr id="4" name="Seta para a direita 3"/>
        <dsp:cNvSpPr/>
      </dsp:nvSpPr>
      <dsp:spPr bwMode="white">
        <a:xfrm>
          <a:off x="1174691" y="667272"/>
          <a:ext cx="227637" cy="266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/>
        </a:p>
      </dsp:txBody>
      <dsp:txXfrm>
        <a:off x="1174691" y="667272"/>
        <a:ext cx="227637" cy="266292"/>
      </dsp:txXfrm>
    </dsp:sp>
    <dsp:sp modelId="{3CB5C091-3819-4469-807E-E0C1126B731D}">
      <dsp:nvSpPr>
        <dsp:cNvPr id="5" name="Retângulo arredondado 4"/>
        <dsp:cNvSpPr/>
      </dsp:nvSpPr>
      <dsp:spPr bwMode="white">
        <a:xfrm>
          <a:off x="1503261" y="223838"/>
          <a:ext cx="1073758" cy="1153160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 smtClean="0"/>
            <a:t>Indicar equipe de planejamento</a:t>
          </a:r>
          <a:endParaRPr lang="pt-BR" b="1" dirty="0" smtClean="0"/>
        </a:p>
      </dsp:txBody>
      <dsp:txXfrm>
        <a:off x="1503261" y="223838"/>
        <a:ext cx="1073758" cy="1153160"/>
      </dsp:txXfrm>
    </dsp:sp>
    <dsp:sp modelId="{AE416F9D-86FA-40F8-BBC2-E0DA20C09D6D}">
      <dsp:nvSpPr>
        <dsp:cNvPr id="6" name="Seta para a direita 5"/>
        <dsp:cNvSpPr/>
      </dsp:nvSpPr>
      <dsp:spPr bwMode="white">
        <a:xfrm>
          <a:off x="2677952" y="667272"/>
          <a:ext cx="227637" cy="266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/>
        </a:p>
      </dsp:txBody>
      <dsp:txXfrm>
        <a:off x="2677952" y="667272"/>
        <a:ext cx="227637" cy="266292"/>
      </dsp:txXfrm>
    </dsp:sp>
    <dsp:sp modelId="{CB174106-D188-400B-A227-4A43B2F72458}">
      <dsp:nvSpPr>
        <dsp:cNvPr id="7" name="Retângulo arredondado 6"/>
        <dsp:cNvSpPr/>
      </dsp:nvSpPr>
      <dsp:spPr bwMode="white">
        <a:xfrm>
          <a:off x="3006522" y="223838"/>
          <a:ext cx="1073758" cy="1153160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/>
            <a:t>Elaborar Estudo Técnico Preliminar e Mapa de Riscos</a:t>
          </a:r>
          <a:endParaRPr lang="pt-BR" b="1" dirty="0"/>
        </a:p>
      </dsp:txBody>
      <dsp:txXfrm>
        <a:off x="3006522" y="223838"/>
        <a:ext cx="1073758" cy="1153160"/>
      </dsp:txXfrm>
    </dsp:sp>
    <dsp:sp modelId="{E751F284-AB36-487C-B51E-AF5817815EC2}">
      <dsp:nvSpPr>
        <dsp:cNvPr id="8" name="Seta para a direita 7"/>
        <dsp:cNvSpPr/>
      </dsp:nvSpPr>
      <dsp:spPr bwMode="white">
        <a:xfrm>
          <a:off x="4181214" y="667272"/>
          <a:ext cx="227637" cy="266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/>
        </a:p>
      </dsp:txBody>
      <dsp:txXfrm>
        <a:off x="4181214" y="667272"/>
        <a:ext cx="227637" cy="266292"/>
      </dsp:txXfrm>
    </dsp:sp>
    <dsp:sp modelId="{C40F4FB1-B5DD-4755-9F1E-7EE2350A236C}">
      <dsp:nvSpPr>
        <dsp:cNvPr id="9" name="Retângulo arredondado 8"/>
        <dsp:cNvSpPr/>
      </dsp:nvSpPr>
      <dsp:spPr bwMode="white">
        <a:xfrm>
          <a:off x="4509784" y="223838"/>
          <a:ext cx="1073758" cy="115316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E</a:t>
          </a:r>
          <a:r>
            <a:rPr lang="pt-BR" dirty="0" smtClean="0">
              <a:sym typeface="+mn-ea"/>
            </a:rPr>
            <a:t>laborar Termo de Referência</a:t>
          </a:r>
          <a:endParaRPr lang="pt-BR" dirty="0" smtClean="0"/>
        </a:p>
      </dsp:txBody>
      <dsp:txXfrm>
        <a:off x="4509784" y="223838"/>
        <a:ext cx="1073758" cy="1153160"/>
      </dsp:txXfrm>
    </dsp:sp>
    <dsp:sp modelId="{E4F8A486-782B-4A84-B5AA-23807E2B8A54}">
      <dsp:nvSpPr>
        <dsp:cNvPr id="10" name="Seta para a direita 9"/>
        <dsp:cNvSpPr/>
      </dsp:nvSpPr>
      <dsp:spPr bwMode="white">
        <a:xfrm>
          <a:off x="5684475" y="667272"/>
          <a:ext cx="227637" cy="26629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5684475" y="667272"/>
        <a:ext cx="227637" cy="266292"/>
      </dsp:txXfrm>
    </dsp:sp>
    <dsp:sp modelId="{1613AAB2-8E35-4449-BC2A-5EEDDC35084C}">
      <dsp:nvSpPr>
        <dsp:cNvPr id="11" name="Retângulo arredondado 10"/>
        <dsp:cNvSpPr/>
      </dsp:nvSpPr>
      <dsp:spPr bwMode="white">
        <a:xfrm>
          <a:off x="6013045" y="223838"/>
          <a:ext cx="1073758" cy="115316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>
              <a:sym typeface="+mn-ea"/>
            </a:rPr>
            <a:t>Realiar Pesquisa de Preços</a:t>
          </a:r>
          <a:endParaRPr lang="pt-BR" b="1" dirty="0" smtClean="0"/>
        </a:p>
      </dsp:txBody>
      <dsp:txXfrm>
        <a:off x="6013045" y="223838"/>
        <a:ext cx="1073758" cy="1153160"/>
      </dsp:txXfrm>
    </dsp:sp>
    <dsp:sp modelId="{82466E83-F0BA-4D45-A8C9-CF3905F3A0AC}">
      <dsp:nvSpPr>
        <dsp:cNvPr id="12" name="Seta para a direita 11"/>
        <dsp:cNvSpPr/>
      </dsp:nvSpPr>
      <dsp:spPr bwMode="white">
        <a:xfrm>
          <a:off x="7187736" y="667272"/>
          <a:ext cx="227637" cy="26629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7187736" y="667272"/>
        <a:ext cx="227637" cy="266292"/>
      </dsp:txXfrm>
    </dsp:sp>
    <dsp:sp modelId="{A4089284-1D53-4355-85D0-3F8D513D567B}">
      <dsp:nvSpPr>
        <dsp:cNvPr id="13" name="Retângulo arredondado 12"/>
        <dsp:cNvSpPr/>
      </dsp:nvSpPr>
      <dsp:spPr bwMode="white">
        <a:xfrm>
          <a:off x="7516306" y="223838"/>
          <a:ext cx="1073758" cy="115316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>
              <a:sym typeface="+mn-ea"/>
            </a:rPr>
            <a:t>Elaborar Mapa de Preços</a:t>
          </a:r>
          <a:endParaRPr lang="pt-BR" b="1" dirty="0"/>
        </a:p>
      </dsp:txBody>
      <dsp:txXfrm>
        <a:off x="7516306" y="223838"/>
        <a:ext cx="1073758" cy="1153160"/>
      </dsp:txXfrm>
    </dsp:sp>
    <dsp:sp modelId="{EF427259-92BB-4F55-8C4C-1EBB443293B8}">
      <dsp:nvSpPr>
        <dsp:cNvPr id="14" name="Seta para a direita 13"/>
        <dsp:cNvSpPr/>
      </dsp:nvSpPr>
      <dsp:spPr bwMode="white">
        <a:xfrm>
          <a:off x="8690997" y="667272"/>
          <a:ext cx="227637" cy="266292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8690997" y="667272"/>
        <a:ext cx="227637" cy="266292"/>
      </dsp:txXfrm>
    </dsp:sp>
    <dsp:sp modelId="{244C44E0-883A-43BB-B58C-E65CF74C898B}">
      <dsp:nvSpPr>
        <dsp:cNvPr id="15" name="Retângulo arredondado 14"/>
        <dsp:cNvSpPr/>
      </dsp:nvSpPr>
      <dsp:spPr bwMode="white">
        <a:xfrm>
          <a:off x="9019567" y="223838"/>
          <a:ext cx="1073758" cy="1153160"/>
        </a:xfrm>
        <a:prstGeom prst="roundRect">
          <a:avLst>
            <a:gd name="adj" fmla="val 10000"/>
          </a:avLst>
        </a:prstGeom>
        <a:solidFill>
          <a:srgbClr val="0070C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1910" tIns="41910" rIns="41910" bIns="41910" anchor="ctr"/>
        <a:lstStyle>
          <a:lvl1pPr algn="ctr">
            <a:defRPr sz="11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dirty="0"/>
            <a:t>Encaminhar para Dire</a:t>
          </a:r>
          <a:r>
            <a:rPr lang="pt-BR" dirty="0"/>
            <a:t>toria de Administração</a:t>
          </a:r>
          <a:endParaRPr lang="pt-BR" dirty="0"/>
        </a:p>
      </dsp:txBody>
      <dsp:txXfrm>
        <a:off x="9019567" y="223838"/>
        <a:ext cx="1073758" cy="1153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upo 1"/>
      <dsp:cNvGrpSpPr/>
    </dsp:nvGrpSpPr>
    <dsp:grpSpPr>
      <a:xfrm>
        <a:off x="0" y="0"/>
        <a:ext cx="10030460" cy="1645920"/>
        <a:chOff x="0" y="0"/>
        <a:chExt cx="10030460" cy="1645920"/>
      </a:xfrm>
    </dsp:grpSpPr>
    <dsp:sp modelId="{766A1E9F-F4B9-4BC1-AD32-F5A045FC54E5}">
      <dsp:nvSpPr>
        <dsp:cNvPr id="3" name="Retângulo arredondado 2"/>
        <dsp:cNvSpPr/>
      </dsp:nvSpPr>
      <dsp:spPr bwMode="white">
        <a:xfrm>
          <a:off x="0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olidFill>
                <a:schemeClr val="dk1"/>
              </a:solidFill>
            </a:rPr>
            <a:t>Contratações diretas: </a:t>
          </a:r>
          <a:endParaRPr lang="pt-BR" sz="1200" b="1" dirty="0">
            <a:solidFill>
              <a:schemeClr val="dk1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olidFill>
                <a:schemeClr val="dk1"/>
              </a:solidFill>
            </a:rPr>
            <a:t>Dispensa e Inexigibilidade</a:t>
          </a:r>
          <a:endParaRPr lang="pt-BR" sz="1200" b="1" dirty="0">
            <a:solidFill>
              <a:schemeClr val="dk1"/>
            </a:solidFill>
          </a:endParaRPr>
        </a:p>
      </dsp:txBody>
      <dsp:txXfrm>
        <a:off x="0" y="0"/>
        <a:ext cx="1067070" cy="1645920"/>
      </dsp:txXfrm>
    </dsp:sp>
    <dsp:sp modelId="{87B7BD73-A80A-402F-AF98-69248BE20686}">
      <dsp:nvSpPr>
        <dsp:cNvPr id="4" name="Seta para a direita 3"/>
        <dsp:cNvSpPr/>
      </dsp:nvSpPr>
      <dsp:spPr bwMode="white">
        <a:xfrm>
          <a:off x="1167375" y="690643"/>
          <a:ext cx="226219" cy="264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>
            <a:solidFill>
              <a:schemeClr val="dk1"/>
            </a:solidFill>
          </a:endParaRPr>
        </a:p>
      </dsp:txBody>
      <dsp:txXfrm>
        <a:off x="1167375" y="690643"/>
        <a:ext cx="226219" cy="264633"/>
      </dsp:txXfrm>
    </dsp:sp>
    <dsp:sp modelId="{3CB5C091-3819-4469-807E-E0C1126B731D}">
      <dsp:nvSpPr>
        <dsp:cNvPr id="5" name="Retângulo arredondado 4"/>
        <dsp:cNvSpPr/>
      </dsp:nvSpPr>
      <dsp:spPr bwMode="white">
        <a:xfrm>
          <a:off x="1493898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olidFill>
                <a:schemeClr val="dk1"/>
              </a:solidFill>
            </a:rPr>
            <a:t>Pregão eletrônico tradiciona</a:t>
          </a:r>
          <a:r>
            <a:rPr lang="pt-BR" sz="1400" b="1" dirty="0">
              <a:solidFill>
                <a:schemeClr val="dk1"/>
              </a:solidFill>
            </a:rPr>
            <a:t>l</a:t>
          </a:r>
          <a:endParaRPr lang="pt-BR" sz="1400" b="1" dirty="0">
            <a:solidFill>
              <a:schemeClr val="dk1"/>
            </a:solidFill>
          </a:endParaRPr>
        </a:p>
      </dsp:txBody>
      <dsp:txXfrm>
        <a:off x="1493898" y="0"/>
        <a:ext cx="1067070" cy="1645920"/>
      </dsp:txXfrm>
    </dsp:sp>
    <dsp:sp modelId="{AE416F9D-86FA-40F8-BBC2-E0DA20C09D6D}">
      <dsp:nvSpPr>
        <dsp:cNvPr id="6" name="Seta para a direita 5"/>
        <dsp:cNvSpPr/>
      </dsp:nvSpPr>
      <dsp:spPr bwMode="white">
        <a:xfrm>
          <a:off x="2661273" y="690643"/>
          <a:ext cx="226219" cy="264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>
            <a:solidFill>
              <a:schemeClr val="dk1"/>
            </a:solidFill>
          </a:endParaRPr>
        </a:p>
      </dsp:txBody>
      <dsp:txXfrm>
        <a:off x="2661273" y="690643"/>
        <a:ext cx="226219" cy="264633"/>
      </dsp:txXfrm>
    </dsp:sp>
    <dsp:sp modelId="{CB174106-D188-400B-A227-4A43B2F72458}">
      <dsp:nvSpPr>
        <dsp:cNvPr id="7" name="Retângulo arredondado 6"/>
        <dsp:cNvSpPr/>
      </dsp:nvSpPr>
      <dsp:spPr bwMode="white">
        <a:xfrm>
          <a:off x="2987797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olidFill>
                <a:schemeClr val="dk1"/>
              </a:solidFill>
              <a:sym typeface="+mn-ea"/>
            </a:rPr>
            <a:t>Pregão eletrônico </a:t>
          </a:r>
          <a:endParaRPr lang="pt-BR" sz="1200" b="1" dirty="0">
            <a:solidFill>
              <a:schemeClr val="dk1"/>
            </a:solidFill>
            <a:sym typeface="+mn-ea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olidFill>
                <a:schemeClr val="dk1"/>
              </a:solidFill>
              <a:sym typeface="+mn-ea"/>
            </a:rPr>
            <a:t> </a:t>
          </a:r>
          <a:r>
            <a:rPr sz="1200" b="1">
              <a:solidFill>
                <a:schemeClr val="dk1"/>
              </a:solidFill>
              <a:sym typeface="+mn-ea"/>
            </a:rPr>
            <a:t>S</a:t>
          </a:r>
          <a:r>
            <a:rPr lang="pt-BR" sz="1200" b="1" dirty="0">
              <a:solidFill>
                <a:schemeClr val="dk1"/>
              </a:solidFill>
              <a:sym typeface="+mn-ea"/>
            </a:rPr>
            <a:t>istema de Registro de Preços</a:t>
          </a:r>
          <a:endParaRPr lang="pt-BR" sz="1200" b="1" dirty="0">
            <a:solidFill>
              <a:schemeClr val="dk1"/>
            </a:solidFill>
            <a:sym typeface="+mn-ea"/>
          </a:endParaRPr>
        </a:p>
      </dsp:txBody>
      <dsp:txXfrm>
        <a:off x="2987797" y="0"/>
        <a:ext cx="1067070" cy="1645920"/>
      </dsp:txXfrm>
    </dsp:sp>
    <dsp:sp modelId="{E751F284-AB36-487C-B51E-AF5817815EC2}">
      <dsp:nvSpPr>
        <dsp:cNvPr id="8" name="Seta para a direita 7"/>
        <dsp:cNvSpPr/>
      </dsp:nvSpPr>
      <dsp:spPr bwMode="white">
        <a:xfrm>
          <a:off x="4155171" y="690643"/>
          <a:ext cx="226219" cy="264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t-BR">
            <a:solidFill>
              <a:schemeClr val="dk1"/>
            </a:solidFill>
          </a:endParaRPr>
        </a:p>
      </dsp:txBody>
      <dsp:txXfrm>
        <a:off x="4155171" y="690643"/>
        <a:ext cx="226219" cy="264633"/>
      </dsp:txXfrm>
    </dsp:sp>
    <dsp:sp modelId="{C40F4FB1-B5DD-4755-9F1E-7EE2350A236C}">
      <dsp:nvSpPr>
        <dsp:cNvPr id="9" name="Retângulo arredondado 8"/>
        <dsp:cNvSpPr/>
      </dsp:nvSpPr>
      <dsp:spPr bwMode="white">
        <a:xfrm>
          <a:off x="4481695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200" b="1">
              <a:solidFill>
                <a:schemeClr val="dk1"/>
              </a:solidFill>
              <a:sym typeface="+mn-ea"/>
            </a:rPr>
            <a:t>L</a:t>
          </a:r>
          <a:r>
            <a:rPr lang="pt-BR" sz="1200" b="1">
              <a:solidFill>
                <a:schemeClr val="dk1"/>
              </a:solidFill>
              <a:sym typeface="+mn-ea"/>
            </a:rPr>
            <a:t>icitações compartilhadas</a:t>
          </a:r>
          <a:endParaRPr lang="pt-BR" sz="1200" b="1">
            <a:solidFill>
              <a:schemeClr val="dk1"/>
            </a:solidFill>
            <a:sym typeface="+mn-ea"/>
          </a:endParaRPr>
        </a:p>
      </dsp:txBody>
      <dsp:txXfrm>
        <a:off x="4481695" y="0"/>
        <a:ext cx="1067070" cy="1645920"/>
      </dsp:txXfrm>
    </dsp:sp>
    <dsp:sp modelId="{E4F8A486-782B-4A84-B5AA-23807E2B8A54}">
      <dsp:nvSpPr>
        <dsp:cNvPr id="10" name="Seta para a direita 9"/>
        <dsp:cNvSpPr/>
      </dsp:nvSpPr>
      <dsp:spPr bwMode="white">
        <a:xfrm>
          <a:off x="5649070" y="690643"/>
          <a:ext cx="226219" cy="264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>
            <a:solidFill>
              <a:schemeClr val="dk1"/>
            </a:solidFill>
          </a:endParaRPr>
        </a:p>
      </dsp:txBody>
      <dsp:txXfrm>
        <a:off x="5649070" y="690643"/>
        <a:ext cx="226219" cy="264633"/>
      </dsp:txXfrm>
    </dsp:sp>
    <dsp:sp modelId="{1613AAB2-8E35-4449-BC2A-5EEDDC35084C}">
      <dsp:nvSpPr>
        <dsp:cNvPr id="11" name="Retângulo arredondado 10"/>
        <dsp:cNvSpPr/>
      </dsp:nvSpPr>
      <dsp:spPr bwMode="white">
        <a:xfrm>
          <a:off x="5975593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dirty="0">
              <a:solidFill>
                <a:schemeClr val="dk1"/>
              </a:solidFill>
              <a:sym typeface="+mn-ea"/>
            </a:rPr>
            <a:t>Licitações </a:t>
          </a:r>
          <a:r>
            <a:rPr lang="pt-BR" sz="1200" b="1" dirty="0">
              <a:solidFill>
                <a:schemeClr val="dk1"/>
              </a:solidFill>
              <a:sym typeface="+mn-ea"/>
            </a:rPr>
            <a:t>Sist</a:t>
          </a:r>
          <a:r>
            <a:rPr lang="pt-BR" sz="1200" b="1" dirty="0">
              <a:solidFill>
                <a:schemeClr val="dk1"/>
              </a:solidFill>
              <a:sym typeface="+mn-ea"/>
            </a:rPr>
            <a:t>ê</a:t>
          </a:r>
          <a:r>
            <a:rPr lang="pt-BR" sz="1200" b="1" dirty="0">
              <a:solidFill>
                <a:schemeClr val="dk1"/>
              </a:solidFill>
              <a:sym typeface="+mn-ea"/>
            </a:rPr>
            <a:t>micas</a:t>
          </a:r>
          <a:endParaRPr lang="pt-BR" sz="1200" b="1" dirty="0">
            <a:solidFill>
              <a:schemeClr val="dk1"/>
            </a:solidFill>
            <a:sym typeface="+mn-ea"/>
          </a:endParaRPr>
        </a:p>
      </dsp:txBody>
      <dsp:txXfrm>
        <a:off x="5975593" y="0"/>
        <a:ext cx="1067070" cy="1645920"/>
      </dsp:txXfrm>
    </dsp:sp>
    <dsp:sp modelId="{82466E83-F0BA-4D45-A8C9-CF3905F3A0AC}">
      <dsp:nvSpPr>
        <dsp:cNvPr id="12" name="Seta para a direita 11"/>
        <dsp:cNvSpPr/>
      </dsp:nvSpPr>
      <dsp:spPr bwMode="white">
        <a:xfrm>
          <a:off x="7142968" y="690643"/>
          <a:ext cx="226219" cy="264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>
            <a:solidFill>
              <a:schemeClr val="dk1"/>
            </a:solidFill>
          </a:endParaRPr>
        </a:p>
      </dsp:txBody>
      <dsp:txXfrm>
        <a:off x="7142968" y="690643"/>
        <a:ext cx="226219" cy="264633"/>
      </dsp:txXfrm>
    </dsp:sp>
    <dsp:sp modelId="{A4089284-1D53-4355-85D0-3F8D513D567B}">
      <dsp:nvSpPr>
        <dsp:cNvPr id="13" name="Retângulo arredondado 12"/>
        <dsp:cNvSpPr/>
      </dsp:nvSpPr>
      <dsp:spPr bwMode="white">
        <a:xfrm>
          <a:off x="7469491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53340" tIns="53340" rIns="53340" bIns="5334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>
              <a:solidFill>
                <a:schemeClr val="dk1"/>
              </a:solidFill>
              <a:sym typeface="+mn-ea"/>
            </a:rPr>
            <a:t>M</a:t>
          </a:r>
          <a:r>
            <a:rPr lang="pt-BR" sz="1400" b="1" dirty="0">
              <a:solidFill>
                <a:schemeClr val="dk1"/>
              </a:solidFill>
              <a:sym typeface="+mn-ea"/>
            </a:rPr>
            <a:t>anifestação </a:t>
          </a:r>
          <a:r>
            <a:rPr sz="1400" b="1">
              <a:solidFill>
                <a:schemeClr val="dk1"/>
              </a:solidFill>
              <a:sym typeface="+mn-ea"/>
            </a:rPr>
            <a:t>à</a:t>
          </a:r>
          <a:r>
            <a:rPr sz="1400" b="1">
              <a:solidFill>
                <a:schemeClr val="dk1"/>
              </a:solidFill>
              <a:sym typeface="+mn-ea"/>
            </a:rPr>
            <a:t> </a:t>
          </a:r>
          <a:r>
            <a:rPr lang="pt-BR" sz="1400" b="1" dirty="0">
              <a:solidFill>
                <a:schemeClr val="dk1"/>
              </a:solidFill>
              <a:sym typeface="+mn-ea"/>
            </a:rPr>
            <a:t>Intenção de Registro de Preço</a:t>
          </a:r>
          <a:endParaRPr lang="pt-BR" sz="1400" b="1" dirty="0">
            <a:solidFill>
              <a:schemeClr val="dk1"/>
            </a:solidFill>
            <a:sym typeface="+mn-ea"/>
          </a:endParaRPr>
        </a:p>
      </dsp:txBody>
      <dsp:txXfrm>
        <a:off x="7469491" y="0"/>
        <a:ext cx="1067070" cy="1645920"/>
      </dsp:txXfrm>
    </dsp:sp>
    <dsp:sp modelId="{EF427259-92BB-4F55-8C4C-1EBB443293B8}">
      <dsp:nvSpPr>
        <dsp:cNvPr id="18" name="Seta para a direita 17"/>
        <dsp:cNvSpPr/>
      </dsp:nvSpPr>
      <dsp:spPr bwMode="white">
        <a:xfrm>
          <a:off x="8636866" y="690643"/>
          <a:ext cx="226219" cy="264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2">
            <a:tint val="60000"/>
          </a:schemeClr>
        </a:lnRef>
        <a:fillRef idx="1">
          <a:schemeClr val="accent2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000"/>
          </a:lvl1pPr>
          <a:lvl2pPr marL="57150" indent="-57150" algn="ctr">
            <a:defRPr sz="800"/>
          </a:lvl2pPr>
          <a:lvl3pPr marL="114300" indent="-57150" algn="ctr">
            <a:defRPr sz="800"/>
          </a:lvl3pPr>
          <a:lvl4pPr marL="171450" indent="-57150" algn="ctr">
            <a:defRPr sz="800"/>
          </a:lvl4pPr>
          <a:lvl5pPr marL="228600" indent="-57150" algn="ctr">
            <a:defRPr sz="800"/>
          </a:lvl5pPr>
          <a:lvl6pPr marL="285750" indent="-57150" algn="ctr">
            <a:defRPr sz="800"/>
          </a:lvl6pPr>
          <a:lvl7pPr marL="342900" indent="-57150" algn="ctr">
            <a:defRPr sz="800"/>
          </a:lvl7pPr>
          <a:lvl8pPr marL="400050" indent="-57150" algn="ctr">
            <a:defRPr sz="800"/>
          </a:lvl8pPr>
          <a:lvl9pPr marL="457200" indent="-57150" algn="ctr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>
            <a:solidFill>
              <a:schemeClr val="dk1"/>
            </a:solidFill>
          </a:endParaRPr>
        </a:p>
      </dsp:txBody>
      <dsp:txXfrm>
        <a:off x="8636866" y="690643"/>
        <a:ext cx="226219" cy="264633"/>
      </dsp:txXfrm>
    </dsp:sp>
    <dsp:sp modelId="{244C44E0-883A-43BB-B58C-E65CF74C898B}">
      <dsp:nvSpPr>
        <dsp:cNvPr id="19" name="Retângulo arredondado 18"/>
        <dsp:cNvSpPr/>
      </dsp:nvSpPr>
      <dsp:spPr bwMode="white">
        <a:xfrm>
          <a:off x="8963390" y="0"/>
          <a:ext cx="1067070" cy="1645920"/>
        </a:xfrm>
        <a:prstGeom prst="roundRect">
          <a:avLst>
            <a:gd name="adj" fmla="val 10000"/>
          </a:avLst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4769" tIns="64769" rIns="64769" bIns="6476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b="1" dirty="0">
              <a:solidFill>
                <a:schemeClr val="dk1"/>
              </a:solidFill>
            </a:rPr>
            <a:t>Adesão/ Carona</a:t>
          </a:r>
          <a:endParaRPr lang="pt-BR" b="1" dirty="0">
            <a:solidFill>
              <a:schemeClr val="dk1"/>
            </a:solidFill>
          </a:endParaRPr>
        </a:p>
      </dsp:txBody>
      <dsp:txXfrm>
        <a:off x="8963390" y="0"/>
        <a:ext cx="1067070" cy="164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8DB3-EA95-4463-8237-C2970083D590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F8817-BEA4-420D-A98B-E15BFD9C0AE2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F8817-BEA4-420D-A98B-E15BFD9C0AE2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pPr>
              <a:buSzPts val="1100"/>
            </a:p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21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de Título">
  <p:cSld name="Slide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Título e Conteúd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Duas Partes de Conteúd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Cabeçalho da Seçã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ção">
  <p:cSld name="Comparaçã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Somente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Em br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údo com Legenda">
  <p:cSld name="Conteúdo com Legend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m com Legenda">
  <p:cSld name="Imagem com Legend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Título e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exto e Título Vertical">
  <p:cSld name="Texto e Título Vertica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2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3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4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5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6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7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8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9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0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6A04122-B786-423F-A0A5-B5B8D44C205E}" type="datetime">
              <a:rPr lang="en-US" sz="900" b="0" strike="noStrike" spc="-1">
                <a:solidFill>
                  <a:srgbClr val="8B8B8B"/>
                </a:solidFill>
                <a:latin typeface="Trebuchet MS" panose="020B0603020202020204"/>
              </a:rPr>
            </a:fld>
            <a:endParaRPr lang="pt-BR" sz="900" b="0" strike="noStrike" spc="-1">
              <a:latin typeface="Times New Roman" panose="02020603050405020304"/>
            </a:endParaRPr>
          </a:p>
        </p:txBody>
      </p:sp>
      <p:sp>
        <p:nvSpPr>
          <p:cNvPr id="171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172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8477AB5-6962-4155-80F9-2323C7E1E0B0}" type="slidenum">
              <a:rPr lang="en-US" sz="900" b="0" strike="noStrike" spc="-1">
                <a:solidFill>
                  <a:srgbClr val="90C226"/>
                </a:solidFill>
                <a:latin typeface="Trebuchet MS" panose="020B0603020202020204"/>
              </a:rPr>
            </a:fld>
            <a:endParaRPr lang="pt-BR" sz="900" b="0" strike="noStrike" spc="-1">
              <a:latin typeface="Times New Roman" panose="02020603050405020304"/>
            </a:endParaRPr>
          </a:p>
        </p:txBody>
      </p:sp>
      <p:sp>
        <p:nvSpPr>
          <p:cNvPr id="173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 panose="020B0603020202020204"/>
              </a:rPr>
              <a:t>Clique para editar o formato do texto do título</a:t>
            </a:r>
            <a:endParaRPr lang="en-US" sz="1800" b="0" strike="noStrike" spc="-1">
              <a:solidFill>
                <a:srgbClr val="000000"/>
              </a:solidFill>
              <a:latin typeface="Trebuchet MS" panose="020B0603020202020204"/>
            </a:endParaRPr>
          </a:p>
        </p:txBody>
      </p:sp>
      <p:sp>
        <p:nvSpPr>
          <p:cNvPr id="174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 panose="020B0603020202020204"/>
              </a:rPr>
              <a:t>Clique para editar o formato do texto da estrutura de tópicos</a:t>
            </a:r>
            <a:endParaRPr lang="en-US" sz="18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 panose="020B0603020202020204"/>
              </a:rPr>
              <a:t>2.º nível da estrutura de tópicos</a:t>
            </a:r>
            <a:endParaRPr lang="en-US" sz="14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 panose="020B0603020202020204"/>
              </a:rPr>
              <a:t>3.º nível da estrutura de tópicos</a:t>
            </a:r>
            <a:endParaRPr lang="en-US" sz="12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 panose="020B0603020202020204"/>
              </a:rPr>
              <a:t>4.º nível da estrutura de tópicos</a:t>
            </a:r>
            <a:endParaRPr lang="en-US" sz="12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5.º nível da estrutura de tópicos</a:t>
            </a:r>
            <a:endParaRPr lang="en-US" sz="20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6.º nível da estrutura de tópicos</a:t>
            </a:r>
            <a:endParaRPr lang="en-US" sz="2000" b="0" strike="noStrike" spc="-1">
              <a:solidFill>
                <a:srgbClr val="404040"/>
              </a:solidFill>
              <a:latin typeface="Trebuchet MS" panose="020B0603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 panose="020B0603020202020204"/>
              </a:rPr>
              <a:t>7.º nível da estrutura de tópicos</a:t>
            </a:r>
            <a:endParaRPr lang="en-US" sz="2000" b="0" strike="noStrike" spc="-1">
              <a:solidFill>
                <a:srgbClr val="404040"/>
              </a:solidFill>
              <a:latin typeface="Trebuchet MS" panose="020B0603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 kern="0"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 kern="0"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pt-BR" kern="0"/>
            </a:fld>
            <a:endParaRPr ker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7" Type="http://schemas.openxmlformats.org/officeDocument/2006/relationships/notesSlide" Target="../notesSlides/notesSlide6.xml"/><Relationship Id="rId16" Type="http://schemas.openxmlformats.org/officeDocument/2006/relationships/slideLayout" Target="../slideLayouts/slideLayout14.xml"/><Relationship Id="rId15" Type="http://schemas.microsoft.com/office/2007/relationships/diagramDrawing" Target="../diagrams/drawing3.xml"/><Relationship Id="rId14" Type="http://schemas.openxmlformats.org/officeDocument/2006/relationships/diagramColors" Target="../diagrams/colors3.xml"/><Relationship Id="rId13" Type="http://schemas.openxmlformats.org/officeDocument/2006/relationships/diagramQuickStyle" Target="../diagrams/quickStyle3.xml"/><Relationship Id="rId12" Type="http://schemas.openxmlformats.org/officeDocument/2006/relationships/diagramLayout" Target="../diagrams/layout3.xml"/><Relationship Id="rId11" Type="http://schemas.openxmlformats.org/officeDocument/2006/relationships/diagramData" Target="../diagrams/data3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14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" name="Rectangle 2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ttps://lh6.googleusercontent.com/hYAnelc04WRJ7Y3be4GQi7jI4MiYKtdau3m6-YRs-HMjClqUHAKpx0-x-bcC-YUxsxCmmRBSiorbSkM3cIP8lXHYs6vd_7mD60RB9k7ddw_VIeDwYgEaqFKSZT6lDxEjYgl83vQ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417" y="476672"/>
            <a:ext cx="118231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Shape 1"/>
          <p:cNvSpPr txBox="1"/>
          <p:nvPr/>
        </p:nvSpPr>
        <p:spPr>
          <a:xfrm>
            <a:off x="1631504" y="2276872"/>
            <a:ext cx="9577064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br>
              <a:rPr lang="en-US" sz="2000" dirty="0"/>
            </a:b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b="1" strike="noStrike" spc="-1" dirty="0"/>
              <a:t>DIRETORIA DE ADMINISTRAÇÃO E PLANEJAMENTO</a:t>
            </a:r>
            <a:endParaRPr lang="en-US" sz="3600" b="1" strike="noStrike" spc="-1" dirty="0"/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b="1" spc="-1" dirty="0"/>
              <a:t>   IFCE/CAMPUS JUAZEIRO DO NORTE</a:t>
            </a:r>
            <a:endParaRPr lang="en-US" sz="3600" b="1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3600" spc="-1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endParaRPr lang="en-US" sz="3600" spc="-1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endParaRPr lang="en-US" sz="3600" spc="-1" dirty="0"/>
          </a:p>
          <a:p>
            <a:pPr algn="ctr">
              <a:lnSpc>
                <a:spcPct val="9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en-US" sz="3600" spc="-1" dirty="0"/>
              <a:t>	</a:t>
            </a:r>
            <a:r>
              <a:rPr lang="en-US" sz="3600" spc="-1" dirty="0" err="1"/>
              <a:t>Alcivânia</a:t>
            </a:r>
            <a:r>
              <a:rPr lang="en-US" sz="3600" spc="-1" dirty="0"/>
              <a:t> Carla Campos Nascimento</a:t>
            </a:r>
            <a:endParaRPr lang="en-US" sz="360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800" b="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/>
          </a:p>
          <a:p>
            <a:pPr marL="19494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/>
          </a:p>
        </p:txBody>
      </p:sp>
      <p:sp>
        <p:nvSpPr>
          <p:cNvPr id="236" name="Rectangle 2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Planilha e calculadora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" t="9091" r="21890"/>
          <a:stretch>
            <a:fillRect/>
          </a:stretch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3" name="Rectangle 10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338560" y="2186031"/>
            <a:ext cx="7306911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PLANEJAMENTO</a:t>
            </a:r>
            <a:endParaRPr lang="pt-BR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altLang="en-US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AQUISIÇÕES</a:t>
            </a:r>
            <a:endParaRPr lang="pt-BR" alt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5" name="Rectangle 10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Rectangle 10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-228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1700" kern="120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endParaRPr lang="en-US" sz="1700" kern="1200">
              <a:solidFill>
                <a:schemeClr val="tx1"/>
              </a:solidFill>
              <a:latin typeface="+mn-lt"/>
              <a:ea typeface="+mn-ea"/>
              <a:cs typeface="+mn-cs"/>
              <a:sym typeface="Times New Roman" panose="02020603050405020304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" name="Espaço Reservado para Texto 1"/>
          <p:cNvSpPr/>
          <p:nvPr>
            <p:ph type="body" idx="1"/>
          </p:nvPr>
        </p:nvSpPr>
        <p:spPr>
          <a:xfrm>
            <a:off x="695325" y="836930"/>
            <a:ext cx="10515600" cy="4351338"/>
          </a:xfrm>
        </p:spPr>
        <p:txBody>
          <a:bodyPr>
            <a:normAutofit fontScale="90000" lnSpcReduction="20000"/>
          </a:bodyPr>
          <a:p>
            <a:pPr marL="114300" indent="0" algn="ctr">
              <a:buNone/>
            </a:pPr>
            <a:r>
              <a:rPr lang="pt-BR" altLang="en-US" b="1" u="sng">
                <a:effectLst/>
              </a:rPr>
              <a:t>LEGISLAÇÃO</a:t>
            </a:r>
            <a:endParaRPr lang="pt-BR" altLang="en-US" b="1" u="sng">
              <a:effectLst/>
            </a:endParaRPr>
          </a:p>
          <a:p>
            <a:pPr marL="114300" indent="0">
              <a:buNone/>
            </a:pPr>
            <a:endParaRPr lang="pt-BR" altLang="en-US"/>
          </a:p>
          <a:p>
            <a:pPr>
              <a:buFont typeface="Wingdings" panose="05000000000000000000" charset="0"/>
              <a:buChar char="Ø"/>
            </a:pPr>
            <a:r>
              <a:rPr lang="pt-BR" altLang="en-US" b="1"/>
              <a:t>INSTRUÇÃO NORMATIVA Nº 6/2023 </a:t>
            </a:r>
            <a:r>
              <a:rPr lang="pt-BR" altLang="en-US" b="1">
                <a:sym typeface="+mn-ea"/>
              </a:rPr>
              <a:t>– DIRAD/PROAP/IFCE</a:t>
            </a:r>
            <a:endParaRPr lang="pt-BR" altLang="en-US" b="1"/>
          </a:p>
          <a:p>
            <a:pPr>
              <a:buFont typeface="Wingdings" panose="05000000000000000000" charset="0"/>
              <a:buChar char="Ø"/>
            </a:pPr>
            <a:endParaRPr lang="pt-BR" altLang="en-US" b="1"/>
          </a:p>
          <a:p>
            <a:pPr marL="114300" indent="0">
              <a:buNone/>
            </a:pPr>
            <a:r>
              <a:rPr lang="pt-BR" altLang="en-US"/>
              <a:t>Estabelece procedimentos para operacionalização das atividades de compras e contratações pelas Centrais de Compras do Instituto Federal de Educação, Ciência e Tecnologia do Ceará - IFCE.</a:t>
            </a:r>
            <a:endParaRPr lang="pt-BR" altLang="en-US"/>
          </a:p>
          <a:p>
            <a:pPr marL="114300" indent="0">
              <a:buNone/>
            </a:pPr>
            <a:endParaRPr lang="pt-BR" altLang="en-US"/>
          </a:p>
          <a:p>
            <a:pPr>
              <a:buFont typeface="Wingdings" panose="05000000000000000000" charset="0"/>
              <a:buChar char="Ø"/>
            </a:pPr>
            <a:r>
              <a:rPr lang="pt-BR" altLang="en-US" b="1"/>
              <a:t>INSTRUÇÃO NORMATIVA </a:t>
            </a:r>
            <a:r>
              <a:rPr lang="pt-BR" altLang="en-US" b="1">
                <a:sym typeface="+mn-ea"/>
              </a:rPr>
              <a:t>Nº</a:t>
            </a:r>
            <a:r>
              <a:rPr lang="pt-BR" altLang="en-US" b="1"/>
              <a:t> 8/2023 – DIRAD/PROAP/IFCE</a:t>
            </a:r>
            <a:endParaRPr lang="pt-BR" altLang="en-US" b="1"/>
          </a:p>
          <a:p>
            <a:pPr marL="114300" indent="0">
              <a:buNone/>
            </a:pPr>
            <a:r>
              <a:rPr lang="pt-BR" altLang="en-US"/>
              <a:t>Dispõe sobre o Plano de Contratações Anual no âmbito do Instituto Federal de Educação,Ciência e Tecnologia do Ceará – IFCE.</a:t>
            </a:r>
            <a:endParaRPr lang="pt-BR" altLang="en-US"/>
          </a:p>
          <a:p>
            <a:pPr marL="114300" indent="0">
              <a:buNone/>
            </a:pPr>
            <a:endParaRPr lang="pt-BR" altLang="en-US"/>
          </a:p>
          <a:p>
            <a:pPr marL="114300" indent="0">
              <a:buNone/>
            </a:pPr>
            <a:endParaRPr lang="pt-BR" altLang="en-US"/>
          </a:p>
          <a:p>
            <a:pPr marL="114300" indent="0">
              <a:buNone/>
            </a:pPr>
            <a:endParaRPr lang="pt-BR" altLang="en-US"/>
          </a:p>
          <a:p>
            <a:pPr marL="114300" indent="0">
              <a:buNone/>
            </a:pPr>
            <a:endParaRPr lang="pt-BR" altLang="en-US"/>
          </a:p>
          <a:p>
            <a:endParaRPr lang="pt-B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40105" y="457200"/>
            <a:ext cx="10514330" cy="548640"/>
          </a:xfrm>
        </p:spPr>
        <p:txBody>
          <a:bodyPr>
            <a:normAutofit fontScale="90000"/>
          </a:bodyPr>
          <a:p>
            <a:pPr algn="ctr"/>
            <a:r>
              <a:rPr lang="pt-BR" altLang="en-US" b="1"/>
              <a:t>PGC - PLANEJAMENTO E GERENCIAMENTO DE CONTRATAÇÕES </a:t>
            </a:r>
            <a:endParaRPr lang="pt-BR" altLang="en-US" b="1"/>
          </a:p>
        </p:txBody>
      </p:sp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Espaço Reservado para Imagem 1"/>
          <p:cNvPicPr>
            <a:picLocks noChangeAspect="1"/>
          </p:cNvPicPr>
          <p:nvPr>
            <p:ph type="pic" idx="2"/>
          </p:nvPr>
        </p:nvPicPr>
        <p:blipFill>
          <a:blip r:embed="rId1"/>
          <a:stretch>
            <a:fillRect/>
          </a:stretch>
        </p:blipFill>
        <p:spPr>
          <a:xfrm>
            <a:off x="1055370" y="1414145"/>
            <a:ext cx="10299065" cy="50018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5" name="Espaço Reservado para Imagem 4"/>
          <p:cNvPicPr>
            <a:picLocks noChangeAspect="1"/>
          </p:cNvPicPr>
          <p:nvPr>
            <p:ph type="pic" idx="2"/>
          </p:nvPr>
        </p:nvPicPr>
        <p:blipFill>
          <a:blip r:embed="rId1"/>
          <a:stretch>
            <a:fillRect/>
          </a:stretch>
        </p:blipFill>
        <p:spPr>
          <a:xfrm>
            <a:off x="2495550" y="765175"/>
            <a:ext cx="6172200" cy="4589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Caixa de Texto 3"/>
          <p:cNvSpPr txBox="1"/>
          <p:nvPr/>
        </p:nvSpPr>
        <p:spPr>
          <a:xfrm>
            <a:off x="651510" y="404495"/>
            <a:ext cx="11017885" cy="61779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pt-BR" altLang="en-US" sz="2000" b="1"/>
              <a:t>Fluxo de Compras para Aquisição de Insumos, Materiais e Equipamentos</a:t>
            </a:r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</p:txBody>
      </p:sp>
      <p:graphicFrame>
        <p:nvGraphicFramePr>
          <p:cNvPr id="3" name="Diagrama 2"/>
          <p:cNvGraphicFramePr/>
          <p:nvPr/>
        </p:nvGraphicFramePr>
        <p:xfrm>
          <a:off x="883285" y="1196975"/>
          <a:ext cx="9770110" cy="14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911860" y="2925445"/>
          <a:ext cx="4251960" cy="925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911860" y="4149090"/>
          <a:ext cx="10093325" cy="160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Caixa de Texto 3"/>
          <p:cNvSpPr txBox="1"/>
          <p:nvPr/>
        </p:nvSpPr>
        <p:spPr>
          <a:xfrm>
            <a:off x="623570" y="404495"/>
            <a:ext cx="11017885" cy="61779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endParaRPr lang="pt-BR" altLang="en-US" sz="2000" b="1"/>
          </a:p>
          <a:p>
            <a:pPr algn="ctr"/>
            <a:r>
              <a:rPr lang="pt-BR" altLang="en-US" sz="2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TIPOS DE CONTRATAÇÕES </a:t>
            </a:r>
            <a:endParaRPr lang="pt-BR" altLang="en-US" sz="2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  <a:p>
            <a:pPr algn="ctr"/>
            <a:endParaRPr lang="pt-BR" altLang="en-US" sz="2000" b="1"/>
          </a:p>
        </p:txBody>
      </p:sp>
      <p:graphicFrame>
        <p:nvGraphicFramePr>
          <p:cNvPr id="7" name="Diagrama 6"/>
          <p:cNvGraphicFramePr/>
          <p:nvPr/>
        </p:nvGraphicFramePr>
        <p:xfrm>
          <a:off x="839470" y="1917065"/>
          <a:ext cx="10030460" cy="164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6416177"/>
            <a:ext cx="12192000" cy="441823"/>
          </a:xfrm>
          <a:prstGeom prst="rect">
            <a:avLst/>
          </a:prstGeom>
          <a:solidFill>
            <a:srgbClr val="70AC2E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 panose="020B0604020202020204"/>
              <a:buNone/>
            </a:pPr>
            <a:endParaRPr kern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Caixa de Texto 3"/>
          <p:cNvSpPr txBox="1"/>
          <p:nvPr/>
        </p:nvSpPr>
        <p:spPr>
          <a:xfrm>
            <a:off x="651510" y="404495"/>
            <a:ext cx="11017885" cy="61779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just"/>
            <a:r>
              <a:rPr lang="pt-BR" altLang="en-US"/>
              <a:t>Art. 7º </a:t>
            </a:r>
            <a:r>
              <a:rPr lang="pt-BR" altLang="en-US">
                <a:highlight>
                  <a:srgbClr val="FFFF00"/>
                </a:highlight>
              </a:rPr>
              <a:t>São de competência do </a:t>
            </a:r>
            <a:r>
              <a:rPr lang="pt-BR" altLang="en-US" b="1">
                <a:highlight>
                  <a:srgbClr val="FFFF00"/>
                </a:highlight>
              </a:rPr>
              <a:t>setor requisitante</a:t>
            </a:r>
            <a:r>
              <a:rPr lang="pt-BR" altLang="en-US">
                <a:highlight>
                  <a:srgbClr val="FFFF00"/>
                </a:highlight>
              </a:rPr>
              <a:t> as seguintes atividades:</a:t>
            </a:r>
            <a:endParaRPr lang="pt-BR" altLang="en-US">
              <a:highlight>
                <a:srgbClr val="FFFF00"/>
              </a:highlight>
            </a:endParaRPr>
          </a:p>
          <a:p>
            <a:pPr algn="just"/>
            <a:r>
              <a:rPr lang="pt-BR" altLang="en-US"/>
              <a:t>I - </a:t>
            </a:r>
            <a:r>
              <a:rPr lang="pt-BR" altLang="en-US" b="1"/>
              <a:t>Elaborar Documento de Formalização da Demanda - DFD</a:t>
            </a:r>
            <a:r>
              <a:rPr lang="pt-BR" altLang="en-US"/>
              <a:t>, por meio do sistema Planejamento e Gerenciamento de Contratações - PGC, e instruindo processo administrativo;</a:t>
            </a:r>
            <a:endParaRPr lang="pt-BR" altLang="en-US"/>
          </a:p>
          <a:p>
            <a:pPr algn="just"/>
            <a:r>
              <a:rPr lang="pt-BR" altLang="en-US"/>
              <a:t>II - </a:t>
            </a:r>
            <a:r>
              <a:rPr lang="pt-BR" altLang="en-US" b="1"/>
              <a:t>Definir as especificações do objeto a ser licitado/contratado de forma clara e objetiva</a:t>
            </a:r>
            <a:r>
              <a:rPr lang="pt-BR" altLang="en-US"/>
              <a:t>, sendo vedado adotar preferência de marca, a menos que seja demonstrado, tecnicamente e de forma circunstanciada, que somente uma atende às necessidades específicas da Administração;</a:t>
            </a:r>
            <a:endParaRPr lang="pt-BR" altLang="en-US"/>
          </a:p>
          <a:p>
            <a:pPr algn="just"/>
            <a:r>
              <a:rPr lang="pt-BR" altLang="en-US"/>
              <a:t>III - </a:t>
            </a:r>
            <a:r>
              <a:rPr lang="pt-BR" altLang="en-US" b="1"/>
              <a:t>Realizar pesquisa de mercado</a:t>
            </a:r>
            <a:r>
              <a:rPr lang="pt-BR" altLang="en-US"/>
              <a:t> nos termos definidos pela Instrução Normativa SEGES/ME nº 73/2020 e Instrução Normativa SEGES/ME nº 65/2021, e pelas atualizações posteriores;</a:t>
            </a:r>
            <a:endParaRPr lang="pt-BR" altLang="en-US"/>
          </a:p>
          <a:p>
            <a:pPr algn="just"/>
            <a:r>
              <a:rPr lang="pt-BR" altLang="en-US"/>
              <a:t>IV - </a:t>
            </a:r>
            <a:r>
              <a:rPr lang="pt-BR" altLang="en-US" b="1"/>
              <a:t>Justificar os quantitativos da contratação pretendida</a:t>
            </a:r>
            <a:r>
              <a:rPr lang="pt-BR" altLang="en-US"/>
              <a:t>, acompanhada das memórias de cálculo e dos documentos que lhes dão suporte, como por exemplo, série histórica do consumo ou comprovação de eventual ocorrência vindoura capaz de impactar o quantitativo demandado, criação de órgão, acréscimo de atividades, necessidade de substituição de bens atualmente disponíveis, etc.);</a:t>
            </a:r>
            <a:endParaRPr lang="pt-BR" altLang="en-US"/>
          </a:p>
          <a:p>
            <a:pPr algn="just"/>
            <a:r>
              <a:rPr lang="pt-BR" altLang="en-US"/>
              <a:t>V - </a:t>
            </a:r>
            <a:r>
              <a:rPr lang="pt-BR" altLang="en-US" b="1"/>
              <a:t>Elaborar Estudo Técnico Preliminar, Mapa de Risco</a:t>
            </a:r>
            <a:r>
              <a:rPr lang="pt-BR" altLang="en-US"/>
              <a:t>, se for necessário, em conjunto com a equipe de planejamento da contratação, bem como confeccionar </a:t>
            </a:r>
            <a:r>
              <a:rPr lang="pt-BR" altLang="en-US" b="1"/>
              <a:t>Termo de Referência</a:t>
            </a:r>
            <a:r>
              <a:rPr lang="pt-BR" altLang="en-US"/>
              <a:t> ou Projeto Básico, conforme o caso;</a:t>
            </a:r>
            <a:endParaRPr lang="pt-BR" altLang="en-US"/>
          </a:p>
          <a:p>
            <a:pPr algn="just"/>
            <a:r>
              <a:rPr lang="pt-BR" altLang="en-US"/>
              <a:t>VI - </a:t>
            </a:r>
            <a:r>
              <a:rPr lang="pt-BR" altLang="en-US" b="1"/>
              <a:t>Auxiliar o pregoeiro ou agente de contratação, realizando análise da documentação de habilitação técnica e das propostas de preços dos fornecedores em processos licitatórios</a:t>
            </a:r>
            <a:r>
              <a:rPr lang="pt-BR" altLang="en-US"/>
              <a:t> ou contratações diretas;</a:t>
            </a:r>
            <a:endParaRPr lang="pt-BR" altLang="en-US"/>
          </a:p>
          <a:p>
            <a:pPr algn="just"/>
            <a:r>
              <a:rPr lang="pt-BR" altLang="en-US"/>
              <a:t>VII - </a:t>
            </a:r>
            <a:r>
              <a:rPr lang="pt-BR" altLang="en-US" b="1"/>
              <a:t>Receber o objeto licitado conforme as especificações no Termo de Referência e, após a conferência, promover o ateste da nota fiscal, bem como encaminhar para pagamento.</a:t>
            </a:r>
            <a:endParaRPr lang="pt-BR" altLang="en-US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ângulo 2"/>
          <p:cNvSpPr/>
          <p:nvPr/>
        </p:nvSpPr>
        <p:spPr>
          <a:xfrm>
            <a:off x="5297762" y="329184"/>
            <a:ext cx="625111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 err="1">
                <a:latin typeface="+mj-lt"/>
                <a:ea typeface="+mj-ea"/>
                <a:cs typeface="+mj-cs"/>
              </a:rPr>
              <a:t>Obrigada</a:t>
            </a:r>
            <a:r>
              <a:rPr lang="en-US" sz="5400" b="1" dirty="0">
                <a:latin typeface="+mj-lt"/>
                <a:ea typeface="+mj-ea"/>
                <a:cs typeface="+mj-cs"/>
              </a:rPr>
              <a:t>!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https://lh6.googleusercontent.com/hYAnelc04WRJ7Y3be4GQi7jI4MiYKtdau3m6-YRs-HMjClqUHAKpx0-x-bcC-YUxsxCmmRBSiorbSkM3cIP8lXHYs6vd_7mD60RB9k7ddw_VIeDwYgEaqFKSZT6lDxEjYgl83vQ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9" r="8900" b="1"/>
          <a:stretch>
            <a:fillRect/>
          </a:stretch>
        </p:blipFill>
        <p:spPr bwMode="auto">
          <a:xfrm>
            <a:off x="674966" y="520496"/>
            <a:ext cx="1820634" cy="2680902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ketchy line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674966" y="4745736"/>
            <a:ext cx="10873906" cy="144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Alcivânia</a:t>
            </a:r>
            <a:r>
              <a:rPr lang="en-US" sz="2800" dirty="0"/>
              <a:t> Carla Campos Nascimento</a:t>
            </a:r>
            <a:endParaRPr lang="en-US" sz="2800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dap.jua@ifce.edu.br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2406</Words>
  <Application>WPS Presentation</Application>
  <PresentationFormat>Widescreen</PresentationFormat>
  <Paragraphs>71</Paragraphs>
  <Slides>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Trebuchet MS</vt:lpstr>
      <vt:lpstr>Times New Roman</vt:lpstr>
      <vt:lpstr>Symbol</vt:lpstr>
      <vt:lpstr>Arial</vt:lpstr>
      <vt:lpstr>Calibri</vt:lpstr>
      <vt:lpstr>Noto Sans Symbols</vt:lpstr>
      <vt:lpstr>Microsoft YaHei</vt:lpstr>
      <vt:lpstr>Arial Unicode MS</vt:lpstr>
      <vt:lpstr>DejaVu Sans</vt:lpstr>
      <vt:lpstr>Calibri</vt:lpstr>
      <vt:lpstr>Segoe Print</vt:lpstr>
      <vt:lpstr>Wingdings</vt:lpstr>
      <vt:lpstr>Office Theme</vt:lpstr>
      <vt:lpstr>Tema do Office</vt:lpstr>
      <vt:lpstr>PowerPoint 演示文稿</vt:lpstr>
      <vt:lpstr>PowerPoint 演示文稿</vt:lpstr>
      <vt:lpstr>PowerPoint 演示文稿</vt:lpstr>
      <vt:lpstr>PowerPoint 演示文稿</vt:lpstr>
      <vt:lpstr>PGC - PLANEJAMENTO E GERENCIAMENTO DE CONTRATAÇÕES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CPAT</dc:creator>
  <cp:lastModifiedBy>alcivania.campos</cp:lastModifiedBy>
  <cp:revision>182</cp:revision>
  <dcterms:created xsi:type="dcterms:W3CDTF">2021-03-29T23:45:00Z</dcterms:created>
  <dcterms:modified xsi:type="dcterms:W3CDTF">2023-09-01T21:00:53Z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  <property fmtid="{D5CDD505-2E9C-101B-9397-08002B2CF9AE}" pid="12" name="ICV">
    <vt:lpwstr>4AB0152FD6CD45C59B0CB974833D9FF9_12</vt:lpwstr>
  </property>
  <property fmtid="{D5CDD505-2E9C-101B-9397-08002B2CF9AE}" pid="13" name="KSOProductBuildVer">
    <vt:lpwstr>1046-12.2.0.13201</vt:lpwstr>
  </property>
</Properties>
</file>