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77" r:id="rId5"/>
    <p:sldId id="273" r:id="rId6"/>
    <p:sldId id="274" r:id="rId7"/>
    <p:sldId id="278" r:id="rId8"/>
    <p:sldId id="266" r:id="rId9"/>
    <p:sldId id="263" r:id="rId10"/>
    <p:sldId id="275" r:id="rId11"/>
    <p:sldId id="276" r:id="rId12"/>
    <p:sldId id="27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2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32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98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4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40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56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64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44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93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75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12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03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80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35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94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98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53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562E46-BF1A-40FE-BAAE-9C46FAA2F07F}" type="datetimeFigureOut">
              <a:rPr lang="pt-BR" smtClean="0"/>
              <a:t>08/12/2023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DA01A0-A63D-4AA1-8B8E-4840E7DF42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74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4AA2E-CE9E-49FC-B1C7-362C52DB5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Reunião de Monitoria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1EDF48-4C59-416D-95C6-AF8C22394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dirty="0"/>
              <a:t>Momento com docentes orientadores e monitores</a:t>
            </a:r>
          </a:p>
          <a:p>
            <a:pPr algn="ctr"/>
            <a:r>
              <a:rPr lang="pt-BR" dirty="0"/>
              <a:t>Edital 09/23</a:t>
            </a:r>
          </a:p>
          <a:p>
            <a:pPr algn="ctr"/>
            <a:r>
              <a:rPr lang="pt-BR" dirty="0"/>
              <a:t>12/12/2023</a:t>
            </a: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3E042E20-7EF9-4B0C-8935-8B1C608729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208" y="258565"/>
            <a:ext cx="2292626" cy="9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3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D285AB4-F2F2-3E03-8048-89916F1C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RELATÓRIO SEMESTRAL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87FCC54-0469-A667-D3CE-115955911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Horário de atividades;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Atividades desenvolvidas;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Número de atendimentos (por mês);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Procura;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Dificuldades;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Autoavaliação.</a:t>
            </a:r>
          </a:p>
        </p:txBody>
      </p:sp>
    </p:spTree>
    <p:extLst>
      <p:ext uri="{BB962C8B-B14F-4D97-AF65-F5344CB8AC3E}">
        <p14:creationId xmlns:p14="http://schemas.microsoft.com/office/powerpoint/2010/main" val="393691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9D109-F038-58CC-399F-D98CD863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AVALIAÇÃO DO MONITOR PELO DOCENTE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8EB08A-5167-0B37-4A63-4E89D85F6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  <a:p>
            <a:r>
              <a:rPr lang="pt-BR" dirty="0"/>
              <a:t>Desenvolvimento de atividades. </a:t>
            </a:r>
          </a:p>
          <a:p>
            <a:r>
              <a:rPr lang="pt-BR" u="sng" dirty="0"/>
              <a:t>Fatores: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Responsabilidade;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Planejamento;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Organização;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Relacionamento;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Criatividade/iniciativa.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Sugestões, etc.</a:t>
            </a:r>
          </a:p>
        </p:txBody>
      </p:sp>
    </p:spTree>
    <p:extLst>
      <p:ext uri="{BB962C8B-B14F-4D97-AF65-F5344CB8AC3E}">
        <p14:creationId xmlns:p14="http://schemas.microsoft.com/office/powerpoint/2010/main" val="205807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7E72A-B4C5-5C3E-AB18-B1DE22E3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8C0912-0188-C017-9A63-C2B554F75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9600" dirty="0"/>
              <a:t>Dúvidas?</a:t>
            </a:r>
          </a:p>
        </p:txBody>
      </p:sp>
    </p:spTree>
    <p:extLst>
      <p:ext uri="{BB962C8B-B14F-4D97-AF65-F5344CB8AC3E}">
        <p14:creationId xmlns:p14="http://schemas.microsoft.com/office/powerpoint/2010/main" val="240751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0" indent="0" algn="ctr">
              <a:buNone/>
            </a:pPr>
            <a:r>
              <a:rPr lang="pt-BR" sz="9600" dirty="0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12546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74C2D-DF1C-C9AA-89B4-0372E536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Monitoria – Edital 09/2023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4E5CE23-6F35-EA65-7995-3FEC648E7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802666"/>
              </p:ext>
            </p:extLst>
          </p:nvPr>
        </p:nvGraphicFramePr>
        <p:xfrm>
          <a:off x="2491409" y="2531165"/>
          <a:ext cx="7010400" cy="3538330"/>
        </p:xfrm>
        <a:graphic>
          <a:graphicData uri="http://schemas.openxmlformats.org/drawingml/2006/table">
            <a:tbl>
              <a:tblPr/>
              <a:tblGrid>
                <a:gridCol w="7010400">
                  <a:extLst>
                    <a:ext uri="{9D8B030D-6E8A-4147-A177-3AD203B41FA5}">
                      <a16:colId xmlns:a16="http://schemas.microsoft.com/office/drawing/2014/main" val="4103633870"/>
                    </a:ext>
                  </a:extLst>
                </a:gridCol>
              </a:tblGrid>
              <a:tr h="780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dirty="0">
                          <a:effectLst/>
                        </a:rPr>
                        <a:t>Francisco </a:t>
                      </a:r>
                      <a:r>
                        <a:rPr lang="pt-BR" dirty="0" err="1">
                          <a:effectLst/>
                        </a:rPr>
                        <a:t>Erisson</a:t>
                      </a:r>
                      <a:r>
                        <a:rPr lang="pt-BR" dirty="0">
                          <a:effectLst/>
                        </a:rPr>
                        <a:t> Silva de Assis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098328"/>
                  </a:ext>
                </a:extLst>
              </a:tr>
              <a:tr h="415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dirty="0" err="1">
                          <a:effectLst/>
                        </a:rPr>
                        <a:t>Jailton</a:t>
                      </a:r>
                      <a:r>
                        <a:rPr lang="pt-BR" dirty="0">
                          <a:effectLst/>
                        </a:rPr>
                        <a:t> de Sousa Santos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80274"/>
                  </a:ext>
                </a:extLst>
              </a:tr>
              <a:tr h="780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dirty="0" err="1">
                          <a:effectLst/>
                        </a:rPr>
                        <a:t>Janycce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Emylle</a:t>
                      </a:r>
                      <a:r>
                        <a:rPr lang="pt-BR" dirty="0">
                          <a:effectLst/>
                        </a:rPr>
                        <a:t> Oliveira de Lima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173246"/>
                  </a:ext>
                </a:extLst>
              </a:tr>
              <a:tr h="780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dirty="0">
                          <a:effectLst/>
                        </a:rPr>
                        <a:t>João Paulo Martins Silvério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411802"/>
                  </a:ext>
                </a:extLst>
              </a:tr>
              <a:tr h="780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dirty="0">
                          <a:effectLst/>
                        </a:rPr>
                        <a:t>Loana Karine Santos Vieira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89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84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05D3-E449-7F77-20FF-9549B298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Monitoria – Edital 09/2023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77DEB3B-87F2-692B-3404-61F551ABE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470595"/>
              </p:ext>
            </p:extLst>
          </p:nvPr>
        </p:nvGraphicFramePr>
        <p:xfrm>
          <a:off x="2160104" y="2531165"/>
          <a:ext cx="8044069" cy="3617844"/>
        </p:xfrm>
        <a:graphic>
          <a:graphicData uri="http://schemas.openxmlformats.org/drawingml/2006/table">
            <a:tbl>
              <a:tblPr/>
              <a:tblGrid>
                <a:gridCol w="8044069">
                  <a:extLst>
                    <a:ext uri="{9D8B030D-6E8A-4147-A177-3AD203B41FA5}">
                      <a16:colId xmlns:a16="http://schemas.microsoft.com/office/drawing/2014/main" val="1051055436"/>
                    </a:ext>
                  </a:extLst>
                </a:gridCol>
              </a:tblGrid>
              <a:tr h="9044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dirty="0">
                          <a:effectLst/>
                        </a:rPr>
                        <a:t>Lucas Fernandes Pinheiro de Sousa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712269"/>
                  </a:ext>
                </a:extLst>
              </a:tr>
              <a:tr h="9044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dirty="0" err="1">
                          <a:effectLst/>
                        </a:rPr>
                        <a:t>Mailson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Darlin</a:t>
                      </a:r>
                      <a:r>
                        <a:rPr lang="pt-BR" dirty="0">
                          <a:effectLst/>
                        </a:rPr>
                        <a:t> da Silva Barbosa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727251"/>
                  </a:ext>
                </a:extLst>
              </a:tr>
              <a:tr h="9044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dirty="0">
                          <a:effectLst/>
                        </a:rPr>
                        <a:t>Manoel Brasiliano de Freitas Neto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139585"/>
                  </a:ext>
                </a:extLst>
              </a:tr>
              <a:tr h="9044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dirty="0">
                          <a:effectLst/>
                        </a:rPr>
                        <a:t>Jeremias da Silva Pereira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27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96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9DD57-37BD-A366-9F3C-7B376BF5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iniciar nossa conversa...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C4C2CB-75B0-6F0C-B89C-D354FE96D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dirty="0"/>
              <a:t>Como foi sua experiência como monitor/monitora?</a:t>
            </a:r>
          </a:p>
        </p:txBody>
      </p:sp>
    </p:spTree>
    <p:extLst>
      <p:ext uri="{BB962C8B-B14F-4D97-AF65-F5344CB8AC3E}">
        <p14:creationId xmlns:p14="http://schemas.microsoft.com/office/powerpoint/2010/main" val="250954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EA5A8-826A-030B-180D-19105175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desenvolvidas pela CTP: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0AAF81-085C-2723-7674-CC7C9AF7D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Divulgação dos horários dos monitores e monitoras;</a:t>
            </a:r>
          </a:p>
          <a:p>
            <a:r>
              <a:rPr lang="pt-BR" dirty="0"/>
              <a:t> Organização e disponibilização de formulários;</a:t>
            </a:r>
          </a:p>
          <a:p>
            <a:r>
              <a:rPr lang="pt-BR" dirty="0"/>
              <a:t>Atendimento e esclarecimento de dúvidas;</a:t>
            </a:r>
          </a:p>
          <a:p>
            <a:r>
              <a:rPr lang="pt-BR" dirty="0"/>
              <a:t> Agendamento de salas para atendimento do monitor.</a:t>
            </a:r>
          </a:p>
        </p:txBody>
      </p:sp>
    </p:spTree>
    <p:extLst>
      <p:ext uri="{BB962C8B-B14F-4D97-AF65-F5344CB8AC3E}">
        <p14:creationId xmlns:p14="http://schemas.microsoft.com/office/powerpoint/2010/main" val="14876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50849F9-19B0-1825-B871-4C0AF0D3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Ações desenvolvidas pela CTP: Horários divulgados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16CD0478-0D32-22D1-4148-137563F2834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659063"/>
            <a:ext cx="4718050" cy="576262"/>
          </a:xfrm>
        </p:spPr>
        <p:txBody>
          <a:bodyPr>
            <a:normAutofit/>
          </a:bodyPr>
          <a:lstStyle/>
          <a:p>
            <a:endParaRPr lang="pt-BR" u="sng" dirty="0">
              <a:solidFill>
                <a:srgbClr val="002060"/>
              </a:solidFill>
            </a:endParaRPr>
          </a:p>
          <a:p>
            <a:endParaRPr lang="pt-BR" dirty="0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50250086-ECE8-9596-66BF-4F20524671D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750365" y="2659063"/>
            <a:ext cx="1184275" cy="2632075"/>
          </a:xfrm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DA5C1E48-DC1F-3921-20DB-A487F1F155D8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7747690" y="2559464"/>
            <a:ext cx="1184275" cy="2632075"/>
          </a:xfrm>
        </p:spPr>
      </p:pic>
    </p:spTree>
    <p:extLst>
      <p:ext uri="{BB962C8B-B14F-4D97-AF65-F5344CB8AC3E}">
        <p14:creationId xmlns:p14="http://schemas.microsoft.com/office/powerpoint/2010/main" val="407324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id="{825B9EB0-8562-368A-4DDA-9FE7A6969E2D}"/>
              </a:ext>
            </a:extLst>
          </p:cNvPr>
          <p:cNvSpPr/>
          <p:nvPr/>
        </p:nvSpPr>
        <p:spPr>
          <a:xfrm>
            <a:off x="2252869" y="1046920"/>
            <a:ext cx="8017566" cy="4744279"/>
          </a:xfrm>
          <a:prstGeom prst="wedge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u="sng" dirty="0"/>
              <a:t>Lembrete</a:t>
            </a:r>
          </a:p>
          <a:p>
            <a:pPr algn="ctr"/>
            <a:r>
              <a:rPr lang="pt-BR" sz="4000" dirty="0"/>
              <a:t>Início das atividades: 22/08/2023.</a:t>
            </a:r>
          </a:p>
          <a:p>
            <a:pPr algn="ctr"/>
            <a:r>
              <a:rPr lang="pt-BR" sz="4000" dirty="0"/>
              <a:t>Período da monitoria: 04 meses.</a:t>
            </a:r>
          </a:p>
        </p:txBody>
      </p:sp>
    </p:spTree>
    <p:extLst>
      <p:ext uri="{BB962C8B-B14F-4D97-AF65-F5344CB8AC3E}">
        <p14:creationId xmlns:p14="http://schemas.microsoft.com/office/powerpoint/2010/main" val="372108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09221" y="607081"/>
            <a:ext cx="5023961" cy="523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5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95FE5-EE74-4641-B436-3A744E03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RELATÓRIO SEMESTRAL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311AE76-A530-55AA-5E6C-F8AA9D760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u="sng" dirty="0"/>
          </a:p>
          <a:p>
            <a:pPr algn="just"/>
            <a:r>
              <a:rPr lang="pt-BR" u="sng" dirty="0"/>
              <a:t>OBS:</a:t>
            </a:r>
            <a:r>
              <a:rPr lang="pt-BR" dirty="0"/>
              <a:t> Diferenciar na tabela os horários das seguintes atividades, usando as abreviações recomendadas: </a:t>
            </a:r>
          </a:p>
          <a:p>
            <a:pPr algn="just"/>
            <a:r>
              <a:rPr lang="pt-BR" dirty="0"/>
              <a:t>- Assistência aos estudantes na resolução de exercícios e esclarecimento de dúvidas (ATEND). </a:t>
            </a:r>
          </a:p>
          <a:p>
            <a:pPr algn="just"/>
            <a:r>
              <a:rPr lang="pt-BR" dirty="0"/>
              <a:t>- Preparação de atividades teóricas e/ou práticas (PREP). </a:t>
            </a:r>
          </a:p>
          <a:p>
            <a:pPr algn="just"/>
            <a:r>
              <a:rPr lang="pt-BR" dirty="0"/>
              <a:t>- Elaboração de material didático complementar (ELAB).</a:t>
            </a:r>
          </a:p>
        </p:txBody>
      </p:sp>
    </p:spTree>
    <p:extLst>
      <p:ext uri="{BB962C8B-B14F-4D97-AF65-F5344CB8AC3E}">
        <p14:creationId xmlns:p14="http://schemas.microsoft.com/office/powerpoint/2010/main" val="159646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Sisal</Template>
  <TotalTime>384</TotalTime>
  <Words>239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Orgânico</vt:lpstr>
      <vt:lpstr>Reunião de Monitoria</vt:lpstr>
      <vt:lpstr>Monitoria – Edital 09/2023</vt:lpstr>
      <vt:lpstr>Monitoria – Edital 09/2023</vt:lpstr>
      <vt:lpstr>Para iniciar nossa conversa...</vt:lpstr>
      <vt:lpstr>Ações desenvolvidas pela CTP:</vt:lpstr>
      <vt:lpstr>Ações desenvolvidas pela CTP: Horários divulgados</vt:lpstr>
      <vt:lpstr>Apresentação do PowerPoint</vt:lpstr>
      <vt:lpstr>Apresentação do PowerPoint</vt:lpstr>
      <vt:lpstr>RELATÓRIO SEMESTRAL</vt:lpstr>
      <vt:lpstr>RELATÓRIO SEMESTRAL</vt:lpstr>
      <vt:lpstr>AVALIAÇÃO DO MONITOR PELO DOCENTE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de Monitoria</dc:title>
  <dc:creator>Joanna</dc:creator>
  <cp:lastModifiedBy>Joanna</cp:lastModifiedBy>
  <cp:revision>57</cp:revision>
  <dcterms:created xsi:type="dcterms:W3CDTF">2021-08-25T11:28:53Z</dcterms:created>
  <dcterms:modified xsi:type="dcterms:W3CDTF">2023-12-08T17:52:23Z</dcterms:modified>
</cp:coreProperties>
</file>