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264" r:id="rId3"/>
    <p:sldId id="268" r:id="rId4"/>
    <p:sldId id="289" r:id="rId6"/>
    <p:sldId id="258" r:id="rId7"/>
    <p:sldId id="259" r:id="rId8"/>
    <p:sldId id="275" r:id="rId9"/>
    <p:sldId id="274" r:id="rId10"/>
    <p:sldId id="293" r:id="rId11"/>
    <p:sldId id="300" r:id="rId12"/>
    <p:sldId id="294" r:id="rId13"/>
    <p:sldId id="278" r:id="rId14"/>
    <p:sldId id="299" r:id="rId15"/>
    <p:sldId id="297" r:id="rId16"/>
    <p:sldId id="276" r:id="rId17"/>
    <p:sldId id="283" r:id="rId18"/>
    <p:sldId id="273" r:id="rId19"/>
    <p:sldId id="281" r:id="rId20"/>
    <p:sldId id="280" r:id="rId21"/>
    <p:sldId id="292" r:id="rId22"/>
    <p:sldId id="301" r:id="rId23"/>
    <p:sldId id="269" r:id="rId24"/>
  </p:sldIdLst>
  <p:sldSz cx="9144000" cy="6858000" type="screen4x3"/>
  <p:notesSz cx="6797675" cy="992949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945" autoAdjust="0"/>
  </p:normalViewPr>
  <p:slideViewPr>
    <p:cSldViewPr showGuides="1">
      <p:cViewPr varScale="1">
        <p:scale>
          <a:sx n="85" d="100"/>
          <a:sy n="85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30074-FA0D-4BE8-A25A-3D69AA58FC04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C8DE-708C-4F2E-B328-B5C12CF50218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9646-FD27-40BE-ADE0-0FE3F10CA909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CA08-75D4-4EFB-BCBC-A103F413F19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CA08-75D4-4EFB-BCBC-A103F413F194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F2D8-565B-42A3-A472-FB8E854BF0B5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9322-EC74-4957-A41A-96336E22ECED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hyperlink" Target="https://ifce.edu.br/acesso-rapido/concursos-publicos/editais/ensino/assistencia-estudantil/campus-juazeiro/20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image2.wdp"/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lIJsDuR6oI" TargetMode="External"/><Relationship Id="rId1" Type="http://schemas.openxmlformats.org/officeDocument/2006/relationships/hyperlink" Target="mailto:aestudantiljua@ifce.edu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.wdp"/><Relationship Id="rId4" Type="http://schemas.openxmlformats.org/officeDocument/2006/relationships/image" Target="../media/image1.jpeg"/><Relationship Id="rId3" Type="http://schemas.openxmlformats.org/officeDocument/2006/relationships/hyperlink" Target="http://sisae.ifce.edu.br/" TargetMode="External"/><Relationship Id="rId2" Type="http://schemas.openxmlformats.org/officeDocument/2006/relationships/hyperlink" Target="mailto:cca.juazeiro@ifce.edu.br" TargetMode="External"/><Relationship Id="rId1" Type="http://schemas.openxmlformats.org/officeDocument/2006/relationships/hyperlink" Target="https://qacademico.ifce.edu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326" y="3284984"/>
            <a:ext cx="8712968" cy="201622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NACIONAL DE ASSISTÊNCIA ESTUDANTIL – PNAES</a:t>
            </a:r>
            <a:br>
              <a:rPr lang="pt-BR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Auxílios Estudantis do IFCE</a:t>
            </a:r>
            <a:endParaRPr lang="pt-BR" sz="3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2418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/>
          <p:nvPr/>
        </p:nvSpPr>
        <p:spPr>
          <a:xfrm>
            <a:off x="229326" y="5298538"/>
            <a:ext cx="8712968" cy="13708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CONSUP nº 024/2023 </a:t>
            </a:r>
            <a:endParaRPr lang="pt-BR" sz="20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Regulamento de Auxílios Estudantis (RAE)</a:t>
            </a:r>
            <a:endParaRPr lang="pt-BR" sz="20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i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:\Users\vieir\Desktop\Logo IFC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937"/>
            <a:ext cx="1944216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88840"/>
            <a:ext cx="5112568" cy="456742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50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DICAS</a:t>
            </a:r>
            <a:r>
              <a:rPr lang="pt-BR" sz="40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endParaRPr lang="pt-BR" sz="40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DOCUMENTAÇÃO GERAL</a:t>
            </a:r>
            <a:endParaRPr lang="pt-BR" sz="4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>
                <a:latin typeface="Agency FB" panose="020B0503020202020204" pitchFamily="34" charset="0"/>
                <a:cs typeface="Arial" panose="020B0604020202020204" pitchFamily="34" charset="0"/>
              </a:rPr>
              <a:t>e</a:t>
            </a:r>
            <a:endParaRPr lang="pt-BR" sz="4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DOCUMENTAÇÃO ESPECÍFICA</a:t>
            </a:r>
            <a:endParaRPr lang="pt-BR" sz="4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 rot="16200000">
            <a:off x="6802051" y="3215173"/>
            <a:ext cx="108451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DOCUMENTAÇÃO GERAL</a:t>
            </a:r>
            <a:endParaRPr lang="pt-BR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844824"/>
            <a:ext cx="5348041" cy="1512168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Comprovante de residência: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fatura de energia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água, boleto bancário, entre outros.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Validade: Novembro (11), Outubro (10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Setembro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(09)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  <a:endParaRPr lang="pt-B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1026" name="Picture 2" descr="O aproveitamento de área do Castanhão se dará em regime de concessão para a instalação e operação de sistemas de geração de energia elétrica fotovoltaic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376264" cy="15121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/>
          <p:nvPr/>
        </p:nvSpPr>
        <p:spPr>
          <a:xfrm>
            <a:off x="612775" y="3356992"/>
            <a:ext cx="5471393" cy="165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Comprovantes de renda: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contracheque, CTPS, extrato de benefício, declaração de ocupação - renda informal e não renda.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Validade: Novembro (11), Outubro (10) ou Setembro (09) de 2023.</a:t>
            </a:r>
            <a:endParaRPr lang="pt-BR" dirty="0"/>
          </a:p>
        </p:txBody>
      </p:sp>
      <p:pic>
        <p:nvPicPr>
          <p:cNvPr id="1028" name="Picture 4" descr="Como fazer a Carteira de Trabalho Digital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376264" cy="15121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AutoShape 10" descr="Screenshot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9" name="AutoShape 12" descr="C:\Users\elaine.vieira\Desktop\unnamed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AutoShape 14" descr="C:\Users\elaine.vieira\Desktop\unnamed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3" name="Espaço Reservado para Conteúdo 2"/>
          <p:cNvSpPr txBox="1"/>
          <p:nvPr/>
        </p:nvSpPr>
        <p:spPr>
          <a:xfrm>
            <a:off x="771226" y="5157192"/>
            <a:ext cx="5328592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Comprovante Programa Bolsa Família: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 do beneficiário(a), NIS, valor (R$) e data.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Validade: Novembro (11), Outubro (10) ou Setembro (09) de 2023.</a:t>
            </a:r>
            <a:endParaRPr lang="pt-BR" sz="36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sp>
        <p:nvSpPr>
          <p:cNvPr id="14" name="Espaço Reservado para Conteúdo 2"/>
          <p:cNvSpPr txBox="1"/>
          <p:nvPr/>
        </p:nvSpPr>
        <p:spPr>
          <a:xfrm>
            <a:off x="612775" y="1124744"/>
            <a:ext cx="8063681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Responsabilidade pelas informações prestadas: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para o(a) estudante menor de idade</a:t>
            </a:r>
            <a:r>
              <a:rPr lang="pt-BR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Auxílio Brasil: Como fazer a consulta pelo CPF - 18/11/2021 - Grana - Ag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376264" cy="153617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DOCUMENTAÇÃO ESPECÍFICA POR AUXÍLIO</a:t>
            </a:r>
            <a:endParaRPr lang="pt-BR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1525" y="1268730"/>
            <a:ext cx="7914005" cy="282829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AUXÍLIO INCLUSÃO DIGITAL: </a:t>
            </a:r>
            <a:endParaRPr lang="pt-BR" sz="36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lphaLcParenR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03 (três) orçamentos de empresas distintas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sp>
        <p:nvSpPr>
          <p:cNvPr id="5" name="AutoShape 6" descr="Screensho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AutoShape 10" descr="Screenshot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9" name="AutoShape 12" descr="C:\Users\elaine.vieira\Desktop\unnamed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AutoShape 14" descr="C:\Users\elaine.vieira\Desktop\unnamed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88840"/>
            <a:ext cx="4952636" cy="456742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50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DICAS</a:t>
            </a:r>
            <a:r>
              <a:rPr lang="pt-BR" sz="40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endParaRPr lang="pt-BR" sz="40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DE PREENCHIMENTO DA CARACTERIZAÇÃO SOCIOECONÔMICA</a:t>
            </a:r>
            <a:endParaRPr lang="pt-BR" sz="40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 rot="16200000">
            <a:off x="6802051" y="3215173"/>
            <a:ext cx="108451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433" y="1340768"/>
            <a:ext cx="8229600" cy="5256584"/>
          </a:xfrm>
        </p:spPr>
        <p:txBody>
          <a:bodyPr>
            <a:noAutofit/>
          </a:bodyPr>
          <a:lstStyle/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ESTUDANTE: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que não possui nenhum tipo de trabalho remunerado mas estuda.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APOSENTADO/PENSIONISTA: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aquele que possui renda mensal oriunda de aposentadoria e/ou pensão (na maioria dos casos pagas pelo INSS).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DESEMPREGADO</a:t>
            </a:r>
            <a:r>
              <a:rPr lang="pt-BR" sz="1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 aquele que não possui nenhum tipo de trabalho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remunerado (formal ou informal).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EMPREGADO CARTEIRA ASSINADA: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que possui contrato formal de trabalho.</a:t>
            </a:r>
            <a:endParaRPr lang="pt-BR" sz="19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TRABALHOU: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</a:t>
            </a:r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adulto que nunca possuiu trabalho remunerado (formal ou informal); ou criança que ainda não estuda.</a:t>
            </a:r>
            <a:endParaRPr lang="pt-BR" sz="19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 PÚBLICO: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aquele que trabalha em instituições públicas.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SEM VÍNCULO EMPREGATÍCIO: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que trabalha para outras pessoas sem contrato formal de trabalho ou é trabalhador autônomo (é o seu próprio patrão).</a:t>
            </a:r>
            <a:endParaRPr lang="pt-BR" sz="19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/>
          <p:nvPr/>
        </p:nvSpPr>
        <p:spPr>
          <a:xfrm>
            <a:off x="755576" y="274638"/>
            <a:ext cx="7931224" cy="7780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SITUAÇÃO PROFISSIONAL</a:t>
            </a:r>
            <a:endParaRPr lang="pt-BR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872" y="1417638"/>
            <a:ext cx="4281271" cy="5107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Doenças crônicas são aquelas geralmente de desenvolvimento lento, de longa duração e, por isso, levam um tempo mais longo para serem curadas ou, em alguns casos, não têm cura.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5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 </a:t>
            </a:r>
            <a:r>
              <a:rPr lang="pt-BR" sz="25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Hipertensão arterial, Diabetes, Câncer, Asma , Esquizofrenia, Doença de </a:t>
            </a:r>
            <a:r>
              <a:rPr lang="pt-BR" sz="25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Alzheimer, entre outras.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medicina-tradicional-chinesa.com/wp-content/uploads/2014/11/hipertensa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43" y="1422996"/>
            <a:ext cx="4286666" cy="49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/>
          <p:nvPr/>
        </p:nvSpPr>
        <p:spPr>
          <a:xfrm>
            <a:off x="711418" y="332656"/>
            <a:ext cx="7931224" cy="7780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 QUE SÃO DOENÇAS CRÔNICAS?</a:t>
            </a:r>
            <a:endParaRPr lang="pt-BR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Entende-se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BRUTA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mensal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somatório dos valores brutos de salários, proventos, pensões, pensões alimentícias,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aposentadorias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outros rendimentos 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remunerado.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Entende-se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LÍQUIDA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mensal</a:t>
            </a:r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valor que as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pessoas efetivamente recebem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 seu trabalho, sejam empregados, autônomos ou empresários, após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descontos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devidos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smtClean="0"/>
              <a:t>(imposto de renda, previdência social, entre outros).</a:t>
            </a:r>
            <a:endParaRPr lang="pt-BR" b="1" dirty="0">
              <a:solidFill>
                <a:srgbClr val="002060"/>
              </a:solidFill>
            </a:endParaRPr>
          </a:p>
          <a:p>
            <a:pPr algn="just"/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/>
          <p:nvPr/>
        </p:nvSpPr>
        <p:spPr>
          <a:xfrm>
            <a:off x="755576" y="274638"/>
            <a:ext cx="7931224" cy="7780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RENDA BRUTA X RENDA LÍQUIDA</a:t>
            </a:r>
            <a:endParaRPr lang="pt-BR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6" y="440668"/>
            <a:ext cx="72220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7770845" y="3575149"/>
            <a:ext cx="118762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RENDA BRUTA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727776" y="5545832"/>
            <a:ext cx="118762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RENDA LÍQUIDA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5220072" y="3863181"/>
            <a:ext cx="2426923" cy="710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372200" y="4941168"/>
            <a:ext cx="1274795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57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OUTRAS DÚVIDAS</a:t>
            </a:r>
            <a:endParaRPr lang="pt-BR" sz="57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Como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posso acompanhar os processos de concessão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auxílios estudantis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IFCE – </a:t>
            </a:r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Juazeiro do Norte?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Através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SISAE, pelas redes sociais do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no seguinte link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ifce.edu.br/acesso-rapido/concursos-publicos/editais/ensino/assistencia-estudantil/campus-juazeiro/2021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Preenchi minha solicitação de maneira errada. Posso refazer?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Durante o período de inscrição você pode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sua inscrição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uma nova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Encerrado o prazo, apenas a última inscrição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considerada válida. 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01926"/>
            <a:ext cx="8178080" cy="471287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160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OUTRAS </a:t>
            </a:r>
            <a:r>
              <a:rPr lang="pt-BR" sz="16000" b="1" dirty="0">
                <a:solidFill>
                  <a:srgbClr val="FF0000"/>
                </a:solidFill>
                <a:latin typeface="Agency FB" panose="020B0503020202020204" pitchFamily="34" charset="0"/>
              </a:rPr>
              <a:t>DÚVIDAS</a:t>
            </a:r>
            <a:endParaRPr lang="pt-BR" sz="16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pt-BR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posso acompanhar as etapas da seleção e ver o resultado final no SISAE?</a:t>
            </a:r>
            <a:endParaRPr lang="pt-BR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O(A) estudante deve clicar na aba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“acompanhamento de inscrições” no SISAE,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onde aparecerá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9600" b="1" i="1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inscrição:  </a:t>
            </a:r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“auxílio concedido” </a:t>
            </a:r>
            <a:r>
              <a:rPr lang="pt-BR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(solicitação será atendida)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auxílio indeferido”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foi </a:t>
            </a:r>
            <a:r>
              <a:rPr lang="pt-BR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negada)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9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“lista de </a:t>
            </a:r>
            <a:r>
              <a:rPr lang="pt-BR" sz="9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espera” (solicitação poderá ser atendida futuramente)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visualizar o parecer social é necessário posicionar o cursor do mouse em cima do “status da inscrição”.</a:t>
            </a:r>
            <a:endParaRPr lang="pt-BR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608512"/>
          </a:xfrm>
          <a:ln>
            <a:solidFill>
              <a:srgbClr val="00B050"/>
            </a:solidFill>
          </a:ln>
        </p:spPr>
        <p:txBody>
          <a:bodyPr>
            <a:normAutofit lnSpcReduction="20000"/>
          </a:bodyPr>
          <a:lstStyle/>
          <a:p>
            <a:pPr marL="0" indent="0" algn="ctr">
              <a:buNone/>
            </a:pP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3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EDITAL Nº </a:t>
            </a:r>
            <a:endParaRPr lang="pt-BR" sz="43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300" b="1" dirty="0" smtClean="0">
                <a:solidFill>
                  <a:srgbClr val="00666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PROCESSO SELETIVO DE INCLUSÃO DIGITAL</a:t>
            </a:r>
            <a:endParaRPr lang="pt-BR" sz="4300" b="1" dirty="0" smtClean="0">
              <a:solidFill>
                <a:srgbClr val="006666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300" b="1" dirty="0" smtClean="0">
              <a:solidFill>
                <a:srgbClr val="006666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Aquisição de tabletes/computadores;</a:t>
            </a:r>
            <a:endParaRPr lang="pt-BR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Atualização/manutenção de equipamentos.</a:t>
            </a:r>
            <a:endParaRPr lang="pt-BR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contestar o resultado preliminar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da seleção é necessário interpor recurso, de acordo com as orientações e prazo contidos no edital e no SISAE, clicando no botão “Ações” e depois em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“Recursos”.</a:t>
            </a:r>
            <a:endParaRPr lang="pt-BR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O atendimento das solicitações </a:t>
            </a:r>
            <a:r>
              <a:rPr lang="pt-BR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lista de espera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ocorrerá de acordo com a disponibilidade orçamentária do </a:t>
            </a:r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, estando condicionado à validade do edital.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4593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910215"/>
            <a:ext cx="8784976" cy="4543121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t-BR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caso de dúvidas:</a:t>
            </a:r>
            <a:br>
              <a:rPr lang="pt-BR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nvie </a:t>
            </a:r>
            <a:r>
              <a:rPr lang="pt-BR" sz="31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aestudantiljua@ifce.edu.br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t-BR" sz="3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 o tutorial  disponível em 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https://www.youtube.com/watch?v=blIJsDuR6oI</a:t>
            </a:r>
            <a:b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rocure o </a:t>
            </a:r>
            <a:r>
              <a:rPr lang="pt-B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Social </a:t>
            </a:r>
            <a:r>
              <a:rPr lang="pt-BR" sz="3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Departamento de Assuntos </a:t>
            </a:r>
            <a:r>
              <a:rPr lang="pt-BR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Estudantis - DAE.</a:t>
            </a:r>
            <a:endParaRPr lang="pt-BR" sz="3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78" y="356325"/>
            <a:ext cx="4282539" cy="14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:\Users\vieir\Desktop\Logo IFC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1296144" cy="13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463027"/>
            <a:ext cx="7920880" cy="1498179"/>
          </a:xfrm>
        </p:spPr>
        <p:txBody>
          <a:bodyPr>
            <a:normAutofit/>
          </a:bodyPr>
          <a:lstStyle/>
          <a:p>
            <a:r>
              <a:rPr lang="pt-BR" sz="33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Vamos conhecer o Auxílio Inclusão Digital?</a:t>
            </a:r>
            <a:endParaRPr lang="pt-BR" sz="33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284984"/>
            <a:ext cx="8229600" cy="4525963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11505" y="2706370"/>
            <a:ext cx="7920990" cy="39046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charset="0"/>
              <a:buChar char="Ø"/>
            </a:pPr>
            <a:endParaRPr lang="pt-B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pt-B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em parcela única de até R$ 886,56;</a:t>
            </a: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pt-B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compra/contração do equipamento/serviço deve ser comprovada através de nota/cupom fiscal;</a:t>
            </a: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pt-B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nota/cupom fiscal deve está em nome do(a) estudante ou dos pais (quando menor) e ter data posterior ao resultado final deste edital; e</a:t>
            </a: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pt-B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o(a) discente não comprove a utilização do auxílio, ficará impedido de receber qualquer outro até que regularize a pendência.</a:t>
            </a: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28151"/>
            <a:ext cx="8229600" cy="4720816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EDITAL Nº /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PROCESSO SELETIVO DE 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AUXÍLIO INCLUSÃO DIGITAL 2023.2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Como funciona?</a:t>
            </a:r>
            <a:endParaRPr lang="pt-BR" sz="28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5000" b="1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5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0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       </a:t>
            </a:r>
            <a:endParaRPr lang="pt-BR" sz="5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5000" b="1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16632"/>
            <a:ext cx="4680520" cy="15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110444" y="2996952"/>
          <a:ext cx="7128792" cy="3379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7580"/>
                <a:gridCol w="3451212"/>
              </a:tblGrid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ETAPAS</a:t>
                      </a:r>
                      <a:r>
                        <a:rPr lang="pt-BR" sz="19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 SELEÇÃO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</a:t>
                      </a: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edital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16/11/2023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Impugnação</a:t>
                      </a:r>
                      <a:r>
                        <a:rPr lang="pt-BR" sz="19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do edital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17/11/2023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Oficinas de Orientação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17/11/2023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Inscrições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20 a 26/11/2023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 socioeconômica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27/11 a 05/12/2023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Entrevistas/Visitas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06 e 07/12/2023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preliminar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11/12/2023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Interposição de recurso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12 e 13/12/2023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final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15/12/2023</a:t>
                      </a:r>
                      <a:endParaRPr lang="pt-BR" sz="19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1"/>
            <a:ext cx="8568952" cy="4824537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CADASTRO DO ESTUDANTE NO SISAE</a:t>
            </a:r>
            <a:endParaRPr lang="pt-BR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O(A) estudante deve possuir um e-mail válido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cadastrado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Sistema Q-Acadêmico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não tenha, poderá fazê-lo diretamente no 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Q-Acadêmico e aguardar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aprovação da 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de Controle Acadêmico (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CCA), no seguinte endereço: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://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qacademico.ifce.edu.br/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Entrar em contato com a CCA através do </a:t>
            </a:r>
            <a:r>
              <a:rPr lang="pt-BR" sz="22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cca.juazeiro@ifce.edu.br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solicitar o registro.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Acessar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SISAE para cadastrar novo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usuário: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://sisae.ifce.edu.br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escolher a opção 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"É aluno e não tem </a:t>
            </a: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cadastro“.</a:t>
            </a:r>
            <a:endParaRPr lang="pt-BR" sz="22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rabicPeriod" startAt="3"/>
            </a:pPr>
            <a:endParaRPr lang="pt-BR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7971714" cy="92697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040" y="2047490"/>
            <a:ext cx="8229600" cy="420506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O(A) estudante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receberá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informando que é necessário completar seu cadastro.</a:t>
            </a:r>
            <a:endParaRPr lang="pt-BR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3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preencher </a:t>
            </a:r>
            <a:r>
              <a:rPr lang="pt-BR" sz="23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informações </a:t>
            </a:r>
            <a:r>
              <a:rPr lang="pt-BR" sz="23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solicitadas e escolher uma senha de 08 (oito) dígitos.</a:t>
            </a:r>
            <a:endParaRPr lang="pt-BR" sz="23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acessar o SISAE utilize seu nº de matrícula como </a:t>
            </a:r>
            <a:r>
              <a:rPr lang="pt-BR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a senha que acabou de cadastrar.</a:t>
            </a:r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 explicativo em elipse 3"/>
          <p:cNvSpPr/>
          <p:nvPr/>
        </p:nvSpPr>
        <p:spPr>
          <a:xfrm>
            <a:off x="5724128" y="3405655"/>
            <a:ext cx="2805002" cy="1488733"/>
          </a:xfrm>
          <a:prstGeom prst="wedgeEllipseCallout">
            <a:avLst>
              <a:gd name="adj1" fmla="val -44109"/>
              <a:gd name="adj2" fmla="val -54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Grave bem </a:t>
            </a:r>
            <a:r>
              <a:rPr lang="pt-BR" sz="1600" b="1" dirty="0">
                <a:solidFill>
                  <a:schemeClr val="tx1"/>
                </a:solidFill>
              </a:rPr>
              <a:t>a senha que está cadastrando, </a:t>
            </a:r>
            <a:r>
              <a:rPr lang="pt-BR" sz="1600" b="1" dirty="0" smtClean="0">
                <a:solidFill>
                  <a:schemeClr val="tx1"/>
                </a:solidFill>
              </a:rPr>
              <a:t>pois através dela irá acessar o SISAE. 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536504"/>
          </a:xfrm>
          <a:ln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200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COMO SE INSCREVER EM UMA OFERTA DE AUXÍLIO?</a:t>
            </a:r>
            <a:endParaRPr lang="pt-BR" sz="42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Inicie a inscrição apenas quando a documentação exigida no Edital estiver completa e organizada.</a:t>
            </a: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5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é possível realizar alteração na caracterização (questionário) após finalizar a inscrição.</a:t>
            </a:r>
            <a:endParaRPr lang="pt-BR" sz="35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5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possível adicionar documentos até o prazo final de inscrição.</a:t>
            </a:r>
            <a:endParaRPr lang="pt-BR" sz="35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8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Escolha a(s) 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oferta(s) </a:t>
            </a: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auxílio </a:t>
            </a: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desejada e inicie </a:t>
            </a: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preenchimento da </a:t>
            </a: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sociofamiliar.</a:t>
            </a: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pt-BR" sz="33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3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C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641" t="39015" r="16053" b="27731"/>
          <a:stretch>
            <a:fillRect/>
          </a:stretch>
        </p:blipFill>
        <p:spPr bwMode="auto">
          <a:xfrm>
            <a:off x="4674840" y="4077072"/>
            <a:ext cx="4073624" cy="216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01926"/>
            <a:ext cx="8352928" cy="453650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Na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aba “Grupo Familiar” os membros da família são cadastrados clicando-se no botão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Adicionar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e, ao finalizar o preenchimento das informações de cada membro, clicando-se em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finalizar o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preenchimento do questionário de caracterização sociofamiliar o(a) estudante deve clicar no botão </a:t>
            </a: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e, em seguida,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anexar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documentação.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6"/>
            </a:pP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8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pt-BR" sz="33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3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C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493" t="34563" r="16347" b="31397"/>
          <a:stretch>
            <a:fillRect/>
          </a:stretch>
        </p:blipFill>
        <p:spPr bwMode="auto">
          <a:xfrm>
            <a:off x="467544" y="4293096"/>
            <a:ext cx="8064896" cy="20162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53650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documentos devem estar no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formato PDF ou JPEG (imagem/fotografia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1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Fique atento(a) a visualização dos documentos pois  devem estar legíveis aos assistentes sociais.</a:t>
            </a:r>
            <a:endParaRPr lang="pt-BR" sz="21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comprovantes de renda e as “declarações de não exercício de atividade remunerada” devem ser anexados no campo </a:t>
            </a:r>
            <a:r>
              <a:rPr lang="pt-B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“Comprovante de Renda”. 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SISAE aceita mais de um arquivo por campo.</a:t>
            </a:r>
            <a:endParaRPr lang="pt-B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Após anexar os</a:t>
            </a:r>
            <a:endParaRPr lang="pt-B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documentos, </a:t>
            </a:r>
            <a:endParaRPr lang="pt-B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 a</a:t>
            </a:r>
            <a:endParaRPr lang="pt-BR" sz="2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inscrição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6"/>
            </a:pP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8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pt-BR" sz="33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3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C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188640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199" t="18329" r="16641" b="40300"/>
          <a:stretch>
            <a:fillRect/>
          </a:stretch>
        </p:blipFill>
        <p:spPr bwMode="auto">
          <a:xfrm>
            <a:off x="3635896" y="4725144"/>
            <a:ext cx="4824536" cy="16561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7065</Words>
  <Application>WPS Presentation</Application>
  <PresentationFormat>Apresentação na tela (4:3)</PresentationFormat>
  <Paragraphs>224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Agency FB</vt:lpstr>
      <vt:lpstr>Wingdings</vt:lpstr>
      <vt:lpstr>Times New Roman</vt:lpstr>
      <vt:lpstr>Arial Black</vt:lpstr>
      <vt:lpstr>Microsoft YaHei</vt:lpstr>
      <vt:lpstr>Arial Unicode MS</vt:lpstr>
      <vt:lpstr>Calibri</vt:lpstr>
      <vt:lpstr>Tema do Office</vt:lpstr>
      <vt:lpstr>PROGRAMA NACIONAL DE ASSISTÊNCIA ESTUDANTIL – PNAES  Programa de Auxílios Estudantis do IFCE</vt:lpstr>
      <vt:lpstr>PowerPoint 演示文稿</vt:lpstr>
      <vt:lpstr>Vamos conhecer o Auxílio Inclusão Digital?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</vt:lpstr>
      <vt:lpstr>DOCUMENTAÇÃO GERAL</vt:lpstr>
      <vt:lpstr>DOCUMENTAÇÃO ESPECÍFICA POR AUXÍLIO</vt:lpstr>
      <vt:lpstr>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caso de dúvidas:  Envie email para aestudantiljua@ifce.edu.br ,  Veja o tutorial  disponível em https://www.youtube.com/watch?v=blIJsDuR6oI  Procure o Serviço Social no Departamento de Assuntos Estudantis - DAE.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ASSISTÊNCIA ESTUDANTIL</dc:title>
  <dc:creator>elaine</dc:creator>
  <cp:lastModifiedBy>elaine.vieira</cp:lastModifiedBy>
  <cp:revision>124</cp:revision>
  <cp:lastPrinted>2022-08-09T17:58:00Z</cp:lastPrinted>
  <dcterms:created xsi:type="dcterms:W3CDTF">2014-05-23T17:02:00Z</dcterms:created>
  <dcterms:modified xsi:type="dcterms:W3CDTF">2023-11-16T13:00:51Z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1415C91310254E23AB0035EF19216A4C_13</vt:lpwstr>
  </property>
  <property fmtid="{D5CDD505-2E9C-101B-9397-08002B2CF9AE}" pid="3" name="KSOProductBuildVer">
    <vt:lpwstr>1046-12.2.0.13306</vt:lpwstr>
  </property>
</Properties>
</file>