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71" r:id="rId4"/>
    <p:sldId id="259" r:id="rId5"/>
    <p:sldId id="272" r:id="rId6"/>
    <p:sldId id="273" r:id="rId7"/>
    <p:sldId id="269" r:id="rId8"/>
    <p:sldId id="27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5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16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0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16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3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88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98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72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29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F2D8-565B-42A3-A472-FB8E854BF0B5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9322-EC74-4957-A41A-96336E22E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53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F2D8-565B-42A3-A472-FB8E854BF0B5}" type="datetimeFigureOut">
              <a:rPr lang="pt-BR" smtClean="0"/>
              <a:t>20/01/2023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79322-EC74-4957-A41A-96336E22E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49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estudantiljua@ifce.edu.br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ap.ifce.edu.br/" TargetMode="External"/><Relationship Id="rId2" Type="http://schemas.openxmlformats.org/officeDocument/2006/relationships/hyperlink" Target="https://qacademico.ifce.edu.b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326" y="2996952"/>
            <a:ext cx="8712968" cy="2304256"/>
          </a:xfrm>
        </p:spPr>
        <p:txBody>
          <a:bodyPr>
            <a:normAutofit/>
          </a:bodyPr>
          <a:lstStyle/>
          <a:p>
            <a:r>
              <a:rPr lang="pt-BR" sz="38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</a:t>
            </a:r>
            <a:br>
              <a:rPr lang="pt-BR" sz="38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8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ASSUNTOS ESTUDANTIS – DAE</a:t>
            </a:r>
            <a:br>
              <a:rPr lang="pt-BR" sz="38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DE ASSISTÊNCIA ESTUDANTIL</a:t>
            </a:r>
            <a:endParaRPr lang="pt-BR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42418"/>
            <a:ext cx="4680520" cy="1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723458" y="5261012"/>
            <a:ext cx="5788260" cy="65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pt-BR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logo-vertical-ifce.png — Instituto Federal de Educação, Ciência e  Tecnologia do Ceará IF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3032"/>
            <a:ext cx="2616225" cy="26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</a:t>
            </a:r>
            <a:r>
              <a:rPr lang="pt-BR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</a:t>
            </a:r>
            <a:endParaRPr lang="pt-BR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Tânia–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Recepcionista DAE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Mônica Laurentino –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Recepcionista RA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Hebert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Tavares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Recepcionista RA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Fabrícia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Leite –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Psicóloga/Chefe de Departamento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Elaine Vieira –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Social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Maria Cláudia –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Assistente Social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José Chagas de Oliveira –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de Alunos</a:t>
            </a:r>
          </a:p>
          <a:p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Alcilene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Loiola Matos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Assistente de Alunos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Miselane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Silva Araújo –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Nutricionista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Jacob Oliveira –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Médico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(Afastamento)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Lindomar Gomes – </a:t>
            </a:r>
            <a:r>
              <a:rPr 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Enfermeiro/Coordenador de Saúde, Esporte e Lazer</a:t>
            </a:r>
            <a:endParaRPr lang="pt-B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Orbélia Gomes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Técnica em Enfermagem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Rosane Furtado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Odontóloga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Vicente Evaldo -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Odontólogo</a:t>
            </a:r>
          </a:p>
        </p:txBody>
      </p:sp>
    </p:spTree>
    <p:extLst>
      <p:ext uri="{BB962C8B-B14F-4D97-AF65-F5344CB8AC3E}">
        <p14:creationId xmlns:p14="http://schemas.microsoft.com/office/powerpoint/2010/main" val="7386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73" y="2249377"/>
            <a:ext cx="1077644" cy="1961312"/>
          </a:xfrm>
          <a:ln>
            <a:solidFill>
              <a:schemeClr val="tx1"/>
            </a:solidFill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</a:t>
            </a:r>
            <a:r>
              <a:rPr lang="pt-BR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</a:t>
            </a:r>
            <a:endParaRPr lang="pt-BR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48" y="4385629"/>
            <a:ext cx="1198473" cy="2117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9"/>
          <a:stretch/>
        </p:blipFill>
        <p:spPr>
          <a:xfrm>
            <a:off x="459766" y="4581128"/>
            <a:ext cx="1440160" cy="14898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73444"/>
            <a:ext cx="1197446" cy="1591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068421"/>
            <a:ext cx="1490217" cy="1536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 r="14928"/>
          <a:stretch/>
        </p:blipFill>
        <p:spPr>
          <a:xfrm>
            <a:off x="4529638" y="5164896"/>
            <a:ext cx="1392936" cy="1530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54" y="1866200"/>
            <a:ext cx="1080120" cy="1721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73" y="1733807"/>
            <a:ext cx="1157983" cy="1870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utoShape 2" descr="blob:https://web.whatsapp.com/71d484b0-9bae-41e0-8150-c08144d2f97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lob:https://web.whatsapp.com/71d484b0-9bae-41e0-8150-c08144d2f97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24" y="3399733"/>
            <a:ext cx="1127350" cy="1503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94" y="1602007"/>
            <a:ext cx="1273411" cy="1465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44694"/>
            <a:ext cx="1391816" cy="1391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E SERVIÇOS</a:t>
            </a:r>
            <a:endParaRPr lang="pt-BR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514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Programa de Auxílios Estudantis: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Solicitação através de Edital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Moradia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Discentes Mães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Pais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Formação.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PREVISÃO DE LANÇAMENTO DO EDITAL: FEVEREIRO/2023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Solicitação avulsa: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Didático-pedagógico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Óculos; 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Emergencial.</a:t>
            </a:r>
          </a:p>
          <a:p>
            <a:pPr marL="0" indent="0" algn="ctr">
              <a:buNone/>
            </a:pPr>
            <a:r>
              <a:rPr lang="pt-BR" sz="2100" b="1" i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solicitar? </a:t>
            </a:r>
          </a:p>
          <a:p>
            <a:pPr marL="0" indent="0" algn="ctr">
              <a:buNone/>
            </a:pPr>
            <a:r>
              <a:rPr lang="pt-BR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 Sistema Informatizado de Assistência Estudantil - </a:t>
            </a:r>
            <a:r>
              <a:rPr lang="pt-BR" sz="21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SisAE</a:t>
            </a:r>
            <a:endParaRPr lang="pt-BR" sz="2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E SERVIÇOS</a:t>
            </a:r>
            <a:endParaRPr lang="pt-BR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5144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Alimentação:</a:t>
            </a:r>
          </a:p>
          <a:p>
            <a:pPr marL="0" indent="0">
              <a:buNone/>
            </a:pPr>
            <a:r>
              <a:rPr lang="pt-BR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 </a:t>
            </a:r>
            <a:r>
              <a:rPr lang="pt-BR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Acadêmico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Lanche (manhã) -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GRATUITO;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Almoço – GRATUITO;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Lanche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(tarde) – GRATUITO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acesso ao restaurante acontece por meio do “cartão de identificação do(a) estudante” e 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reserva do 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almoço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utilizando o seu código individual: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pt-B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gerencia.juazeiro.ifce.edu.br/</a:t>
            </a:r>
          </a:p>
          <a:p>
            <a:pPr marL="0" indent="0">
              <a:buNone/>
            </a:pPr>
            <a:r>
              <a:rPr lang="pt-BR" sz="20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geradmifjuazeiro</a:t>
            </a:r>
            <a:r>
              <a:rPr lang="pt-B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0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pt-B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0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seg_Login.php</a:t>
            </a:r>
            <a:r>
              <a:rPr lang="pt-B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 do RA até as 08h30 do dia.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 discente deve informar no RA até 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08h30 do dia 24/01(terça) em quais dias da 1ª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emana de aula irá almoçar.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53561"/>
            <a:ext cx="2304256" cy="1462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E SERVIÇOS</a:t>
            </a:r>
            <a:endParaRPr lang="pt-BR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5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de Psicologia</a:t>
            </a: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Serviço </a:t>
            </a: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Social;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Assistência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Educando; e</a:t>
            </a:r>
          </a:p>
          <a:p>
            <a:pPr marL="0" indent="0" algn="just">
              <a:buNone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de Saúde: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Enfermagem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; 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Odontologia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Atendimentos individuais e coletivos por </a:t>
            </a:r>
            <a:r>
              <a:rPr lang="pt-BR" sz="25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agendamento</a:t>
            </a:r>
            <a:r>
              <a:rPr lang="pt-BR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demanda espontânea.</a:t>
            </a:r>
            <a:endParaRPr lang="pt-BR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708915" y="1772816"/>
            <a:ext cx="2664296" cy="1296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HORÁRIO DE ATENDIMENTO: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08h às 20h30</a:t>
            </a:r>
            <a:endParaRPr lang="pt-BR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644008" y="3789040"/>
            <a:ext cx="3744416" cy="1296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HORÁRIO DE ATENDIMENTO: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5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08h-12h e 13h-17h</a:t>
            </a:r>
            <a:endParaRPr lang="pt-BR" sz="25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326" y="2708920"/>
            <a:ext cx="8712968" cy="1872208"/>
          </a:xfrm>
        </p:spPr>
        <p:txBody>
          <a:bodyPr>
            <a:normAutofit/>
          </a:bodyPr>
          <a:lstStyle/>
          <a:p>
            <a:r>
              <a:rPr lang="pt-BR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Sejam bem-vindos!!!</a:t>
            </a:r>
            <a:endParaRPr lang="pt-BR" sz="5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elaine\Desktop\Logo_assistência estudanti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50"/>
                    </a14:imgEffect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42418"/>
            <a:ext cx="4680520" cy="16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ogo-vertical-ifce.png — Instituto Federal de Educação, Ciência e  Tecnologia do Ceará IF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3032"/>
            <a:ext cx="2616225" cy="26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11560" y="4653136"/>
            <a:ext cx="8136904" cy="17281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38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aestudantiljua@ifce.edu.br</a:t>
            </a:r>
            <a:endParaRPr lang="pt-BR" sz="38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Telefones: </a:t>
            </a:r>
            <a:r>
              <a:rPr lang="pt-BR" sz="4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(88) </a:t>
            </a:r>
            <a:r>
              <a:rPr lang="pt-BR" sz="4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2101.5321</a:t>
            </a:r>
          </a:p>
          <a:p>
            <a:r>
              <a:rPr lang="pt-BR" sz="4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(88) 2101.5318</a:t>
            </a:r>
            <a:endParaRPr lang="pt-BR" sz="4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 de Controle Acadêmico - CCA</a:t>
            </a:r>
            <a:endParaRPr lang="pt-BR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5144"/>
          </a:xfrm>
        </p:spPr>
        <p:txBody>
          <a:bodyPr>
            <a:no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pt-BR" sz="2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CONFIRMAÇÃO </a:t>
            </a:r>
            <a:r>
              <a:rPr lang="pt-BR" sz="2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DE MATRÍCULA</a:t>
            </a:r>
          </a:p>
          <a:p>
            <a:pPr marL="0" indent="0" algn="just">
              <a:buNone/>
            </a:pPr>
            <a:r>
              <a:rPr lang="pt-B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 27/01/2023 – </a:t>
            </a:r>
            <a:r>
              <a:rPr lang="pt-B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Balcão da CCA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pt-BR" sz="2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ACESSO AO Q-ACADÊMICO</a:t>
            </a:r>
          </a:p>
          <a:p>
            <a:pPr marL="0" indent="0" algn="just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://qacademico.ifce.edu.br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Login: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º da Matrícula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(20222024010165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Senha padrão inicial: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pt-BR" sz="2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CRIAÇÃO DO E-MAIL INSTITUCIONAL</a:t>
            </a:r>
          </a:p>
          <a:p>
            <a:pPr marL="0" indent="0" algn="just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Unificado de Administração Pública – SUAP</a:t>
            </a:r>
          </a:p>
          <a:p>
            <a:pPr marL="0" indent="0" algn="just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suap.ifce.edu.br/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Login: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nº da Matrícula (20222024010165)</a:t>
            </a:r>
          </a:p>
          <a:p>
            <a:pPr marL="0" indent="0" algn="just">
              <a:buNone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Senha padrão inicial: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@IFCE24121984 (DN)</a:t>
            </a:r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em “Escolha seu e-mail acadêmico”</a:t>
            </a:r>
            <a:endParaRPr lang="pt-B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379</Words>
  <Application>Microsoft Office PowerPoint</Application>
  <PresentationFormat>Apresentação na tela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DEPARTAMENTO  DE ASSUNTOS ESTUDANTIS – DAE POLÍTICA DE ASSISTÊNCIA ESTUDANTIL</vt:lpstr>
      <vt:lpstr>EQUIPE DAE</vt:lpstr>
      <vt:lpstr>EQUIPE DAE</vt:lpstr>
      <vt:lpstr>PROGRAMAS E SERVIÇOS</vt:lpstr>
      <vt:lpstr>PROGRAMAS E SERVIÇOS</vt:lpstr>
      <vt:lpstr>PROGRAMAS E SERVIÇOS</vt:lpstr>
      <vt:lpstr>Sejam bem-vindos!!!</vt:lpstr>
      <vt:lpstr>Coordenação de Controle Acadêmico - CCA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COORDENAÇÃO DE ASSISTÊNCIA ESTUDANTIL</dc:title>
  <dc:creator>elaine</dc:creator>
  <cp:lastModifiedBy>Elaine Vieira</cp:lastModifiedBy>
  <cp:revision>46</cp:revision>
  <dcterms:created xsi:type="dcterms:W3CDTF">2014-05-23T17:02:01Z</dcterms:created>
  <dcterms:modified xsi:type="dcterms:W3CDTF">2023-01-20T13:47:26Z</dcterms:modified>
</cp:coreProperties>
</file>