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53" autoAdjust="0"/>
    <p:restoredTop sz="94660"/>
  </p:normalViewPr>
  <p:slideViewPr>
    <p:cSldViewPr snapToGrid="0">
      <p:cViewPr varScale="1">
        <p:scale>
          <a:sx n="66" d="100"/>
          <a:sy n="66" d="100"/>
        </p:scale>
        <p:origin x="7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D7004D-DBDF-4201-ABFD-001BCAA5F20B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B4C21864-24F9-4839-8E6B-BFE0529AC01E}">
      <dgm:prSet phldrT="[Texto]" custT="1"/>
      <dgm:spPr/>
      <dgm:t>
        <a:bodyPr/>
        <a:lstStyle/>
        <a:p>
          <a:r>
            <a:rPr lang="pt-BR" sz="15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ALTA GESTÃO</a:t>
          </a:r>
        </a:p>
      </dgm:t>
    </dgm:pt>
    <dgm:pt modelId="{13E00B7B-A210-4D3F-B2F9-FB2DCB849218}" type="parTrans" cxnId="{EF0F9FA0-DFEC-48BE-885F-3C3D326F8685}">
      <dgm:prSet/>
      <dgm:spPr/>
      <dgm:t>
        <a:bodyPr/>
        <a:lstStyle/>
        <a:p>
          <a:endParaRPr lang="pt-BR"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0103AE1-44CA-44B9-A323-83BEA671FDD1}" type="sibTrans" cxnId="{EF0F9FA0-DFEC-48BE-885F-3C3D326F8685}">
      <dgm:prSet/>
      <dgm:spPr/>
      <dgm:t>
        <a:bodyPr/>
        <a:lstStyle/>
        <a:p>
          <a:endParaRPr lang="pt-BR"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314EB0D-A1DF-436D-B3A4-542B69A24DAB}">
      <dgm:prSet phldrT="[Texto]" custT="1"/>
      <dgm:spPr/>
      <dgm:t>
        <a:bodyPr/>
        <a:lstStyle/>
        <a:p>
          <a:r>
            <a:rPr lang="pt-B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REITORIA</a:t>
          </a:r>
        </a:p>
      </dgm:t>
    </dgm:pt>
    <dgm:pt modelId="{4933DD13-12DC-494D-A5CD-08AE53C1DF63}" type="parTrans" cxnId="{B3A6B752-1C69-4780-AAE0-983BA4CEE693}">
      <dgm:prSet/>
      <dgm:spPr/>
      <dgm:t>
        <a:bodyPr/>
        <a:lstStyle/>
        <a:p>
          <a:endParaRPr lang="pt-BR"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0446733-32C4-40D9-AC01-0C1A0DCB7FEB}" type="sibTrans" cxnId="{B3A6B752-1C69-4780-AAE0-983BA4CEE693}">
      <dgm:prSet/>
      <dgm:spPr/>
      <dgm:t>
        <a:bodyPr/>
        <a:lstStyle/>
        <a:p>
          <a:endParaRPr lang="pt-BR"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19705F3-4627-4221-BC16-54D7429A38B8}">
      <dgm:prSet phldrT="[Texto]" custT="1"/>
      <dgm:spPr/>
      <dgm:t>
        <a:bodyPr/>
        <a:lstStyle/>
        <a:p>
          <a:r>
            <a:rPr lang="pt-B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PRÓ-REITORIAS</a:t>
          </a:r>
        </a:p>
      </dgm:t>
    </dgm:pt>
    <dgm:pt modelId="{F4968C48-C1DB-4B05-8ACE-B26AA3310F3F}" type="parTrans" cxnId="{179C1AD8-883C-43B8-B80E-B3268B9AA819}">
      <dgm:prSet/>
      <dgm:spPr/>
      <dgm:t>
        <a:bodyPr/>
        <a:lstStyle/>
        <a:p>
          <a:endParaRPr lang="pt-BR"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82EACFC-6579-460D-8B9E-8C016EF3C926}" type="sibTrans" cxnId="{179C1AD8-883C-43B8-B80E-B3268B9AA819}">
      <dgm:prSet/>
      <dgm:spPr/>
      <dgm:t>
        <a:bodyPr/>
        <a:lstStyle/>
        <a:p>
          <a:endParaRPr lang="pt-BR"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E509B46B-1BCA-476C-812F-38920621D4E7}">
      <dgm:prSet phldrT="[Texto]" custT="1"/>
      <dgm:spPr/>
      <dgm:t>
        <a:bodyPr/>
        <a:lstStyle/>
        <a:p>
          <a:r>
            <a:rPr lang="pt-B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DIRETORIAS SISTÊMICAS</a:t>
          </a:r>
        </a:p>
      </dgm:t>
    </dgm:pt>
    <dgm:pt modelId="{B9DF7535-0D2D-454A-B338-868B8C708E68}" type="parTrans" cxnId="{4217DC04-AC27-4D83-96A3-84252EFDFA7B}">
      <dgm:prSet/>
      <dgm:spPr/>
      <dgm:t>
        <a:bodyPr/>
        <a:lstStyle/>
        <a:p>
          <a:endParaRPr lang="pt-BR"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B1E14097-6BED-41E6-B215-49F89F06240D}" type="sibTrans" cxnId="{4217DC04-AC27-4D83-96A3-84252EFDFA7B}">
      <dgm:prSet/>
      <dgm:spPr/>
      <dgm:t>
        <a:bodyPr/>
        <a:lstStyle/>
        <a:p>
          <a:endParaRPr lang="pt-BR"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4965C64-854D-4769-A80C-5259C61F1435}" type="pres">
      <dgm:prSet presAssocID="{AED7004D-DBDF-4201-ABFD-001BCAA5F20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3C7D475-C4E7-4A21-9129-C7797D1D31B2}" type="pres">
      <dgm:prSet presAssocID="{B4C21864-24F9-4839-8E6B-BFE0529AC01E}" presName="hierRoot1" presStyleCnt="0">
        <dgm:presLayoutVars>
          <dgm:hierBranch val="init"/>
        </dgm:presLayoutVars>
      </dgm:prSet>
      <dgm:spPr/>
    </dgm:pt>
    <dgm:pt modelId="{714B2FE8-7685-430D-898C-6DF05575AFB1}" type="pres">
      <dgm:prSet presAssocID="{B4C21864-24F9-4839-8E6B-BFE0529AC01E}" presName="rootComposite1" presStyleCnt="0"/>
      <dgm:spPr/>
    </dgm:pt>
    <dgm:pt modelId="{05970774-691D-48E3-B6FC-2CF1F282C909}" type="pres">
      <dgm:prSet presAssocID="{B4C21864-24F9-4839-8E6B-BFE0529AC01E}" presName="rootText1" presStyleLbl="node0" presStyleIdx="0" presStyleCnt="1" custScaleX="114545" custLinFactNeighborY="0">
        <dgm:presLayoutVars>
          <dgm:chPref val="3"/>
        </dgm:presLayoutVars>
      </dgm:prSet>
      <dgm:spPr/>
    </dgm:pt>
    <dgm:pt modelId="{1B6AB322-13AA-4F78-8AB3-34EB184D572B}" type="pres">
      <dgm:prSet presAssocID="{B4C21864-24F9-4839-8E6B-BFE0529AC01E}" presName="rootConnector1" presStyleLbl="node1" presStyleIdx="0" presStyleCnt="0"/>
      <dgm:spPr/>
    </dgm:pt>
    <dgm:pt modelId="{285A335B-A1D1-451B-BF49-7D04A78FCC74}" type="pres">
      <dgm:prSet presAssocID="{B4C21864-24F9-4839-8E6B-BFE0529AC01E}" presName="hierChild2" presStyleCnt="0"/>
      <dgm:spPr/>
    </dgm:pt>
    <dgm:pt modelId="{5B422100-216A-47CD-B959-5AA5A58917D6}" type="pres">
      <dgm:prSet presAssocID="{4933DD13-12DC-494D-A5CD-08AE53C1DF63}" presName="Name64" presStyleLbl="parChTrans1D2" presStyleIdx="0" presStyleCnt="3"/>
      <dgm:spPr/>
    </dgm:pt>
    <dgm:pt modelId="{C8D07506-5D46-4C6E-929A-50C99E9165B3}" type="pres">
      <dgm:prSet presAssocID="{4314EB0D-A1DF-436D-B3A4-542B69A24DAB}" presName="hierRoot2" presStyleCnt="0">
        <dgm:presLayoutVars>
          <dgm:hierBranch val="init"/>
        </dgm:presLayoutVars>
      </dgm:prSet>
      <dgm:spPr/>
    </dgm:pt>
    <dgm:pt modelId="{4E2D1F5B-3B2E-4D06-94CD-B2E88AF9F82F}" type="pres">
      <dgm:prSet presAssocID="{4314EB0D-A1DF-436D-B3A4-542B69A24DAB}" presName="rootComposite" presStyleCnt="0"/>
      <dgm:spPr/>
    </dgm:pt>
    <dgm:pt modelId="{37385F66-92D2-40D3-B7E6-D898CBD66379}" type="pres">
      <dgm:prSet presAssocID="{4314EB0D-A1DF-436D-B3A4-542B69A24DAB}" presName="rootText" presStyleLbl="node2" presStyleIdx="0" presStyleCnt="3">
        <dgm:presLayoutVars>
          <dgm:chPref val="3"/>
        </dgm:presLayoutVars>
      </dgm:prSet>
      <dgm:spPr/>
    </dgm:pt>
    <dgm:pt modelId="{901060B3-8CCA-4E64-B59E-2A6E5714C177}" type="pres">
      <dgm:prSet presAssocID="{4314EB0D-A1DF-436D-B3A4-542B69A24DAB}" presName="rootConnector" presStyleLbl="node2" presStyleIdx="0" presStyleCnt="3"/>
      <dgm:spPr/>
    </dgm:pt>
    <dgm:pt modelId="{DEB8926C-FFF9-4C92-823F-0F33076EB34D}" type="pres">
      <dgm:prSet presAssocID="{4314EB0D-A1DF-436D-B3A4-542B69A24DAB}" presName="hierChild4" presStyleCnt="0"/>
      <dgm:spPr/>
    </dgm:pt>
    <dgm:pt modelId="{9977EF37-D23F-4C36-AE0A-58E595708948}" type="pres">
      <dgm:prSet presAssocID="{4314EB0D-A1DF-436D-B3A4-542B69A24DAB}" presName="hierChild5" presStyleCnt="0"/>
      <dgm:spPr/>
    </dgm:pt>
    <dgm:pt modelId="{F6F11A76-A9E1-4A11-95B8-26A938D05E7C}" type="pres">
      <dgm:prSet presAssocID="{F4968C48-C1DB-4B05-8ACE-B26AA3310F3F}" presName="Name64" presStyleLbl="parChTrans1D2" presStyleIdx="1" presStyleCnt="3"/>
      <dgm:spPr/>
    </dgm:pt>
    <dgm:pt modelId="{F01168F7-6CB3-40FD-A0B2-2F94129BE09C}" type="pres">
      <dgm:prSet presAssocID="{419705F3-4627-4221-BC16-54D7429A38B8}" presName="hierRoot2" presStyleCnt="0">
        <dgm:presLayoutVars>
          <dgm:hierBranch val="init"/>
        </dgm:presLayoutVars>
      </dgm:prSet>
      <dgm:spPr/>
    </dgm:pt>
    <dgm:pt modelId="{A98F0586-4B1E-4310-937B-A5273601BC22}" type="pres">
      <dgm:prSet presAssocID="{419705F3-4627-4221-BC16-54D7429A38B8}" presName="rootComposite" presStyleCnt="0"/>
      <dgm:spPr/>
    </dgm:pt>
    <dgm:pt modelId="{C7240032-2BCF-4795-A431-351AEFAD4306}" type="pres">
      <dgm:prSet presAssocID="{419705F3-4627-4221-BC16-54D7429A38B8}" presName="rootText" presStyleLbl="node2" presStyleIdx="1" presStyleCnt="3">
        <dgm:presLayoutVars>
          <dgm:chPref val="3"/>
        </dgm:presLayoutVars>
      </dgm:prSet>
      <dgm:spPr/>
    </dgm:pt>
    <dgm:pt modelId="{4C584FBF-E0F6-48BB-9567-A6B87914FDB6}" type="pres">
      <dgm:prSet presAssocID="{419705F3-4627-4221-BC16-54D7429A38B8}" presName="rootConnector" presStyleLbl="node2" presStyleIdx="1" presStyleCnt="3"/>
      <dgm:spPr/>
    </dgm:pt>
    <dgm:pt modelId="{990A952D-70AA-4947-B8C6-3F171CED56DC}" type="pres">
      <dgm:prSet presAssocID="{419705F3-4627-4221-BC16-54D7429A38B8}" presName="hierChild4" presStyleCnt="0"/>
      <dgm:spPr/>
    </dgm:pt>
    <dgm:pt modelId="{3172C943-3094-4FBC-87DC-3ABA257EB48F}" type="pres">
      <dgm:prSet presAssocID="{419705F3-4627-4221-BC16-54D7429A38B8}" presName="hierChild5" presStyleCnt="0"/>
      <dgm:spPr/>
    </dgm:pt>
    <dgm:pt modelId="{A33EE1ED-70FB-4868-99C2-515494996277}" type="pres">
      <dgm:prSet presAssocID="{B9DF7535-0D2D-454A-B338-868B8C708E68}" presName="Name64" presStyleLbl="parChTrans1D2" presStyleIdx="2" presStyleCnt="3"/>
      <dgm:spPr/>
    </dgm:pt>
    <dgm:pt modelId="{6261D196-CE6F-401B-B2C7-AC8C1FEB5687}" type="pres">
      <dgm:prSet presAssocID="{E509B46B-1BCA-476C-812F-38920621D4E7}" presName="hierRoot2" presStyleCnt="0">
        <dgm:presLayoutVars>
          <dgm:hierBranch val="init"/>
        </dgm:presLayoutVars>
      </dgm:prSet>
      <dgm:spPr/>
    </dgm:pt>
    <dgm:pt modelId="{3375A0DE-748B-4E95-BFE6-7580DF040588}" type="pres">
      <dgm:prSet presAssocID="{E509B46B-1BCA-476C-812F-38920621D4E7}" presName="rootComposite" presStyleCnt="0"/>
      <dgm:spPr/>
    </dgm:pt>
    <dgm:pt modelId="{41335F72-468D-41BE-BA10-721D8FF1E5A5}" type="pres">
      <dgm:prSet presAssocID="{E509B46B-1BCA-476C-812F-38920621D4E7}" presName="rootText" presStyleLbl="node2" presStyleIdx="2" presStyleCnt="3">
        <dgm:presLayoutVars>
          <dgm:chPref val="3"/>
        </dgm:presLayoutVars>
      </dgm:prSet>
      <dgm:spPr/>
    </dgm:pt>
    <dgm:pt modelId="{342CFFB0-CBA1-4F85-A09D-855353DC9D69}" type="pres">
      <dgm:prSet presAssocID="{E509B46B-1BCA-476C-812F-38920621D4E7}" presName="rootConnector" presStyleLbl="node2" presStyleIdx="2" presStyleCnt="3"/>
      <dgm:spPr/>
    </dgm:pt>
    <dgm:pt modelId="{C3E1A1FA-E64A-407E-B3A0-C160253227A1}" type="pres">
      <dgm:prSet presAssocID="{E509B46B-1BCA-476C-812F-38920621D4E7}" presName="hierChild4" presStyleCnt="0"/>
      <dgm:spPr/>
    </dgm:pt>
    <dgm:pt modelId="{9985DB03-CF6D-48B9-B14F-415F2BC467D5}" type="pres">
      <dgm:prSet presAssocID="{E509B46B-1BCA-476C-812F-38920621D4E7}" presName="hierChild5" presStyleCnt="0"/>
      <dgm:spPr/>
    </dgm:pt>
    <dgm:pt modelId="{DA523C20-BB0D-4F29-A289-C55991186695}" type="pres">
      <dgm:prSet presAssocID="{B4C21864-24F9-4839-8E6B-BFE0529AC01E}" presName="hierChild3" presStyleCnt="0"/>
      <dgm:spPr/>
    </dgm:pt>
  </dgm:ptLst>
  <dgm:cxnLst>
    <dgm:cxn modelId="{4217DC04-AC27-4D83-96A3-84252EFDFA7B}" srcId="{B4C21864-24F9-4839-8E6B-BFE0529AC01E}" destId="{E509B46B-1BCA-476C-812F-38920621D4E7}" srcOrd="2" destOrd="0" parTransId="{B9DF7535-0D2D-454A-B338-868B8C708E68}" sibTransId="{B1E14097-6BED-41E6-B215-49F89F06240D}"/>
    <dgm:cxn modelId="{42FBA41E-AAC6-490A-946D-2D2ADA3570FF}" type="presOf" srcId="{B4C21864-24F9-4839-8E6B-BFE0529AC01E}" destId="{05970774-691D-48E3-B6FC-2CF1F282C909}" srcOrd="0" destOrd="0" presId="urn:microsoft.com/office/officeart/2009/3/layout/HorizontalOrganizationChart"/>
    <dgm:cxn modelId="{28B5E726-F5AB-439E-B059-66F45C58E9BE}" type="presOf" srcId="{4314EB0D-A1DF-436D-B3A4-542B69A24DAB}" destId="{37385F66-92D2-40D3-B7E6-D898CBD66379}" srcOrd="0" destOrd="0" presId="urn:microsoft.com/office/officeart/2009/3/layout/HorizontalOrganizationChart"/>
    <dgm:cxn modelId="{A5997440-8DED-420A-9E3E-DA834EF5CA88}" type="presOf" srcId="{419705F3-4627-4221-BC16-54D7429A38B8}" destId="{4C584FBF-E0F6-48BB-9567-A6B87914FDB6}" srcOrd="1" destOrd="0" presId="urn:microsoft.com/office/officeart/2009/3/layout/HorizontalOrganizationChart"/>
    <dgm:cxn modelId="{6DBF3042-C831-4D7D-94EA-8ECA7C67EA2D}" type="presOf" srcId="{E509B46B-1BCA-476C-812F-38920621D4E7}" destId="{41335F72-468D-41BE-BA10-721D8FF1E5A5}" srcOrd="0" destOrd="0" presId="urn:microsoft.com/office/officeart/2009/3/layout/HorizontalOrganizationChart"/>
    <dgm:cxn modelId="{317DD543-FF02-4A60-9580-E67CE36B698D}" type="presOf" srcId="{E509B46B-1BCA-476C-812F-38920621D4E7}" destId="{342CFFB0-CBA1-4F85-A09D-855353DC9D69}" srcOrd="1" destOrd="0" presId="urn:microsoft.com/office/officeart/2009/3/layout/HorizontalOrganizationChart"/>
    <dgm:cxn modelId="{60292271-8C9A-4607-B691-4D07A17637B2}" type="presOf" srcId="{B9DF7535-0D2D-454A-B338-868B8C708E68}" destId="{A33EE1ED-70FB-4868-99C2-515494996277}" srcOrd="0" destOrd="0" presId="urn:microsoft.com/office/officeart/2009/3/layout/HorizontalOrganizationChart"/>
    <dgm:cxn modelId="{B4DB3E71-91FF-4BEC-B7C5-CB085889BBFC}" type="presOf" srcId="{4314EB0D-A1DF-436D-B3A4-542B69A24DAB}" destId="{901060B3-8CCA-4E64-B59E-2A6E5714C177}" srcOrd="1" destOrd="0" presId="urn:microsoft.com/office/officeart/2009/3/layout/HorizontalOrganizationChart"/>
    <dgm:cxn modelId="{B3A6B752-1C69-4780-AAE0-983BA4CEE693}" srcId="{B4C21864-24F9-4839-8E6B-BFE0529AC01E}" destId="{4314EB0D-A1DF-436D-B3A4-542B69A24DAB}" srcOrd="0" destOrd="0" parTransId="{4933DD13-12DC-494D-A5CD-08AE53C1DF63}" sibTransId="{30446733-32C4-40D9-AC01-0C1A0DCB7FEB}"/>
    <dgm:cxn modelId="{E2C7B076-54FE-4CD9-B8EA-30F92D40C089}" type="presOf" srcId="{B4C21864-24F9-4839-8E6B-BFE0529AC01E}" destId="{1B6AB322-13AA-4F78-8AB3-34EB184D572B}" srcOrd="1" destOrd="0" presId="urn:microsoft.com/office/officeart/2009/3/layout/HorizontalOrganizationChart"/>
    <dgm:cxn modelId="{84FD147B-E089-4C6A-A7EE-2B2A2C81B48F}" type="presOf" srcId="{F4968C48-C1DB-4B05-8ACE-B26AA3310F3F}" destId="{F6F11A76-A9E1-4A11-95B8-26A938D05E7C}" srcOrd="0" destOrd="0" presId="urn:microsoft.com/office/officeart/2009/3/layout/HorizontalOrganizationChart"/>
    <dgm:cxn modelId="{FB42A884-30D7-4107-A4D8-950009EE80F7}" type="presOf" srcId="{419705F3-4627-4221-BC16-54D7429A38B8}" destId="{C7240032-2BCF-4795-A431-351AEFAD4306}" srcOrd="0" destOrd="0" presId="urn:microsoft.com/office/officeart/2009/3/layout/HorizontalOrganizationChart"/>
    <dgm:cxn modelId="{EF0F9FA0-DFEC-48BE-885F-3C3D326F8685}" srcId="{AED7004D-DBDF-4201-ABFD-001BCAA5F20B}" destId="{B4C21864-24F9-4839-8E6B-BFE0529AC01E}" srcOrd="0" destOrd="0" parTransId="{13E00B7B-A210-4D3F-B2F9-FB2DCB849218}" sibTransId="{A0103AE1-44CA-44B9-A323-83BEA671FDD1}"/>
    <dgm:cxn modelId="{3D0DC5B5-500B-4484-9E11-1C3478A48797}" type="presOf" srcId="{4933DD13-12DC-494D-A5CD-08AE53C1DF63}" destId="{5B422100-216A-47CD-B959-5AA5A58917D6}" srcOrd="0" destOrd="0" presId="urn:microsoft.com/office/officeart/2009/3/layout/HorizontalOrganizationChart"/>
    <dgm:cxn modelId="{4F99A9D1-ECD5-4FE2-BF78-92DDD07604E6}" type="presOf" srcId="{AED7004D-DBDF-4201-ABFD-001BCAA5F20B}" destId="{94965C64-854D-4769-A80C-5259C61F1435}" srcOrd="0" destOrd="0" presId="urn:microsoft.com/office/officeart/2009/3/layout/HorizontalOrganizationChart"/>
    <dgm:cxn modelId="{179C1AD8-883C-43B8-B80E-B3268B9AA819}" srcId="{B4C21864-24F9-4839-8E6B-BFE0529AC01E}" destId="{419705F3-4627-4221-BC16-54D7429A38B8}" srcOrd="1" destOrd="0" parTransId="{F4968C48-C1DB-4B05-8ACE-B26AA3310F3F}" sibTransId="{682EACFC-6579-460D-8B9E-8C016EF3C926}"/>
    <dgm:cxn modelId="{66ACD2FF-2FBD-454D-B91A-A4303C92B297}" type="presParOf" srcId="{94965C64-854D-4769-A80C-5259C61F1435}" destId="{B3C7D475-C4E7-4A21-9129-C7797D1D31B2}" srcOrd="0" destOrd="0" presId="urn:microsoft.com/office/officeart/2009/3/layout/HorizontalOrganizationChart"/>
    <dgm:cxn modelId="{FF130679-313A-4364-A9BA-8735C75C10C7}" type="presParOf" srcId="{B3C7D475-C4E7-4A21-9129-C7797D1D31B2}" destId="{714B2FE8-7685-430D-898C-6DF05575AFB1}" srcOrd="0" destOrd="0" presId="urn:microsoft.com/office/officeart/2009/3/layout/HorizontalOrganizationChart"/>
    <dgm:cxn modelId="{E9ACF3F2-DCFC-4AD2-A49B-E1458D79EB06}" type="presParOf" srcId="{714B2FE8-7685-430D-898C-6DF05575AFB1}" destId="{05970774-691D-48E3-B6FC-2CF1F282C909}" srcOrd="0" destOrd="0" presId="urn:microsoft.com/office/officeart/2009/3/layout/HorizontalOrganizationChart"/>
    <dgm:cxn modelId="{4817A639-5585-46BD-8C9C-BB4F90C7FFED}" type="presParOf" srcId="{714B2FE8-7685-430D-898C-6DF05575AFB1}" destId="{1B6AB322-13AA-4F78-8AB3-34EB184D572B}" srcOrd="1" destOrd="0" presId="urn:microsoft.com/office/officeart/2009/3/layout/HorizontalOrganizationChart"/>
    <dgm:cxn modelId="{F15A6332-25A9-42E1-9BF8-610BECBF6220}" type="presParOf" srcId="{B3C7D475-C4E7-4A21-9129-C7797D1D31B2}" destId="{285A335B-A1D1-451B-BF49-7D04A78FCC74}" srcOrd="1" destOrd="0" presId="urn:microsoft.com/office/officeart/2009/3/layout/HorizontalOrganizationChart"/>
    <dgm:cxn modelId="{64AB7917-8C8C-4FC9-AED3-6AC3FD581EB9}" type="presParOf" srcId="{285A335B-A1D1-451B-BF49-7D04A78FCC74}" destId="{5B422100-216A-47CD-B959-5AA5A58917D6}" srcOrd="0" destOrd="0" presId="urn:microsoft.com/office/officeart/2009/3/layout/HorizontalOrganizationChart"/>
    <dgm:cxn modelId="{B39D1B1D-CBED-42C9-AA74-750E0F0845FD}" type="presParOf" srcId="{285A335B-A1D1-451B-BF49-7D04A78FCC74}" destId="{C8D07506-5D46-4C6E-929A-50C99E9165B3}" srcOrd="1" destOrd="0" presId="urn:microsoft.com/office/officeart/2009/3/layout/HorizontalOrganizationChart"/>
    <dgm:cxn modelId="{65605B6A-630C-4EE6-81AA-C984F525309F}" type="presParOf" srcId="{C8D07506-5D46-4C6E-929A-50C99E9165B3}" destId="{4E2D1F5B-3B2E-4D06-94CD-B2E88AF9F82F}" srcOrd="0" destOrd="0" presId="urn:microsoft.com/office/officeart/2009/3/layout/HorizontalOrganizationChart"/>
    <dgm:cxn modelId="{9F4AC6B6-1489-483A-9EC4-18B11E37B4B2}" type="presParOf" srcId="{4E2D1F5B-3B2E-4D06-94CD-B2E88AF9F82F}" destId="{37385F66-92D2-40D3-B7E6-D898CBD66379}" srcOrd="0" destOrd="0" presId="urn:microsoft.com/office/officeart/2009/3/layout/HorizontalOrganizationChart"/>
    <dgm:cxn modelId="{91789CF5-8CB2-4CFB-961F-F4AF8DD896D2}" type="presParOf" srcId="{4E2D1F5B-3B2E-4D06-94CD-B2E88AF9F82F}" destId="{901060B3-8CCA-4E64-B59E-2A6E5714C177}" srcOrd="1" destOrd="0" presId="urn:microsoft.com/office/officeart/2009/3/layout/HorizontalOrganizationChart"/>
    <dgm:cxn modelId="{A1E5DC7C-3CF9-45CC-A568-FE25D0B2AEA1}" type="presParOf" srcId="{C8D07506-5D46-4C6E-929A-50C99E9165B3}" destId="{DEB8926C-FFF9-4C92-823F-0F33076EB34D}" srcOrd="1" destOrd="0" presId="urn:microsoft.com/office/officeart/2009/3/layout/HorizontalOrganizationChart"/>
    <dgm:cxn modelId="{64180477-2BF5-4E73-A979-7CECBCEC74B9}" type="presParOf" srcId="{C8D07506-5D46-4C6E-929A-50C99E9165B3}" destId="{9977EF37-D23F-4C36-AE0A-58E595708948}" srcOrd="2" destOrd="0" presId="urn:microsoft.com/office/officeart/2009/3/layout/HorizontalOrganizationChart"/>
    <dgm:cxn modelId="{CC5F4DAA-5FF7-4123-B890-9E4AFFA0D59F}" type="presParOf" srcId="{285A335B-A1D1-451B-BF49-7D04A78FCC74}" destId="{F6F11A76-A9E1-4A11-95B8-26A938D05E7C}" srcOrd="2" destOrd="0" presId="urn:microsoft.com/office/officeart/2009/3/layout/HorizontalOrganizationChart"/>
    <dgm:cxn modelId="{0C64BF31-45B9-4CA0-A050-E69BADEF5E50}" type="presParOf" srcId="{285A335B-A1D1-451B-BF49-7D04A78FCC74}" destId="{F01168F7-6CB3-40FD-A0B2-2F94129BE09C}" srcOrd="3" destOrd="0" presId="urn:microsoft.com/office/officeart/2009/3/layout/HorizontalOrganizationChart"/>
    <dgm:cxn modelId="{B6996923-D883-442B-836D-437144D25448}" type="presParOf" srcId="{F01168F7-6CB3-40FD-A0B2-2F94129BE09C}" destId="{A98F0586-4B1E-4310-937B-A5273601BC22}" srcOrd="0" destOrd="0" presId="urn:microsoft.com/office/officeart/2009/3/layout/HorizontalOrganizationChart"/>
    <dgm:cxn modelId="{5B415907-A145-45A2-ADCF-318329053C25}" type="presParOf" srcId="{A98F0586-4B1E-4310-937B-A5273601BC22}" destId="{C7240032-2BCF-4795-A431-351AEFAD4306}" srcOrd="0" destOrd="0" presId="urn:microsoft.com/office/officeart/2009/3/layout/HorizontalOrganizationChart"/>
    <dgm:cxn modelId="{82DB3FC5-D561-469A-A82E-C4AA63DC3814}" type="presParOf" srcId="{A98F0586-4B1E-4310-937B-A5273601BC22}" destId="{4C584FBF-E0F6-48BB-9567-A6B87914FDB6}" srcOrd="1" destOrd="0" presId="urn:microsoft.com/office/officeart/2009/3/layout/HorizontalOrganizationChart"/>
    <dgm:cxn modelId="{3C539230-EF84-438E-A9BC-75D1C96BF073}" type="presParOf" srcId="{F01168F7-6CB3-40FD-A0B2-2F94129BE09C}" destId="{990A952D-70AA-4947-B8C6-3F171CED56DC}" srcOrd="1" destOrd="0" presId="urn:microsoft.com/office/officeart/2009/3/layout/HorizontalOrganizationChart"/>
    <dgm:cxn modelId="{6F53E8E2-7ECB-4CDD-9860-D6841E5E615A}" type="presParOf" srcId="{F01168F7-6CB3-40FD-A0B2-2F94129BE09C}" destId="{3172C943-3094-4FBC-87DC-3ABA257EB48F}" srcOrd="2" destOrd="0" presId="urn:microsoft.com/office/officeart/2009/3/layout/HorizontalOrganizationChart"/>
    <dgm:cxn modelId="{DB172E1C-F2F6-4E7C-B97C-CCFD031E43EE}" type="presParOf" srcId="{285A335B-A1D1-451B-BF49-7D04A78FCC74}" destId="{A33EE1ED-70FB-4868-99C2-515494996277}" srcOrd="4" destOrd="0" presId="urn:microsoft.com/office/officeart/2009/3/layout/HorizontalOrganizationChart"/>
    <dgm:cxn modelId="{ADEF195C-B5C0-49C6-ACFC-3BF0080C8FDA}" type="presParOf" srcId="{285A335B-A1D1-451B-BF49-7D04A78FCC74}" destId="{6261D196-CE6F-401B-B2C7-AC8C1FEB5687}" srcOrd="5" destOrd="0" presId="urn:microsoft.com/office/officeart/2009/3/layout/HorizontalOrganizationChart"/>
    <dgm:cxn modelId="{07652CA6-3324-42A6-9E4A-E7069C9A58FD}" type="presParOf" srcId="{6261D196-CE6F-401B-B2C7-AC8C1FEB5687}" destId="{3375A0DE-748B-4E95-BFE6-7580DF040588}" srcOrd="0" destOrd="0" presId="urn:microsoft.com/office/officeart/2009/3/layout/HorizontalOrganizationChart"/>
    <dgm:cxn modelId="{43148A81-3741-4FA6-8FED-84EF4EFE0247}" type="presParOf" srcId="{3375A0DE-748B-4E95-BFE6-7580DF040588}" destId="{41335F72-468D-41BE-BA10-721D8FF1E5A5}" srcOrd="0" destOrd="0" presId="urn:microsoft.com/office/officeart/2009/3/layout/HorizontalOrganizationChart"/>
    <dgm:cxn modelId="{DFAD1F18-99BE-4DE0-9347-FDFF062DC3AA}" type="presParOf" srcId="{3375A0DE-748B-4E95-BFE6-7580DF040588}" destId="{342CFFB0-CBA1-4F85-A09D-855353DC9D69}" srcOrd="1" destOrd="0" presId="urn:microsoft.com/office/officeart/2009/3/layout/HorizontalOrganizationChart"/>
    <dgm:cxn modelId="{28FB0A84-3EC0-4019-B647-3C2F6C3CFBFD}" type="presParOf" srcId="{6261D196-CE6F-401B-B2C7-AC8C1FEB5687}" destId="{C3E1A1FA-E64A-407E-B3A0-C160253227A1}" srcOrd="1" destOrd="0" presId="urn:microsoft.com/office/officeart/2009/3/layout/HorizontalOrganizationChart"/>
    <dgm:cxn modelId="{876EC098-9A6C-45E1-AB4A-DBD75DBE4013}" type="presParOf" srcId="{6261D196-CE6F-401B-B2C7-AC8C1FEB5687}" destId="{9985DB03-CF6D-48B9-B14F-415F2BC467D5}" srcOrd="2" destOrd="0" presId="urn:microsoft.com/office/officeart/2009/3/layout/HorizontalOrganizationChart"/>
    <dgm:cxn modelId="{E211F785-8BDD-427D-B856-278F525C6873}" type="presParOf" srcId="{B3C7D475-C4E7-4A21-9129-C7797D1D31B2}" destId="{DA523C20-BB0D-4F29-A289-C55991186695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D7004D-DBDF-4201-ABFD-001BCAA5F20B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4C21864-24F9-4839-8E6B-BFE0529AC01E}">
      <dgm:prSet phldrT="[Texto]" custT="1"/>
      <dgm:spPr/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pt-BR" sz="16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CONSELHO SUPERIOR</a:t>
          </a:r>
        </a:p>
      </dgm:t>
    </dgm:pt>
    <dgm:pt modelId="{13E00B7B-A210-4D3F-B2F9-FB2DCB849218}" type="parTrans" cxnId="{EF0F9FA0-DFEC-48BE-885F-3C3D326F8685}">
      <dgm:prSet/>
      <dgm:spPr/>
      <dgm:t>
        <a:bodyPr/>
        <a:lstStyle/>
        <a:p>
          <a:endParaRPr lang="pt-BR"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0103AE1-44CA-44B9-A323-83BEA671FDD1}" type="sibTrans" cxnId="{EF0F9FA0-DFEC-48BE-885F-3C3D326F8685}">
      <dgm:prSet/>
      <dgm:spPr/>
      <dgm:t>
        <a:bodyPr/>
        <a:lstStyle/>
        <a:p>
          <a:endParaRPr lang="pt-BR"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4965C64-854D-4769-A80C-5259C61F1435}" type="pres">
      <dgm:prSet presAssocID="{AED7004D-DBDF-4201-ABFD-001BCAA5F20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3C7D475-C4E7-4A21-9129-C7797D1D31B2}" type="pres">
      <dgm:prSet presAssocID="{B4C21864-24F9-4839-8E6B-BFE0529AC01E}" presName="hierRoot1" presStyleCnt="0">
        <dgm:presLayoutVars>
          <dgm:hierBranch val="init"/>
        </dgm:presLayoutVars>
      </dgm:prSet>
      <dgm:spPr/>
    </dgm:pt>
    <dgm:pt modelId="{714B2FE8-7685-430D-898C-6DF05575AFB1}" type="pres">
      <dgm:prSet presAssocID="{B4C21864-24F9-4839-8E6B-BFE0529AC01E}" presName="rootComposite1" presStyleCnt="0"/>
      <dgm:spPr/>
    </dgm:pt>
    <dgm:pt modelId="{05970774-691D-48E3-B6FC-2CF1F282C909}" type="pres">
      <dgm:prSet presAssocID="{B4C21864-24F9-4839-8E6B-BFE0529AC01E}" presName="rootText1" presStyleLbl="node0" presStyleIdx="0" presStyleCnt="1" custScaleY="136252" custLinFactNeighborX="-12" custLinFactNeighborY="-7484">
        <dgm:presLayoutVars>
          <dgm:chPref val="3"/>
        </dgm:presLayoutVars>
      </dgm:prSet>
      <dgm:spPr/>
    </dgm:pt>
    <dgm:pt modelId="{1B6AB322-13AA-4F78-8AB3-34EB184D572B}" type="pres">
      <dgm:prSet presAssocID="{B4C21864-24F9-4839-8E6B-BFE0529AC01E}" presName="rootConnector1" presStyleLbl="node1" presStyleIdx="0" presStyleCnt="0"/>
      <dgm:spPr/>
    </dgm:pt>
    <dgm:pt modelId="{285A335B-A1D1-451B-BF49-7D04A78FCC74}" type="pres">
      <dgm:prSet presAssocID="{B4C21864-24F9-4839-8E6B-BFE0529AC01E}" presName="hierChild2" presStyleCnt="0"/>
      <dgm:spPr/>
    </dgm:pt>
    <dgm:pt modelId="{DA523C20-BB0D-4F29-A289-C55991186695}" type="pres">
      <dgm:prSet presAssocID="{B4C21864-24F9-4839-8E6B-BFE0529AC01E}" presName="hierChild3" presStyleCnt="0"/>
      <dgm:spPr/>
    </dgm:pt>
  </dgm:ptLst>
  <dgm:cxnLst>
    <dgm:cxn modelId="{42FBA41E-AAC6-490A-946D-2D2ADA3570FF}" type="presOf" srcId="{B4C21864-24F9-4839-8E6B-BFE0529AC01E}" destId="{05970774-691D-48E3-B6FC-2CF1F282C909}" srcOrd="0" destOrd="0" presId="urn:microsoft.com/office/officeart/2009/3/layout/HorizontalOrganizationChart"/>
    <dgm:cxn modelId="{E2C7B076-54FE-4CD9-B8EA-30F92D40C089}" type="presOf" srcId="{B4C21864-24F9-4839-8E6B-BFE0529AC01E}" destId="{1B6AB322-13AA-4F78-8AB3-34EB184D572B}" srcOrd="1" destOrd="0" presId="urn:microsoft.com/office/officeart/2009/3/layout/HorizontalOrganizationChart"/>
    <dgm:cxn modelId="{EF0F9FA0-DFEC-48BE-885F-3C3D326F8685}" srcId="{AED7004D-DBDF-4201-ABFD-001BCAA5F20B}" destId="{B4C21864-24F9-4839-8E6B-BFE0529AC01E}" srcOrd="0" destOrd="0" parTransId="{13E00B7B-A210-4D3F-B2F9-FB2DCB849218}" sibTransId="{A0103AE1-44CA-44B9-A323-83BEA671FDD1}"/>
    <dgm:cxn modelId="{4F99A9D1-ECD5-4FE2-BF78-92DDD07604E6}" type="presOf" srcId="{AED7004D-DBDF-4201-ABFD-001BCAA5F20B}" destId="{94965C64-854D-4769-A80C-5259C61F1435}" srcOrd="0" destOrd="0" presId="urn:microsoft.com/office/officeart/2009/3/layout/HorizontalOrganizationChart"/>
    <dgm:cxn modelId="{66ACD2FF-2FBD-454D-B91A-A4303C92B297}" type="presParOf" srcId="{94965C64-854D-4769-A80C-5259C61F1435}" destId="{B3C7D475-C4E7-4A21-9129-C7797D1D31B2}" srcOrd="0" destOrd="0" presId="urn:microsoft.com/office/officeart/2009/3/layout/HorizontalOrganizationChart"/>
    <dgm:cxn modelId="{FF130679-313A-4364-A9BA-8735C75C10C7}" type="presParOf" srcId="{B3C7D475-C4E7-4A21-9129-C7797D1D31B2}" destId="{714B2FE8-7685-430D-898C-6DF05575AFB1}" srcOrd="0" destOrd="0" presId="urn:microsoft.com/office/officeart/2009/3/layout/HorizontalOrganizationChart"/>
    <dgm:cxn modelId="{E9ACF3F2-DCFC-4AD2-A49B-E1458D79EB06}" type="presParOf" srcId="{714B2FE8-7685-430D-898C-6DF05575AFB1}" destId="{05970774-691D-48E3-B6FC-2CF1F282C909}" srcOrd="0" destOrd="0" presId="urn:microsoft.com/office/officeart/2009/3/layout/HorizontalOrganizationChart"/>
    <dgm:cxn modelId="{4817A639-5585-46BD-8C9C-BB4F90C7FFED}" type="presParOf" srcId="{714B2FE8-7685-430D-898C-6DF05575AFB1}" destId="{1B6AB322-13AA-4F78-8AB3-34EB184D572B}" srcOrd="1" destOrd="0" presId="urn:microsoft.com/office/officeart/2009/3/layout/HorizontalOrganizationChart"/>
    <dgm:cxn modelId="{F15A6332-25A9-42E1-9BF8-610BECBF6220}" type="presParOf" srcId="{B3C7D475-C4E7-4A21-9129-C7797D1D31B2}" destId="{285A335B-A1D1-451B-BF49-7D04A78FCC74}" srcOrd="1" destOrd="0" presId="urn:microsoft.com/office/officeart/2009/3/layout/HorizontalOrganizationChart"/>
    <dgm:cxn modelId="{E211F785-8BDD-427D-B856-278F525C6873}" type="presParOf" srcId="{B3C7D475-C4E7-4A21-9129-C7797D1D31B2}" destId="{DA523C20-BB0D-4F29-A289-C55991186695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D7004D-DBDF-4201-ABFD-001BCAA5F20B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B4C21864-24F9-4839-8E6B-BFE0529AC01E}">
      <dgm:prSet phldrT="[Texto]" custT="1"/>
      <dgm:spPr/>
      <dgm:t>
        <a:bodyPr/>
        <a:lstStyle/>
        <a:p>
          <a:r>
            <a:rPr lang="pt-BR" sz="14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ADMINISTRAÇÃO DAS UNIDADES</a:t>
          </a:r>
        </a:p>
      </dgm:t>
    </dgm:pt>
    <dgm:pt modelId="{13E00B7B-A210-4D3F-B2F9-FB2DCB849218}" type="parTrans" cxnId="{EF0F9FA0-DFEC-48BE-885F-3C3D326F8685}">
      <dgm:prSet/>
      <dgm:spPr/>
      <dgm:t>
        <a:bodyPr/>
        <a:lstStyle/>
        <a:p>
          <a:endParaRPr lang="pt-BR"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0103AE1-44CA-44B9-A323-83BEA671FDD1}" type="sibTrans" cxnId="{EF0F9FA0-DFEC-48BE-885F-3C3D326F8685}">
      <dgm:prSet/>
      <dgm:spPr/>
      <dgm:t>
        <a:bodyPr/>
        <a:lstStyle/>
        <a:p>
          <a:endParaRPr lang="pt-BR"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314EB0D-A1DF-436D-B3A4-542B69A24DAB}">
      <dgm:prSet phldrT="[Texto]" custT="1"/>
      <dgm:spPr/>
      <dgm:t>
        <a:bodyPr/>
        <a:lstStyle/>
        <a:p>
          <a:r>
            <a:rPr lang="pt-B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CAMPI</a:t>
          </a:r>
        </a:p>
      </dgm:t>
    </dgm:pt>
    <dgm:pt modelId="{4933DD13-12DC-494D-A5CD-08AE53C1DF63}" type="parTrans" cxnId="{B3A6B752-1C69-4780-AAE0-983BA4CEE693}">
      <dgm:prSet/>
      <dgm:spPr/>
      <dgm:t>
        <a:bodyPr/>
        <a:lstStyle/>
        <a:p>
          <a:endParaRPr lang="pt-BR"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30446733-32C4-40D9-AC01-0C1A0DCB7FEB}" type="sibTrans" cxnId="{B3A6B752-1C69-4780-AAE0-983BA4CEE693}">
      <dgm:prSet/>
      <dgm:spPr/>
      <dgm:t>
        <a:bodyPr/>
        <a:lstStyle/>
        <a:p>
          <a:endParaRPr lang="pt-BR"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19705F3-4627-4221-BC16-54D7429A38B8}">
      <dgm:prSet phldrT="[Texto]" custT="1"/>
      <dgm:spPr/>
      <dgm:t>
        <a:bodyPr/>
        <a:lstStyle/>
        <a:p>
          <a:r>
            <a:rPr lang="pt-B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PÓLO DE INOVAÇÃO</a:t>
          </a:r>
        </a:p>
      </dgm:t>
    </dgm:pt>
    <dgm:pt modelId="{F4968C48-C1DB-4B05-8ACE-B26AA3310F3F}" type="parTrans" cxnId="{179C1AD8-883C-43B8-B80E-B3268B9AA819}">
      <dgm:prSet/>
      <dgm:spPr/>
      <dgm:t>
        <a:bodyPr/>
        <a:lstStyle/>
        <a:p>
          <a:endParaRPr lang="pt-BR"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82EACFC-6579-460D-8B9E-8C016EF3C926}" type="sibTrans" cxnId="{179C1AD8-883C-43B8-B80E-B3268B9AA819}">
      <dgm:prSet/>
      <dgm:spPr/>
      <dgm:t>
        <a:bodyPr/>
        <a:lstStyle/>
        <a:p>
          <a:endParaRPr lang="pt-BR"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4965C64-854D-4769-A80C-5259C61F1435}" type="pres">
      <dgm:prSet presAssocID="{AED7004D-DBDF-4201-ABFD-001BCAA5F20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3C7D475-C4E7-4A21-9129-C7797D1D31B2}" type="pres">
      <dgm:prSet presAssocID="{B4C21864-24F9-4839-8E6B-BFE0529AC01E}" presName="hierRoot1" presStyleCnt="0">
        <dgm:presLayoutVars>
          <dgm:hierBranch val="init"/>
        </dgm:presLayoutVars>
      </dgm:prSet>
      <dgm:spPr/>
    </dgm:pt>
    <dgm:pt modelId="{714B2FE8-7685-430D-898C-6DF05575AFB1}" type="pres">
      <dgm:prSet presAssocID="{B4C21864-24F9-4839-8E6B-BFE0529AC01E}" presName="rootComposite1" presStyleCnt="0"/>
      <dgm:spPr/>
    </dgm:pt>
    <dgm:pt modelId="{05970774-691D-48E3-B6FC-2CF1F282C909}" type="pres">
      <dgm:prSet presAssocID="{B4C21864-24F9-4839-8E6B-BFE0529AC01E}" presName="rootText1" presStyleLbl="node0" presStyleIdx="0" presStyleCnt="1" custScaleX="113684" custScaleY="115944">
        <dgm:presLayoutVars>
          <dgm:chPref val="3"/>
        </dgm:presLayoutVars>
      </dgm:prSet>
      <dgm:spPr/>
    </dgm:pt>
    <dgm:pt modelId="{1B6AB322-13AA-4F78-8AB3-34EB184D572B}" type="pres">
      <dgm:prSet presAssocID="{B4C21864-24F9-4839-8E6B-BFE0529AC01E}" presName="rootConnector1" presStyleLbl="node1" presStyleIdx="0" presStyleCnt="0"/>
      <dgm:spPr/>
    </dgm:pt>
    <dgm:pt modelId="{285A335B-A1D1-451B-BF49-7D04A78FCC74}" type="pres">
      <dgm:prSet presAssocID="{B4C21864-24F9-4839-8E6B-BFE0529AC01E}" presName="hierChild2" presStyleCnt="0"/>
      <dgm:spPr/>
    </dgm:pt>
    <dgm:pt modelId="{5B422100-216A-47CD-B959-5AA5A58917D6}" type="pres">
      <dgm:prSet presAssocID="{4933DD13-12DC-494D-A5CD-08AE53C1DF63}" presName="Name64" presStyleLbl="parChTrans1D2" presStyleIdx="0" presStyleCnt="2"/>
      <dgm:spPr/>
    </dgm:pt>
    <dgm:pt modelId="{C8D07506-5D46-4C6E-929A-50C99E9165B3}" type="pres">
      <dgm:prSet presAssocID="{4314EB0D-A1DF-436D-B3A4-542B69A24DAB}" presName="hierRoot2" presStyleCnt="0">
        <dgm:presLayoutVars>
          <dgm:hierBranch val="init"/>
        </dgm:presLayoutVars>
      </dgm:prSet>
      <dgm:spPr/>
    </dgm:pt>
    <dgm:pt modelId="{4E2D1F5B-3B2E-4D06-94CD-B2E88AF9F82F}" type="pres">
      <dgm:prSet presAssocID="{4314EB0D-A1DF-436D-B3A4-542B69A24DAB}" presName="rootComposite" presStyleCnt="0"/>
      <dgm:spPr/>
    </dgm:pt>
    <dgm:pt modelId="{37385F66-92D2-40D3-B7E6-D898CBD66379}" type="pres">
      <dgm:prSet presAssocID="{4314EB0D-A1DF-436D-B3A4-542B69A24DAB}" presName="rootText" presStyleLbl="node2" presStyleIdx="0" presStyleCnt="2">
        <dgm:presLayoutVars>
          <dgm:chPref val="3"/>
        </dgm:presLayoutVars>
      </dgm:prSet>
      <dgm:spPr/>
    </dgm:pt>
    <dgm:pt modelId="{901060B3-8CCA-4E64-B59E-2A6E5714C177}" type="pres">
      <dgm:prSet presAssocID="{4314EB0D-A1DF-436D-B3A4-542B69A24DAB}" presName="rootConnector" presStyleLbl="node2" presStyleIdx="0" presStyleCnt="2"/>
      <dgm:spPr/>
    </dgm:pt>
    <dgm:pt modelId="{DEB8926C-FFF9-4C92-823F-0F33076EB34D}" type="pres">
      <dgm:prSet presAssocID="{4314EB0D-A1DF-436D-B3A4-542B69A24DAB}" presName="hierChild4" presStyleCnt="0"/>
      <dgm:spPr/>
    </dgm:pt>
    <dgm:pt modelId="{9977EF37-D23F-4C36-AE0A-58E595708948}" type="pres">
      <dgm:prSet presAssocID="{4314EB0D-A1DF-436D-B3A4-542B69A24DAB}" presName="hierChild5" presStyleCnt="0"/>
      <dgm:spPr/>
    </dgm:pt>
    <dgm:pt modelId="{F6F11A76-A9E1-4A11-95B8-26A938D05E7C}" type="pres">
      <dgm:prSet presAssocID="{F4968C48-C1DB-4B05-8ACE-B26AA3310F3F}" presName="Name64" presStyleLbl="parChTrans1D2" presStyleIdx="1" presStyleCnt="2"/>
      <dgm:spPr/>
    </dgm:pt>
    <dgm:pt modelId="{F01168F7-6CB3-40FD-A0B2-2F94129BE09C}" type="pres">
      <dgm:prSet presAssocID="{419705F3-4627-4221-BC16-54D7429A38B8}" presName="hierRoot2" presStyleCnt="0">
        <dgm:presLayoutVars>
          <dgm:hierBranch val="init"/>
        </dgm:presLayoutVars>
      </dgm:prSet>
      <dgm:spPr/>
    </dgm:pt>
    <dgm:pt modelId="{A98F0586-4B1E-4310-937B-A5273601BC22}" type="pres">
      <dgm:prSet presAssocID="{419705F3-4627-4221-BC16-54D7429A38B8}" presName="rootComposite" presStyleCnt="0"/>
      <dgm:spPr/>
    </dgm:pt>
    <dgm:pt modelId="{C7240032-2BCF-4795-A431-351AEFAD4306}" type="pres">
      <dgm:prSet presAssocID="{419705F3-4627-4221-BC16-54D7429A38B8}" presName="rootText" presStyleLbl="node2" presStyleIdx="1" presStyleCnt="2">
        <dgm:presLayoutVars>
          <dgm:chPref val="3"/>
        </dgm:presLayoutVars>
      </dgm:prSet>
      <dgm:spPr/>
    </dgm:pt>
    <dgm:pt modelId="{4C584FBF-E0F6-48BB-9567-A6B87914FDB6}" type="pres">
      <dgm:prSet presAssocID="{419705F3-4627-4221-BC16-54D7429A38B8}" presName="rootConnector" presStyleLbl="node2" presStyleIdx="1" presStyleCnt="2"/>
      <dgm:spPr/>
    </dgm:pt>
    <dgm:pt modelId="{990A952D-70AA-4947-B8C6-3F171CED56DC}" type="pres">
      <dgm:prSet presAssocID="{419705F3-4627-4221-BC16-54D7429A38B8}" presName="hierChild4" presStyleCnt="0"/>
      <dgm:spPr/>
    </dgm:pt>
    <dgm:pt modelId="{3172C943-3094-4FBC-87DC-3ABA257EB48F}" type="pres">
      <dgm:prSet presAssocID="{419705F3-4627-4221-BC16-54D7429A38B8}" presName="hierChild5" presStyleCnt="0"/>
      <dgm:spPr/>
    </dgm:pt>
    <dgm:pt modelId="{DA523C20-BB0D-4F29-A289-C55991186695}" type="pres">
      <dgm:prSet presAssocID="{B4C21864-24F9-4839-8E6B-BFE0529AC01E}" presName="hierChild3" presStyleCnt="0"/>
      <dgm:spPr/>
    </dgm:pt>
  </dgm:ptLst>
  <dgm:cxnLst>
    <dgm:cxn modelId="{42FBA41E-AAC6-490A-946D-2D2ADA3570FF}" type="presOf" srcId="{B4C21864-24F9-4839-8E6B-BFE0529AC01E}" destId="{05970774-691D-48E3-B6FC-2CF1F282C909}" srcOrd="0" destOrd="0" presId="urn:microsoft.com/office/officeart/2009/3/layout/HorizontalOrganizationChart"/>
    <dgm:cxn modelId="{28B5E726-F5AB-439E-B059-66F45C58E9BE}" type="presOf" srcId="{4314EB0D-A1DF-436D-B3A4-542B69A24DAB}" destId="{37385F66-92D2-40D3-B7E6-D898CBD66379}" srcOrd="0" destOrd="0" presId="urn:microsoft.com/office/officeart/2009/3/layout/HorizontalOrganizationChart"/>
    <dgm:cxn modelId="{A5997440-8DED-420A-9E3E-DA834EF5CA88}" type="presOf" srcId="{419705F3-4627-4221-BC16-54D7429A38B8}" destId="{4C584FBF-E0F6-48BB-9567-A6B87914FDB6}" srcOrd="1" destOrd="0" presId="urn:microsoft.com/office/officeart/2009/3/layout/HorizontalOrganizationChart"/>
    <dgm:cxn modelId="{B4DB3E71-91FF-4BEC-B7C5-CB085889BBFC}" type="presOf" srcId="{4314EB0D-A1DF-436D-B3A4-542B69A24DAB}" destId="{901060B3-8CCA-4E64-B59E-2A6E5714C177}" srcOrd="1" destOrd="0" presId="urn:microsoft.com/office/officeart/2009/3/layout/HorizontalOrganizationChart"/>
    <dgm:cxn modelId="{B3A6B752-1C69-4780-AAE0-983BA4CEE693}" srcId="{B4C21864-24F9-4839-8E6B-BFE0529AC01E}" destId="{4314EB0D-A1DF-436D-B3A4-542B69A24DAB}" srcOrd="0" destOrd="0" parTransId="{4933DD13-12DC-494D-A5CD-08AE53C1DF63}" sibTransId="{30446733-32C4-40D9-AC01-0C1A0DCB7FEB}"/>
    <dgm:cxn modelId="{E2C7B076-54FE-4CD9-B8EA-30F92D40C089}" type="presOf" srcId="{B4C21864-24F9-4839-8E6B-BFE0529AC01E}" destId="{1B6AB322-13AA-4F78-8AB3-34EB184D572B}" srcOrd="1" destOrd="0" presId="urn:microsoft.com/office/officeart/2009/3/layout/HorizontalOrganizationChart"/>
    <dgm:cxn modelId="{84FD147B-E089-4C6A-A7EE-2B2A2C81B48F}" type="presOf" srcId="{F4968C48-C1DB-4B05-8ACE-B26AA3310F3F}" destId="{F6F11A76-A9E1-4A11-95B8-26A938D05E7C}" srcOrd="0" destOrd="0" presId="urn:microsoft.com/office/officeart/2009/3/layout/HorizontalOrganizationChart"/>
    <dgm:cxn modelId="{FB42A884-30D7-4107-A4D8-950009EE80F7}" type="presOf" srcId="{419705F3-4627-4221-BC16-54D7429A38B8}" destId="{C7240032-2BCF-4795-A431-351AEFAD4306}" srcOrd="0" destOrd="0" presId="urn:microsoft.com/office/officeart/2009/3/layout/HorizontalOrganizationChart"/>
    <dgm:cxn modelId="{EF0F9FA0-DFEC-48BE-885F-3C3D326F8685}" srcId="{AED7004D-DBDF-4201-ABFD-001BCAA5F20B}" destId="{B4C21864-24F9-4839-8E6B-BFE0529AC01E}" srcOrd="0" destOrd="0" parTransId="{13E00B7B-A210-4D3F-B2F9-FB2DCB849218}" sibTransId="{A0103AE1-44CA-44B9-A323-83BEA671FDD1}"/>
    <dgm:cxn modelId="{3D0DC5B5-500B-4484-9E11-1C3478A48797}" type="presOf" srcId="{4933DD13-12DC-494D-A5CD-08AE53C1DF63}" destId="{5B422100-216A-47CD-B959-5AA5A58917D6}" srcOrd="0" destOrd="0" presId="urn:microsoft.com/office/officeart/2009/3/layout/HorizontalOrganizationChart"/>
    <dgm:cxn modelId="{4F99A9D1-ECD5-4FE2-BF78-92DDD07604E6}" type="presOf" srcId="{AED7004D-DBDF-4201-ABFD-001BCAA5F20B}" destId="{94965C64-854D-4769-A80C-5259C61F1435}" srcOrd="0" destOrd="0" presId="urn:microsoft.com/office/officeart/2009/3/layout/HorizontalOrganizationChart"/>
    <dgm:cxn modelId="{179C1AD8-883C-43B8-B80E-B3268B9AA819}" srcId="{B4C21864-24F9-4839-8E6B-BFE0529AC01E}" destId="{419705F3-4627-4221-BC16-54D7429A38B8}" srcOrd="1" destOrd="0" parTransId="{F4968C48-C1DB-4B05-8ACE-B26AA3310F3F}" sibTransId="{682EACFC-6579-460D-8B9E-8C016EF3C926}"/>
    <dgm:cxn modelId="{66ACD2FF-2FBD-454D-B91A-A4303C92B297}" type="presParOf" srcId="{94965C64-854D-4769-A80C-5259C61F1435}" destId="{B3C7D475-C4E7-4A21-9129-C7797D1D31B2}" srcOrd="0" destOrd="0" presId="urn:microsoft.com/office/officeart/2009/3/layout/HorizontalOrganizationChart"/>
    <dgm:cxn modelId="{FF130679-313A-4364-A9BA-8735C75C10C7}" type="presParOf" srcId="{B3C7D475-C4E7-4A21-9129-C7797D1D31B2}" destId="{714B2FE8-7685-430D-898C-6DF05575AFB1}" srcOrd="0" destOrd="0" presId="urn:microsoft.com/office/officeart/2009/3/layout/HorizontalOrganizationChart"/>
    <dgm:cxn modelId="{E9ACF3F2-DCFC-4AD2-A49B-E1458D79EB06}" type="presParOf" srcId="{714B2FE8-7685-430D-898C-6DF05575AFB1}" destId="{05970774-691D-48E3-B6FC-2CF1F282C909}" srcOrd="0" destOrd="0" presId="urn:microsoft.com/office/officeart/2009/3/layout/HorizontalOrganizationChart"/>
    <dgm:cxn modelId="{4817A639-5585-46BD-8C9C-BB4F90C7FFED}" type="presParOf" srcId="{714B2FE8-7685-430D-898C-6DF05575AFB1}" destId="{1B6AB322-13AA-4F78-8AB3-34EB184D572B}" srcOrd="1" destOrd="0" presId="urn:microsoft.com/office/officeart/2009/3/layout/HorizontalOrganizationChart"/>
    <dgm:cxn modelId="{F15A6332-25A9-42E1-9BF8-610BECBF6220}" type="presParOf" srcId="{B3C7D475-C4E7-4A21-9129-C7797D1D31B2}" destId="{285A335B-A1D1-451B-BF49-7D04A78FCC74}" srcOrd="1" destOrd="0" presId="urn:microsoft.com/office/officeart/2009/3/layout/HorizontalOrganizationChart"/>
    <dgm:cxn modelId="{64AB7917-8C8C-4FC9-AED3-6AC3FD581EB9}" type="presParOf" srcId="{285A335B-A1D1-451B-BF49-7D04A78FCC74}" destId="{5B422100-216A-47CD-B959-5AA5A58917D6}" srcOrd="0" destOrd="0" presId="urn:microsoft.com/office/officeart/2009/3/layout/HorizontalOrganizationChart"/>
    <dgm:cxn modelId="{B39D1B1D-CBED-42C9-AA74-750E0F0845FD}" type="presParOf" srcId="{285A335B-A1D1-451B-BF49-7D04A78FCC74}" destId="{C8D07506-5D46-4C6E-929A-50C99E9165B3}" srcOrd="1" destOrd="0" presId="urn:microsoft.com/office/officeart/2009/3/layout/HorizontalOrganizationChart"/>
    <dgm:cxn modelId="{65605B6A-630C-4EE6-81AA-C984F525309F}" type="presParOf" srcId="{C8D07506-5D46-4C6E-929A-50C99E9165B3}" destId="{4E2D1F5B-3B2E-4D06-94CD-B2E88AF9F82F}" srcOrd="0" destOrd="0" presId="urn:microsoft.com/office/officeart/2009/3/layout/HorizontalOrganizationChart"/>
    <dgm:cxn modelId="{9F4AC6B6-1489-483A-9EC4-18B11E37B4B2}" type="presParOf" srcId="{4E2D1F5B-3B2E-4D06-94CD-B2E88AF9F82F}" destId="{37385F66-92D2-40D3-B7E6-D898CBD66379}" srcOrd="0" destOrd="0" presId="urn:microsoft.com/office/officeart/2009/3/layout/HorizontalOrganizationChart"/>
    <dgm:cxn modelId="{91789CF5-8CB2-4CFB-961F-F4AF8DD896D2}" type="presParOf" srcId="{4E2D1F5B-3B2E-4D06-94CD-B2E88AF9F82F}" destId="{901060B3-8CCA-4E64-B59E-2A6E5714C177}" srcOrd="1" destOrd="0" presId="urn:microsoft.com/office/officeart/2009/3/layout/HorizontalOrganizationChart"/>
    <dgm:cxn modelId="{A1E5DC7C-3CF9-45CC-A568-FE25D0B2AEA1}" type="presParOf" srcId="{C8D07506-5D46-4C6E-929A-50C99E9165B3}" destId="{DEB8926C-FFF9-4C92-823F-0F33076EB34D}" srcOrd="1" destOrd="0" presId="urn:microsoft.com/office/officeart/2009/3/layout/HorizontalOrganizationChart"/>
    <dgm:cxn modelId="{64180477-2BF5-4E73-A979-7CECBCEC74B9}" type="presParOf" srcId="{C8D07506-5D46-4C6E-929A-50C99E9165B3}" destId="{9977EF37-D23F-4C36-AE0A-58E595708948}" srcOrd="2" destOrd="0" presId="urn:microsoft.com/office/officeart/2009/3/layout/HorizontalOrganizationChart"/>
    <dgm:cxn modelId="{CC5F4DAA-5FF7-4123-B890-9E4AFFA0D59F}" type="presParOf" srcId="{285A335B-A1D1-451B-BF49-7D04A78FCC74}" destId="{F6F11A76-A9E1-4A11-95B8-26A938D05E7C}" srcOrd="2" destOrd="0" presId="urn:microsoft.com/office/officeart/2009/3/layout/HorizontalOrganizationChart"/>
    <dgm:cxn modelId="{0C64BF31-45B9-4CA0-A050-E69BADEF5E50}" type="presParOf" srcId="{285A335B-A1D1-451B-BF49-7D04A78FCC74}" destId="{F01168F7-6CB3-40FD-A0B2-2F94129BE09C}" srcOrd="3" destOrd="0" presId="urn:microsoft.com/office/officeart/2009/3/layout/HorizontalOrganizationChart"/>
    <dgm:cxn modelId="{B6996923-D883-442B-836D-437144D25448}" type="presParOf" srcId="{F01168F7-6CB3-40FD-A0B2-2F94129BE09C}" destId="{A98F0586-4B1E-4310-937B-A5273601BC22}" srcOrd="0" destOrd="0" presId="urn:microsoft.com/office/officeart/2009/3/layout/HorizontalOrganizationChart"/>
    <dgm:cxn modelId="{5B415907-A145-45A2-ADCF-318329053C25}" type="presParOf" srcId="{A98F0586-4B1E-4310-937B-A5273601BC22}" destId="{C7240032-2BCF-4795-A431-351AEFAD4306}" srcOrd="0" destOrd="0" presId="urn:microsoft.com/office/officeart/2009/3/layout/HorizontalOrganizationChart"/>
    <dgm:cxn modelId="{82DB3FC5-D561-469A-A82E-C4AA63DC3814}" type="presParOf" srcId="{A98F0586-4B1E-4310-937B-A5273601BC22}" destId="{4C584FBF-E0F6-48BB-9567-A6B87914FDB6}" srcOrd="1" destOrd="0" presId="urn:microsoft.com/office/officeart/2009/3/layout/HorizontalOrganizationChart"/>
    <dgm:cxn modelId="{3C539230-EF84-438E-A9BC-75D1C96BF073}" type="presParOf" srcId="{F01168F7-6CB3-40FD-A0B2-2F94129BE09C}" destId="{990A952D-70AA-4947-B8C6-3F171CED56DC}" srcOrd="1" destOrd="0" presId="urn:microsoft.com/office/officeart/2009/3/layout/HorizontalOrganizationChart"/>
    <dgm:cxn modelId="{6F53E8E2-7ECB-4CDD-9860-D6841E5E615A}" type="presParOf" srcId="{F01168F7-6CB3-40FD-A0B2-2F94129BE09C}" destId="{3172C943-3094-4FBC-87DC-3ABA257EB48F}" srcOrd="2" destOrd="0" presId="urn:microsoft.com/office/officeart/2009/3/layout/HorizontalOrganizationChart"/>
    <dgm:cxn modelId="{E211F785-8BDD-427D-B856-278F525C6873}" type="presParOf" srcId="{B3C7D475-C4E7-4A21-9129-C7797D1D31B2}" destId="{DA523C20-BB0D-4F29-A289-C55991186695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ED7004D-DBDF-4201-ABFD-001BCAA5F20B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4C21864-24F9-4839-8E6B-BFE0529AC01E}">
      <dgm:prSet phldrT="[Texto]" custT="1"/>
      <dgm:spPr>
        <a:solidFill>
          <a:schemeClr val="tx2"/>
        </a:solidFill>
      </dgm:spPr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pt-BR" sz="15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SOCIEDADE</a:t>
          </a:r>
        </a:p>
      </dgm:t>
    </dgm:pt>
    <dgm:pt modelId="{13E00B7B-A210-4D3F-B2F9-FB2DCB849218}" type="parTrans" cxnId="{EF0F9FA0-DFEC-48BE-885F-3C3D326F8685}">
      <dgm:prSet/>
      <dgm:spPr/>
      <dgm:t>
        <a:bodyPr/>
        <a:lstStyle/>
        <a:p>
          <a:endParaRPr lang="pt-BR"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0103AE1-44CA-44B9-A323-83BEA671FDD1}" type="sibTrans" cxnId="{EF0F9FA0-DFEC-48BE-885F-3C3D326F8685}">
      <dgm:prSet/>
      <dgm:spPr/>
      <dgm:t>
        <a:bodyPr/>
        <a:lstStyle/>
        <a:p>
          <a:endParaRPr lang="pt-BR"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4965C64-854D-4769-A80C-5259C61F1435}" type="pres">
      <dgm:prSet presAssocID="{AED7004D-DBDF-4201-ABFD-001BCAA5F20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3C7D475-C4E7-4A21-9129-C7797D1D31B2}" type="pres">
      <dgm:prSet presAssocID="{B4C21864-24F9-4839-8E6B-BFE0529AC01E}" presName="hierRoot1" presStyleCnt="0">
        <dgm:presLayoutVars>
          <dgm:hierBranch val="init"/>
        </dgm:presLayoutVars>
      </dgm:prSet>
      <dgm:spPr/>
    </dgm:pt>
    <dgm:pt modelId="{714B2FE8-7685-430D-898C-6DF05575AFB1}" type="pres">
      <dgm:prSet presAssocID="{B4C21864-24F9-4839-8E6B-BFE0529AC01E}" presName="rootComposite1" presStyleCnt="0"/>
      <dgm:spPr/>
    </dgm:pt>
    <dgm:pt modelId="{05970774-691D-48E3-B6FC-2CF1F282C909}" type="pres">
      <dgm:prSet presAssocID="{B4C21864-24F9-4839-8E6B-BFE0529AC01E}" presName="rootText1" presStyleLbl="node0" presStyleIdx="0" presStyleCnt="1" custScaleY="124753" custLinFactNeighborX="-12" custLinFactNeighborY="18727">
        <dgm:presLayoutVars>
          <dgm:chPref val="3"/>
        </dgm:presLayoutVars>
      </dgm:prSet>
      <dgm:spPr/>
    </dgm:pt>
    <dgm:pt modelId="{1B6AB322-13AA-4F78-8AB3-34EB184D572B}" type="pres">
      <dgm:prSet presAssocID="{B4C21864-24F9-4839-8E6B-BFE0529AC01E}" presName="rootConnector1" presStyleLbl="node1" presStyleIdx="0" presStyleCnt="0"/>
      <dgm:spPr/>
    </dgm:pt>
    <dgm:pt modelId="{285A335B-A1D1-451B-BF49-7D04A78FCC74}" type="pres">
      <dgm:prSet presAssocID="{B4C21864-24F9-4839-8E6B-BFE0529AC01E}" presName="hierChild2" presStyleCnt="0"/>
      <dgm:spPr/>
    </dgm:pt>
    <dgm:pt modelId="{DA523C20-BB0D-4F29-A289-C55991186695}" type="pres">
      <dgm:prSet presAssocID="{B4C21864-24F9-4839-8E6B-BFE0529AC01E}" presName="hierChild3" presStyleCnt="0"/>
      <dgm:spPr/>
    </dgm:pt>
  </dgm:ptLst>
  <dgm:cxnLst>
    <dgm:cxn modelId="{42FBA41E-AAC6-490A-946D-2D2ADA3570FF}" type="presOf" srcId="{B4C21864-24F9-4839-8E6B-BFE0529AC01E}" destId="{05970774-691D-48E3-B6FC-2CF1F282C909}" srcOrd="0" destOrd="0" presId="urn:microsoft.com/office/officeart/2009/3/layout/HorizontalOrganizationChart"/>
    <dgm:cxn modelId="{E2C7B076-54FE-4CD9-B8EA-30F92D40C089}" type="presOf" srcId="{B4C21864-24F9-4839-8E6B-BFE0529AC01E}" destId="{1B6AB322-13AA-4F78-8AB3-34EB184D572B}" srcOrd="1" destOrd="0" presId="urn:microsoft.com/office/officeart/2009/3/layout/HorizontalOrganizationChart"/>
    <dgm:cxn modelId="{EF0F9FA0-DFEC-48BE-885F-3C3D326F8685}" srcId="{AED7004D-DBDF-4201-ABFD-001BCAA5F20B}" destId="{B4C21864-24F9-4839-8E6B-BFE0529AC01E}" srcOrd="0" destOrd="0" parTransId="{13E00B7B-A210-4D3F-B2F9-FB2DCB849218}" sibTransId="{A0103AE1-44CA-44B9-A323-83BEA671FDD1}"/>
    <dgm:cxn modelId="{4F99A9D1-ECD5-4FE2-BF78-92DDD07604E6}" type="presOf" srcId="{AED7004D-DBDF-4201-ABFD-001BCAA5F20B}" destId="{94965C64-854D-4769-A80C-5259C61F1435}" srcOrd="0" destOrd="0" presId="urn:microsoft.com/office/officeart/2009/3/layout/HorizontalOrganizationChart"/>
    <dgm:cxn modelId="{66ACD2FF-2FBD-454D-B91A-A4303C92B297}" type="presParOf" srcId="{94965C64-854D-4769-A80C-5259C61F1435}" destId="{B3C7D475-C4E7-4A21-9129-C7797D1D31B2}" srcOrd="0" destOrd="0" presId="urn:microsoft.com/office/officeart/2009/3/layout/HorizontalOrganizationChart"/>
    <dgm:cxn modelId="{FF130679-313A-4364-A9BA-8735C75C10C7}" type="presParOf" srcId="{B3C7D475-C4E7-4A21-9129-C7797D1D31B2}" destId="{714B2FE8-7685-430D-898C-6DF05575AFB1}" srcOrd="0" destOrd="0" presId="urn:microsoft.com/office/officeart/2009/3/layout/HorizontalOrganizationChart"/>
    <dgm:cxn modelId="{E9ACF3F2-DCFC-4AD2-A49B-E1458D79EB06}" type="presParOf" srcId="{714B2FE8-7685-430D-898C-6DF05575AFB1}" destId="{05970774-691D-48E3-B6FC-2CF1F282C909}" srcOrd="0" destOrd="0" presId="urn:microsoft.com/office/officeart/2009/3/layout/HorizontalOrganizationChart"/>
    <dgm:cxn modelId="{4817A639-5585-46BD-8C9C-BB4F90C7FFED}" type="presParOf" srcId="{714B2FE8-7685-430D-898C-6DF05575AFB1}" destId="{1B6AB322-13AA-4F78-8AB3-34EB184D572B}" srcOrd="1" destOrd="0" presId="urn:microsoft.com/office/officeart/2009/3/layout/HorizontalOrganizationChart"/>
    <dgm:cxn modelId="{F15A6332-25A9-42E1-9BF8-610BECBF6220}" type="presParOf" srcId="{B3C7D475-C4E7-4A21-9129-C7797D1D31B2}" destId="{285A335B-A1D1-451B-BF49-7D04A78FCC74}" srcOrd="1" destOrd="0" presId="urn:microsoft.com/office/officeart/2009/3/layout/HorizontalOrganizationChart"/>
    <dgm:cxn modelId="{E211F785-8BDD-427D-B856-278F525C6873}" type="presParOf" srcId="{B3C7D475-C4E7-4A21-9129-C7797D1D31B2}" destId="{DA523C20-BB0D-4F29-A289-C55991186695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ED7004D-DBDF-4201-ABFD-001BCAA5F20B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4C21864-24F9-4839-8E6B-BFE0529AC01E}">
      <dgm:prSet phldrT="[Texto]" custT="1"/>
      <dgm:spPr>
        <a:solidFill>
          <a:schemeClr val="tx2"/>
        </a:solidFill>
      </dgm:spPr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pt-BR" sz="1500" b="1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MINISTÉRIO DA EDUCAÇÃO</a:t>
          </a:r>
        </a:p>
      </dgm:t>
    </dgm:pt>
    <dgm:pt modelId="{13E00B7B-A210-4D3F-B2F9-FB2DCB849218}" type="parTrans" cxnId="{EF0F9FA0-DFEC-48BE-885F-3C3D326F8685}">
      <dgm:prSet/>
      <dgm:spPr/>
      <dgm:t>
        <a:bodyPr/>
        <a:lstStyle/>
        <a:p>
          <a:endParaRPr lang="pt-BR"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0103AE1-44CA-44B9-A323-83BEA671FDD1}" type="sibTrans" cxnId="{EF0F9FA0-DFEC-48BE-885F-3C3D326F8685}">
      <dgm:prSet/>
      <dgm:spPr/>
      <dgm:t>
        <a:bodyPr/>
        <a:lstStyle/>
        <a:p>
          <a:endParaRPr lang="pt-BR"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4965C64-854D-4769-A80C-5259C61F1435}" type="pres">
      <dgm:prSet presAssocID="{AED7004D-DBDF-4201-ABFD-001BCAA5F20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3C7D475-C4E7-4A21-9129-C7797D1D31B2}" type="pres">
      <dgm:prSet presAssocID="{B4C21864-24F9-4839-8E6B-BFE0529AC01E}" presName="hierRoot1" presStyleCnt="0">
        <dgm:presLayoutVars>
          <dgm:hierBranch val="init"/>
        </dgm:presLayoutVars>
      </dgm:prSet>
      <dgm:spPr/>
    </dgm:pt>
    <dgm:pt modelId="{714B2FE8-7685-430D-898C-6DF05575AFB1}" type="pres">
      <dgm:prSet presAssocID="{B4C21864-24F9-4839-8E6B-BFE0529AC01E}" presName="rootComposite1" presStyleCnt="0"/>
      <dgm:spPr/>
    </dgm:pt>
    <dgm:pt modelId="{05970774-691D-48E3-B6FC-2CF1F282C909}" type="pres">
      <dgm:prSet presAssocID="{B4C21864-24F9-4839-8E6B-BFE0529AC01E}" presName="rootText1" presStyleLbl="node0" presStyleIdx="0" presStyleCnt="1" custScaleY="146175" custLinFactNeighborX="-135" custLinFactNeighborY="-20914">
        <dgm:presLayoutVars>
          <dgm:chPref val="3"/>
        </dgm:presLayoutVars>
      </dgm:prSet>
      <dgm:spPr/>
    </dgm:pt>
    <dgm:pt modelId="{1B6AB322-13AA-4F78-8AB3-34EB184D572B}" type="pres">
      <dgm:prSet presAssocID="{B4C21864-24F9-4839-8E6B-BFE0529AC01E}" presName="rootConnector1" presStyleLbl="node1" presStyleIdx="0" presStyleCnt="0"/>
      <dgm:spPr/>
    </dgm:pt>
    <dgm:pt modelId="{285A335B-A1D1-451B-BF49-7D04A78FCC74}" type="pres">
      <dgm:prSet presAssocID="{B4C21864-24F9-4839-8E6B-BFE0529AC01E}" presName="hierChild2" presStyleCnt="0"/>
      <dgm:spPr/>
    </dgm:pt>
    <dgm:pt modelId="{DA523C20-BB0D-4F29-A289-C55991186695}" type="pres">
      <dgm:prSet presAssocID="{B4C21864-24F9-4839-8E6B-BFE0529AC01E}" presName="hierChild3" presStyleCnt="0"/>
      <dgm:spPr/>
    </dgm:pt>
  </dgm:ptLst>
  <dgm:cxnLst>
    <dgm:cxn modelId="{42FBA41E-AAC6-490A-946D-2D2ADA3570FF}" type="presOf" srcId="{B4C21864-24F9-4839-8E6B-BFE0529AC01E}" destId="{05970774-691D-48E3-B6FC-2CF1F282C909}" srcOrd="0" destOrd="0" presId="urn:microsoft.com/office/officeart/2009/3/layout/HorizontalOrganizationChart"/>
    <dgm:cxn modelId="{E2C7B076-54FE-4CD9-B8EA-30F92D40C089}" type="presOf" srcId="{B4C21864-24F9-4839-8E6B-BFE0529AC01E}" destId="{1B6AB322-13AA-4F78-8AB3-34EB184D572B}" srcOrd="1" destOrd="0" presId="urn:microsoft.com/office/officeart/2009/3/layout/HorizontalOrganizationChart"/>
    <dgm:cxn modelId="{EF0F9FA0-DFEC-48BE-885F-3C3D326F8685}" srcId="{AED7004D-DBDF-4201-ABFD-001BCAA5F20B}" destId="{B4C21864-24F9-4839-8E6B-BFE0529AC01E}" srcOrd="0" destOrd="0" parTransId="{13E00B7B-A210-4D3F-B2F9-FB2DCB849218}" sibTransId="{A0103AE1-44CA-44B9-A323-83BEA671FDD1}"/>
    <dgm:cxn modelId="{4F99A9D1-ECD5-4FE2-BF78-92DDD07604E6}" type="presOf" srcId="{AED7004D-DBDF-4201-ABFD-001BCAA5F20B}" destId="{94965C64-854D-4769-A80C-5259C61F1435}" srcOrd="0" destOrd="0" presId="urn:microsoft.com/office/officeart/2009/3/layout/HorizontalOrganizationChart"/>
    <dgm:cxn modelId="{66ACD2FF-2FBD-454D-B91A-A4303C92B297}" type="presParOf" srcId="{94965C64-854D-4769-A80C-5259C61F1435}" destId="{B3C7D475-C4E7-4A21-9129-C7797D1D31B2}" srcOrd="0" destOrd="0" presId="urn:microsoft.com/office/officeart/2009/3/layout/HorizontalOrganizationChart"/>
    <dgm:cxn modelId="{FF130679-313A-4364-A9BA-8735C75C10C7}" type="presParOf" srcId="{B3C7D475-C4E7-4A21-9129-C7797D1D31B2}" destId="{714B2FE8-7685-430D-898C-6DF05575AFB1}" srcOrd="0" destOrd="0" presId="urn:microsoft.com/office/officeart/2009/3/layout/HorizontalOrganizationChart"/>
    <dgm:cxn modelId="{E9ACF3F2-DCFC-4AD2-A49B-E1458D79EB06}" type="presParOf" srcId="{714B2FE8-7685-430D-898C-6DF05575AFB1}" destId="{05970774-691D-48E3-B6FC-2CF1F282C909}" srcOrd="0" destOrd="0" presId="urn:microsoft.com/office/officeart/2009/3/layout/HorizontalOrganizationChart"/>
    <dgm:cxn modelId="{4817A639-5585-46BD-8C9C-BB4F90C7FFED}" type="presParOf" srcId="{714B2FE8-7685-430D-898C-6DF05575AFB1}" destId="{1B6AB322-13AA-4F78-8AB3-34EB184D572B}" srcOrd="1" destOrd="0" presId="urn:microsoft.com/office/officeart/2009/3/layout/HorizontalOrganizationChart"/>
    <dgm:cxn modelId="{F15A6332-25A9-42E1-9BF8-610BECBF6220}" type="presParOf" srcId="{B3C7D475-C4E7-4A21-9129-C7797D1D31B2}" destId="{285A335B-A1D1-451B-BF49-7D04A78FCC74}" srcOrd="1" destOrd="0" presId="urn:microsoft.com/office/officeart/2009/3/layout/HorizontalOrganizationChart"/>
    <dgm:cxn modelId="{E211F785-8BDD-427D-B856-278F525C6873}" type="presParOf" srcId="{B3C7D475-C4E7-4A21-9129-C7797D1D31B2}" destId="{DA523C20-BB0D-4F29-A289-C55991186695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2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ED7004D-DBDF-4201-ABFD-001BCAA5F20B}" type="doc">
      <dgm:prSet loTypeId="urn:microsoft.com/office/officeart/2009/3/layout/Horizontal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B4C21864-24F9-4839-8E6B-BFE0529AC01E}">
      <dgm:prSet phldrT="[Texto]" custT="1"/>
      <dgm:spPr>
        <a:noFill/>
      </dgm:spPr>
      <dgm:t>
        <a:bodyPr/>
        <a:lstStyle/>
        <a:p>
          <a:pPr>
            <a:spcBef>
              <a:spcPts val="600"/>
            </a:spcBef>
            <a:spcAft>
              <a:spcPts val="0"/>
            </a:spcAft>
          </a:pPr>
          <a:r>
            <a:rPr lang="pt-BR" sz="2800" b="1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IFCE</a:t>
          </a:r>
        </a:p>
      </dgm:t>
    </dgm:pt>
    <dgm:pt modelId="{13E00B7B-A210-4D3F-B2F9-FB2DCB849218}" type="parTrans" cxnId="{EF0F9FA0-DFEC-48BE-885F-3C3D326F8685}">
      <dgm:prSet/>
      <dgm:spPr/>
      <dgm:t>
        <a:bodyPr/>
        <a:lstStyle/>
        <a:p>
          <a:endParaRPr lang="pt-BR"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0103AE1-44CA-44B9-A323-83BEA671FDD1}" type="sibTrans" cxnId="{EF0F9FA0-DFEC-48BE-885F-3C3D326F8685}">
      <dgm:prSet/>
      <dgm:spPr/>
      <dgm:t>
        <a:bodyPr/>
        <a:lstStyle/>
        <a:p>
          <a:endParaRPr lang="pt-BR" sz="14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4965C64-854D-4769-A80C-5259C61F1435}" type="pres">
      <dgm:prSet presAssocID="{AED7004D-DBDF-4201-ABFD-001BCAA5F20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3C7D475-C4E7-4A21-9129-C7797D1D31B2}" type="pres">
      <dgm:prSet presAssocID="{B4C21864-24F9-4839-8E6B-BFE0529AC01E}" presName="hierRoot1" presStyleCnt="0">
        <dgm:presLayoutVars>
          <dgm:hierBranch val="init"/>
        </dgm:presLayoutVars>
      </dgm:prSet>
      <dgm:spPr/>
    </dgm:pt>
    <dgm:pt modelId="{714B2FE8-7685-430D-898C-6DF05575AFB1}" type="pres">
      <dgm:prSet presAssocID="{B4C21864-24F9-4839-8E6B-BFE0529AC01E}" presName="rootComposite1" presStyleCnt="0"/>
      <dgm:spPr/>
    </dgm:pt>
    <dgm:pt modelId="{05970774-691D-48E3-B6FC-2CF1F282C909}" type="pres">
      <dgm:prSet presAssocID="{B4C21864-24F9-4839-8E6B-BFE0529AC01E}" presName="rootText1" presStyleLbl="node0" presStyleIdx="0" presStyleCnt="1" custScaleY="124753" custLinFactX="245074" custLinFactY="541895" custLinFactNeighborX="300000" custLinFactNeighborY="600000">
        <dgm:presLayoutVars>
          <dgm:chPref val="3"/>
        </dgm:presLayoutVars>
      </dgm:prSet>
      <dgm:spPr/>
    </dgm:pt>
    <dgm:pt modelId="{1B6AB322-13AA-4F78-8AB3-34EB184D572B}" type="pres">
      <dgm:prSet presAssocID="{B4C21864-24F9-4839-8E6B-BFE0529AC01E}" presName="rootConnector1" presStyleLbl="node1" presStyleIdx="0" presStyleCnt="0"/>
      <dgm:spPr/>
    </dgm:pt>
    <dgm:pt modelId="{285A335B-A1D1-451B-BF49-7D04A78FCC74}" type="pres">
      <dgm:prSet presAssocID="{B4C21864-24F9-4839-8E6B-BFE0529AC01E}" presName="hierChild2" presStyleCnt="0"/>
      <dgm:spPr/>
    </dgm:pt>
    <dgm:pt modelId="{DA523C20-BB0D-4F29-A289-C55991186695}" type="pres">
      <dgm:prSet presAssocID="{B4C21864-24F9-4839-8E6B-BFE0529AC01E}" presName="hierChild3" presStyleCnt="0"/>
      <dgm:spPr/>
    </dgm:pt>
  </dgm:ptLst>
  <dgm:cxnLst>
    <dgm:cxn modelId="{42FBA41E-AAC6-490A-946D-2D2ADA3570FF}" type="presOf" srcId="{B4C21864-24F9-4839-8E6B-BFE0529AC01E}" destId="{05970774-691D-48E3-B6FC-2CF1F282C909}" srcOrd="0" destOrd="0" presId="urn:microsoft.com/office/officeart/2009/3/layout/HorizontalOrganizationChart"/>
    <dgm:cxn modelId="{E2C7B076-54FE-4CD9-B8EA-30F92D40C089}" type="presOf" srcId="{B4C21864-24F9-4839-8E6B-BFE0529AC01E}" destId="{1B6AB322-13AA-4F78-8AB3-34EB184D572B}" srcOrd="1" destOrd="0" presId="urn:microsoft.com/office/officeart/2009/3/layout/HorizontalOrganizationChart"/>
    <dgm:cxn modelId="{EF0F9FA0-DFEC-48BE-885F-3C3D326F8685}" srcId="{AED7004D-DBDF-4201-ABFD-001BCAA5F20B}" destId="{B4C21864-24F9-4839-8E6B-BFE0529AC01E}" srcOrd="0" destOrd="0" parTransId="{13E00B7B-A210-4D3F-B2F9-FB2DCB849218}" sibTransId="{A0103AE1-44CA-44B9-A323-83BEA671FDD1}"/>
    <dgm:cxn modelId="{4F99A9D1-ECD5-4FE2-BF78-92DDD07604E6}" type="presOf" srcId="{AED7004D-DBDF-4201-ABFD-001BCAA5F20B}" destId="{94965C64-854D-4769-A80C-5259C61F1435}" srcOrd="0" destOrd="0" presId="urn:microsoft.com/office/officeart/2009/3/layout/HorizontalOrganizationChart"/>
    <dgm:cxn modelId="{66ACD2FF-2FBD-454D-B91A-A4303C92B297}" type="presParOf" srcId="{94965C64-854D-4769-A80C-5259C61F1435}" destId="{B3C7D475-C4E7-4A21-9129-C7797D1D31B2}" srcOrd="0" destOrd="0" presId="urn:microsoft.com/office/officeart/2009/3/layout/HorizontalOrganizationChart"/>
    <dgm:cxn modelId="{FF130679-313A-4364-A9BA-8735C75C10C7}" type="presParOf" srcId="{B3C7D475-C4E7-4A21-9129-C7797D1D31B2}" destId="{714B2FE8-7685-430D-898C-6DF05575AFB1}" srcOrd="0" destOrd="0" presId="urn:microsoft.com/office/officeart/2009/3/layout/HorizontalOrganizationChart"/>
    <dgm:cxn modelId="{E9ACF3F2-DCFC-4AD2-A49B-E1458D79EB06}" type="presParOf" srcId="{714B2FE8-7685-430D-898C-6DF05575AFB1}" destId="{05970774-691D-48E3-B6FC-2CF1F282C909}" srcOrd="0" destOrd="0" presId="urn:microsoft.com/office/officeart/2009/3/layout/HorizontalOrganizationChart"/>
    <dgm:cxn modelId="{4817A639-5585-46BD-8C9C-BB4F90C7FFED}" type="presParOf" srcId="{714B2FE8-7685-430D-898C-6DF05575AFB1}" destId="{1B6AB322-13AA-4F78-8AB3-34EB184D572B}" srcOrd="1" destOrd="0" presId="urn:microsoft.com/office/officeart/2009/3/layout/HorizontalOrganizationChart"/>
    <dgm:cxn modelId="{F15A6332-25A9-42E1-9BF8-610BECBF6220}" type="presParOf" srcId="{B3C7D475-C4E7-4A21-9129-C7797D1D31B2}" destId="{285A335B-A1D1-451B-BF49-7D04A78FCC74}" srcOrd="1" destOrd="0" presId="urn:microsoft.com/office/officeart/2009/3/layout/HorizontalOrganizationChart"/>
    <dgm:cxn modelId="{E211F785-8BDD-427D-B856-278F525C6873}" type="presParOf" srcId="{B3C7D475-C4E7-4A21-9129-C7797D1D31B2}" destId="{DA523C20-BB0D-4F29-A289-C55991186695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relId="rId3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EE1ED-70FB-4868-99C2-515494996277}">
      <dsp:nvSpPr>
        <dsp:cNvPr id="0" name=""/>
        <dsp:cNvSpPr/>
      </dsp:nvSpPr>
      <dsp:spPr>
        <a:xfrm>
          <a:off x="1654700" y="1245335"/>
          <a:ext cx="288686" cy="6206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4343" y="0"/>
              </a:lnTo>
              <a:lnTo>
                <a:pt x="144343" y="620676"/>
              </a:lnTo>
              <a:lnTo>
                <a:pt x="288686" y="620676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F11A76-A9E1-4A11-95B8-26A938D05E7C}">
      <dsp:nvSpPr>
        <dsp:cNvPr id="0" name=""/>
        <dsp:cNvSpPr/>
      </dsp:nvSpPr>
      <dsp:spPr>
        <a:xfrm>
          <a:off x="1654700" y="1199615"/>
          <a:ext cx="28868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88686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422100-216A-47CD-B959-5AA5A58917D6}">
      <dsp:nvSpPr>
        <dsp:cNvPr id="0" name=""/>
        <dsp:cNvSpPr/>
      </dsp:nvSpPr>
      <dsp:spPr>
        <a:xfrm>
          <a:off x="1654700" y="624659"/>
          <a:ext cx="288686" cy="620676"/>
        </a:xfrm>
        <a:custGeom>
          <a:avLst/>
          <a:gdLst/>
          <a:ahLst/>
          <a:cxnLst/>
          <a:rect l="0" t="0" r="0" b="0"/>
          <a:pathLst>
            <a:path>
              <a:moveTo>
                <a:pt x="0" y="620676"/>
              </a:moveTo>
              <a:lnTo>
                <a:pt x="144343" y="620676"/>
              </a:lnTo>
              <a:lnTo>
                <a:pt x="144343" y="0"/>
              </a:lnTo>
              <a:lnTo>
                <a:pt x="288686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970774-691D-48E3-B6FC-2CF1F282C909}">
      <dsp:nvSpPr>
        <dsp:cNvPr id="0" name=""/>
        <dsp:cNvSpPr/>
      </dsp:nvSpPr>
      <dsp:spPr>
        <a:xfrm>
          <a:off x="1319" y="1025211"/>
          <a:ext cx="1653381" cy="4402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b="1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ALTA GESTÃO</a:t>
          </a:r>
        </a:p>
      </dsp:txBody>
      <dsp:txXfrm>
        <a:off x="1319" y="1025211"/>
        <a:ext cx="1653381" cy="440247"/>
      </dsp:txXfrm>
    </dsp:sp>
    <dsp:sp modelId="{37385F66-92D2-40D3-B7E6-D898CBD66379}">
      <dsp:nvSpPr>
        <dsp:cNvPr id="0" name=""/>
        <dsp:cNvSpPr/>
      </dsp:nvSpPr>
      <dsp:spPr>
        <a:xfrm>
          <a:off x="1943387" y="404535"/>
          <a:ext cx="1443433" cy="44024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REITORIA</a:t>
          </a:r>
        </a:p>
      </dsp:txBody>
      <dsp:txXfrm>
        <a:off x="1943387" y="404535"/>
        <a:ext cx="1443433" cy="440247"/>
      </dsp:txXfrm>
    </dsp:sp>
    <dsp:sp modelId="{C7240032-2BCF-4795-A431-351AEFAD4306}">
      <dsp:nvSpPr>
        <dsp:cNvPr id="0" name=""/>
        <dsp:cNvSpPr/>
      </dsp:nvSpPr>
      <dsp:spPr>
        <a:xfrm>
          <a:off x="1943387" y="1025211"/>
          <a:ext cx="1443433" cy="44024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PRÓ-REITORIAS</a:t>
          </a:r>
        </a:p>
      </dsp:txBody>
      <dsp:txXfrm>
        <a:off x="1943387" y="1025211"/>
        <a:ext cx="1443433" cy="440247"/>
      </dsp:txXfrm>
    </dsp:sp>
    <dsp:sp modelId="{41335F72-468D-41BE-BA10-721D8FF1E5A5}">
      <dsp:nvSpPr>
        <dsp:cNvPr id="0" name=""/>
        <dsp:cNvSpPr/>
      </dsp:nvSpPr>
      <dsp:spPr>
        <a:xfrm>
          <a:off x="1943387" y="1645888"/>
          <a:ext cx="1443433" cy="44024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DIRETORIAS SISTÊMICAS</a:t>
          </a:r>
        </a:p>
      </dsp:txBody>
      <dsp:txXfrm>
        <a:off x="1943387" y="1645888"/>
        <a:ext cx="1443433" cy="4402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970774-691D-48E3-B6FC-2CF1F282C909}">
      <dsp:nvSpPr>
        <dsp:cNvPr id="0" name=""/>
        <dsp:cNvSpPr/>
      </dsp:nvSpPr>
      <dsp:spPr>
        <a:xfrm>
          <a:off x="3" y="56274"/>
          <a:ext cx="1532461" cy="6368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1600" b="1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CONSELHO SUPERIOR</a:t>
          </a:r>
        </a:p>
      </dsp:txBody>
      <dsp:txXfrm>
        <a:off x="3" y="56274"/>
        <a:ext cx="1532461" cy="6368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F11A76-A9E1-4A11-95B8-26A938D05E7C}">
      <dsp:nvSpPr>
        <dsp:cNvPr id="0" name=""/>
        <dsp:cNvSpPr/>
      </dsp:nvSpPr>
      <dsp:spPr>
        <a:xfrm>
          <a:off x="1648290" y="864909"/>
          <a:ext cx="289927" cy="3116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4963" y="0"/>
              </a:lnTo>
              <a:lnTo>
                <a:pt x="144963" y="311672"/>
              </a:lnTo>
              <a:lnTo>
                <a:pt x="289927" y="311672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422100-216A-47CD-B959-5AA5A58917D6}">
      <dsp:nvSpPr>
        <dsp:cNvPr id="0" name=""/>
        <dsp:cNvSpPr/>
      </dsp:nvSpPr>
      <dsp:spPr>
        <a:xfrm>
          <a:off x="1648290" y="553236"/>
          <a:ext cx="289927" cy="311672"/>
        </a:xfrm>
        <a:custGeom>
          <a:avLst/>
          <a:gdLst/>
          <a:ahLst/>
          <a:cxnLst/>
          <a:rect l="0" t="0" r="0" b="0"/>
          <a:pathLst>
            <a:path>
              <a:moveTo>
                <a:pt x="0" y="311672"/>
              </a:moveTo>
              <a:lnTo>
                <a:pt x="144963" y="311672"/>
              </a:lnTo>
              <a:lnTo>
                <a:pt x="144963" y="0"/>
              </a:lnTo>
              <a:lnTo>
                <a:pt x="289927" y="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970774-691D-48E3-B6FC-2CF1F282C909}">
      <dsp:nvSpPr>
        <dsp:cNvPr id="0" name=""/>
        <dsp:cNvSpPr/>
      </dsp:nvSpPr>
      <dsp:spPr>
        <a:xfrm>
          <a:off x="284" y="608591"/>
          <a:ext cx="1648005" cy="5126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b="1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ADMINISTRAÇÃO DAS UNIDADES</a:t>
          </a:r>
        </a:p>
      </dsp:txBody>
      <dsp:txXfrm>
        <a:off x="284" y="608591"/>
        <a:ext cx="1648005" cy="512634"/>
      </dsp:txXfrm>
    </dsp:sp>
    <dsp:sp modelId="{37385F66-92D2-40D3-B7E6-D898CBD66379}">
      <dsp:nvSpPr>
        <dsp:cNvPr id="0" name=""/>
        <dsp:cNvSpPr/>
      </dsp:nvSpPr>
      <dsp:spPr>
        <a:xfrm>
          <a:off x="1938217" y="332167"/>
          <a:ext cx="1449637" cy="44213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CAMPI</a:t>
          </a:r>
        </a:p>
      </dsp:txBody>
      <dsp:txXfrm>
        <a:off x="1938217" y="332167"/>
        <a:ext cx="1449637" cy="442139"/>
      </dsp:txXfrm>
    </dsp:sp>
    <dsp:sp modelId="{C7240032-2BCF-4795-A431-351AEFAD4306}">
      <dsp:nvSpPr>
        <dsp:cNvPr id="0" name=""/>
        <dsp:cNvSpPr/>
      </dsp:nvSpPr>
      <dsp:spPr>
        <a:xfrm>
          <a:off x="1938217" y="955511"/>
          <a:ext cx="1449637" cy="44213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PÓLO DE INOVAÇÃO</a:t>
          </a:r>
        </a:p>
      </dsp:txBody>
      <dsp:txXfrm>
        <a:off x="1938217" y="955511"/>
        <a:ext cx="1449637" cy="4421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970774-691D-48E3-B6FC-2CF1F282C909}">
      <dsp:nvSpPr>
        <dsp:cNvPr id="0" name=""/>
        <dsp:cNvSpPr/>
      </dsp:nvSpPr>
      <dsp:spPr>
        <a:xfrm>
          <a:off x="3" y="73472"/>
          <a:ext cx="1645076" cy="625946"/>
        </a:xfrm>
        <a:prstGeom prst="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1500" b="1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SOCIEDADE</a:t>
          </a:r>
        </a:p>
      </dsp:txBody>
      <dsp:txXfrm>
        <a:off x="3" y="73472"/>
        <a:ext cx="1645076" cy="62594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970774-691D-48E3-B6FC-2CF1F282C909}">
      <dsp:nvSpPr>
        <dsp:cNvPr id="0" name=""/>
        <dsp:cNvSpPr/>
      </dsp:nvSpPr>
      <dsp:spPr>
        <a:xfrm>
          <a:off x="0" y="0"/>
          <a:ext cx="1645076" cy="733430"/>
        </a:xfrm>
        <a:prstGeom prst="rect">
          <a:avLst/>
        </a:prstGeom>
        <a:solidFill>
          <a:schemeClr val="tx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1500" b="1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MINISTÉRIO DA EDUCAÇÃO</a:t>
          </a:r>
        </a:p>
      </dsp:txBody>
      <dsp:txXfrm>
        <a:off x="0" y="0"/>
        <a:ext cx="1645076" cy="73343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970774-691D-48E3-B6FC-2CF1F282C909}">
      <dsp:nvSpPr>
        <dsp:cNvPr id="0" name=""/>
        <dsp:cNvSpPr/>
      </dsp:nvSpPr>
      <dsp:spPr>
        <a:xfrm>
          <a:off x="401" y="73472"/>
          <a:ext cx="1645076" cy="625946"/>
        </a:xfrm>
        <a:prstGeom prst="rect">
          <a:avLst/>
        </a:prstGeom>
        <a:noFill/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ts val="0"/>
            </a:spcAft>
            <a:buNone/>
          </a:pPr>
          <a:r>
            <a:rPr lang="pt-BR" sz="2800" b="1" kern="120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IFCE</a:t>
          </a:r>
        </a:p>
      </dsp:txBody>
      <dsp:txXfrm>
        <a:off x="401" y="73472"/>
        <a:ext cx="1645076" cy="6259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BEBC9-9DA0-4EED-8BEA-4821FFE3DA33}" type="datetimeFigureOut">
              <a:rPr lang="pt-BR" smtClean="0"/>
              <a:t>11/04/2021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9EF6A-A6ED-4D33-957D-FD06E9C06A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8969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2D3E95-3331-4794-8B64-CF4EF8D6BB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CB51571-B46C-4942-AB75-6149B8C97C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01F5256-13F8-4CAA-98EA-9B4BCDD0E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F4D-5B5D-40CE-AF3A-015939265C87}" type="datetimeFigureOut">
              <a:rPr lang="pt-BR" smtClean="0"/>
              <a:t>11/04/2021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8F0A8F6-E11C-4A48-9E44-FA7B7E82B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C5BFBCA-CC37-4DB7-99D8-B65D4FE2B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BEB9-2BBD-4285-B15E-5CC63648B4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553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A533DD-72F5-4E22-BD0E-5BE811908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D9501EE-57EA-4520-BA10-0AE367843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F5AD9F4-EE05-4694-A152-F0E225164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F4D-5B5D-40CE-AF3A-015939265C87}" type="datetimeFigureOut">
              <a:rPr lang="pt-BR" smtClean="0"/>
              <a:t>11/04/2021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5B46D65-D34B-44DF-87F3-9EC1AC67A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1D500E5-B8E7-4986-94B8-83AA5282A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BEB9-2BBD-4285-B15E-5CC63648B4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8105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0A7AADD-0FA7-4065-9A09-66869A1C41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EC0D319-6F83-463E-A195-D919D9DE71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A98DE2-DCC5-4D49-A362-7B209D83C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F4D-5B5D-40CE-AF3A-015939265C87}" type="datetimeFigureOut">
              <a:rPr lang="pt-BR" smtClean="0"/>
              <a:t>11/04/2021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DC8D7E4-11E2-4D58-B3C2-457FF5AEB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248D8C3-DCF1-4809-985E-A85254764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BEB9-2BBD-4285-B15E-5CC63648B4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0778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311E8F-A2F5-4A3D-BCBE-C3E1751C9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4BBA36-CE7A-45D6-9347-A1028AB54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523ABF-05D2-4CBD-9318-9C4F7064E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F4D-5B5D-40CE-AF3A-015939265C87}" type="datetimeFigureOut">
              <a:rPr lang="pt-BR" smtClean="0"/>
              <a:t>11/04/2021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CB3452-B9A4-4D9D-B611-93E9ECB15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05892DF-2071-4032-B4E8-A1663F224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BEB9-2BBD-4285-B15E-5CC63648B4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6235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957C72-15FD-414E-8768-A9A7FB44E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215181A-02EC-49F5-8A94-B1B6DC74F9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959E3A1-193F-4E99-A902-39EBBFDC2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F4D-5B5D-40CE-AF3A-015939265C87}" type="datetimeFigureOut">
              <a:rPr lang="pt-BR" smtClean="0"/>
              <a:t>11/04/2021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F279F2A-BEA9-4243-BB8D-91B5B107D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D7948FB-4250-475E-9295-A2D89AD5F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BEB9-2BBD-4285-B15E-5CC63648B4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7423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FC9628-AEDE-44C2-B11A-3EF348D42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58B5EF0-19CF-408A-BC5D-D5028FF861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0D7BCDF-A91F-4553-89D4-91AC0F843A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CACDEA5-15EE-4384-BF70-A648A68142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F4D-5B5D-40CE-AF3A-015939265C87}" type="datetimeFigureOut">
              <a:rPr lang="pt-BR" smtClean="0"/>
              <a:t>11/04/2021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98D4583-7F7B-47C7-8974-60D5587C7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1F40620-4678-4676-BFEA-721379865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BEB9-2BBD-4285-B15E-5CC63648B4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3769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2F02E8-AC4C-4282-B7D9-413A459AF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FC03BD6-E1A2-46C6-B405-33F37FA36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059B288-63B7-4EBB-B635-7081F82340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C1E1399-1686-4F43-ADFB-992F278B27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3CAC51A-5040-4F54-B52C-C7870F07DB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1432AC9-2166-40E1-B459-A8C767556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F4D-5B5D-40CE-AF3A-015939265C87}" type="datetimeFigureOut">
              <a:rPr lang="pt-BR" smtClean="0"/>
              <a:t>11/04/2021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F0F0BB9-80FA-4734-924B-F9446ED09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EFC4C75-B292-4B15-BEB2-A470A3FBC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BEB9-2BBD-4285-B15E-5CC63648B4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459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8F54F4-F251-465F-A22C-8F4B40CC68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7F65EAF-3137-48A2-A459-1ECE7312F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F4D-5B5D-40CE-AF3A-015939265C87}" type="datetimeFigureOut">
              <a:rPr lang="pt-BR" smtClean="0"/>
              <a:t>11/04/2021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26B48F9-5C32-4158-9369-2656016D6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E98992F-75C7-4C91-94DB-489B5EC09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BEB9-2BBD-4285-B15E-5CC63648B4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4322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E6CD60E-C899-4E9A-82BA-254DA79BF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F4D-5B5D-40CE-AF3A-015939265C87}" type="datetimeFigureOut">
              <a:rPr lang="pt-BR" smtClean="0"/>
              <a:t>11/04/2021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320FF5B-69D0-425D-8E60-9D921627E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A3C2819-1960-4EC2-95DA-C3D95F0A6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BEB9-2BBD-4285-B15E-5CC63648B4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1655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96E6BC-C2A1-4D88-BA59-F917FBE58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3B8ABCC-4D7C-4F7B-A787-554DE9ABC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A4E68AE-0F48-42D7-A490-3B8638F0CF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768D06E-BBDA-47AD-945D-38B80625E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F4D-5B5D-40CE-AF3A-015939265C87}" type="datetimeFigureOut">
              <a:rPr lang="pt-BR" smtClean="0"/>
              <a:t>11/04/2021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BB578E7-8619-494E-AB46-048040CC8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CD7971B-8933-49A9-9F04-CDB8C0DA3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BEB9-2BBD-4285-B15E-5CC63648B4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7879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4F37D9-A3C7-42C7-99CE-3952C69C6E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ACC7125-C6EE-44AA-A432-0B4B3F28D3E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B2CAE40-0FCD-4096-BB48-3F1B63401B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707006D-16DA-4FAD-A7AF-CDCBB8799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82F4D-5B5D-40CE-AF3A-015939265C87}" type="datetimeFigureOut">
              <a:rPr lang="pt-BR" smtClean="0"/>
              <a:t>11/04/2021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737DBAC-62D5-427B-8F62-F25BB06C8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C96E096-986C-4A6B-B22B-187DEF4E9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ABEB9-2BBD-4285-B15E-5CC63648B4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124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BBDC48F-65A6-4215-B306-4240B1991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1EF69C3-CE0D-431A-BDC0-2F31107409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5E53641-F088-4321-9786-E18E2BFB15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82F4D-5B5D-40CE-AF3A-015939265C87}" type="datetimeFigureOut">
              <a:rPr lang="pt-BR" smtClean="0"/>
              <a:t>11/04/2021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181C244-00EA-434C-ACBB-77041091A4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A84267C-C0E5-4434-86B8-EE3D0AD5F7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ABEB9-2BBD-4285-B15E-5CC63648B49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190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26" Type="http://schemas.microsoft.com/office/2007/relationships/diagramDrawing" Target="../diagrams/drawing5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5" Type="http://schemas.openxmlformats.org/officeDocument/2006/relationships/diagramColors" Target="../diagrams/colors5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29" Type="http://schemas.openxmlformats.org/officeDocument/2006/relationships/diagramQuickStyle" Target="../diagrams/quickStyle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24" Type="http://schemas.openxmlformats.org/officeDocument/2006/relationships/diagramQuickStyle" Target="../diagrams/quickStyle5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23" Type="http://schemas.openxmlformats.org/officeDocument/2006/relationships/diagramLayout" Target="../diagrams/layout5.xml"/><Relationship Id="rId28" Type="http://schemas.openxmlformats.org/officeDocument/2006/relationships/diagramLayout" Target="../diagrams/layout6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31" Type="http://schemas.microsoft.com/office/2007/relationships/diagramDrawing" Target="../diagrams/drawing6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Relationship Id="rId22" Type="http://schemas.openxmlformats.org/officeDocument/2006/relationships/diagramData" Target="../diagrams/data5.xml"/><Relationship Id="rId27" Type="http://schemas.openxmlformats.org/officeDocument/2006/relationships/diagramData" Target="../diagrams/data6.xml"/><Relationship Id="rId30" Type="http://schemas.openxmlformats.org/officeDocument/2006/relationships/diagramColors" Target="../diagrams/colors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Retângulo 131">
            <a:extLst>
              <a:ext uri="{FF2B5EF4-FFF2-40B4-BE49-F238E27FC236}">
                <a16:creationId xmlns:a16="http://schemas.microsoft.com/office/drawing/2014/main" id="{6828212B-C65C-463F-8FCB-48B3085FAE3D}"/>
              </a:ext>
            </a:extLst>
          </p:cNvPr>
          <p:cNvSpPr/>
          <p:nvPr/>
        </p:nvSpPr>
        <p:spPr>
          <a:xfrm>
            <a:off x="267286" y="2039554"/>
            <a:ext cx="11353718" cy="4755973"/>
          </a:xfrm>
          <a:prstGeom prst="rect">
            <a:avLst/>
          </a:prstGeom>
          <a:ln w="12700" cmpd="dbl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CB8F4CC2-7A02-4718-9AFA-748984767823}"/>
              </a:ext>
            </a:extLst>
          </p:cNvPr>
          <p:cNvSpPr/>
          <p:nvPr/>
        </p:nvSpPr>
        <p:spPr>
          <a:xfrm>
            <a:off x="417445" y="2183057"/>
            <a:ext cx="10955880" cy="262671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E28D0A8C-EA84-4F2A-9995-B5BF46D8B8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80284811"/>
              </p:ext>
            </p:extLst>
          </p:nvPr>
        </p:nvGraphicFramePr>
        <p:xfrm>
          <a:off x="570996" y="2552595"/>
          <a:ext cx="3388140" cy="24906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E4A0CDE4-2243-4791-9F40-D9ED18759A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6533044"/>
              </p:ext>
            </p:extLst>
          </p:nvPr>
        </p:nvGraphicFramePr>
        <p:xfrm>
          <a:off x="2489201" y="2226040"/>
          <a:ext cx="1532836" cy="819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9" name="Retângulo 8">
            <a:extLst>
              <a:ext uri="{FF2B5EF4-FFF2-40B4-BE49-F238E27FC236}">
                <a16:creationId xmlns:a16="http://schemas.microsoft.com/office/drawing/2014/main" id="{3C75DB89-3871-4809-BF2A-B7FB37E5A6F4}"/>
              </a:ext>
            </a:extLst>
          </p:cNvPr>
          <p:cNvSpPr/>
          <p:nvPr/>
        </p:nvSpPr>
        <p:spPr>
          <a:xfrm>
            <a:off x="417445" y="5205046"/>
            <a:ext cx="3604592" cy="136140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0" name="Diagrama 9">
            <a:extLst>
              <a:ext uri="{FF2B5EF4-FFF2-40B4-BE49-F238E27FC236}">
                <a16:creationId xmlns:a16="http://schemas.microsoft.com/office/drawing/2014/main" id="{504150E9-2026-48D3-A2EF-D3144BA3FF6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7169471"/>
              </p:ext>
            </p:extLst>
          </p:nvPr>
        </p:nvGraphicFramePr>
        <p:xfrm>
          <a:off x="527879" y="5022166"/>
          <a:ext cx="3388140" cy="17298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1" name="Diagrama 10">
            <a:extLst>
              <a:ext uri="{FF2B5EF4-FFF2-40B4-BE49-F238E27FC236}">
                <a16:creationId xmlns:a16="http://schemas.microsoft.com/office/drawing/2014/main" id="{947598CC-F1F1-4E95-991D-E21CF028EF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2319784"/>
              </p:ext>
            </p:extLst>
          </p:nvPr>
        </p:nvGraphicFramePr>
        <p:xfrm>
          <a:off x="527879" y="13253"/>
          <a:ext cx="1645478" cy="699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graphicFrame>
        <p:nvGraphicFramePr>
          <p:cNvPr id="12" name="Diagrama 11">
            <a:extLst>
              <a:ext uri="{FF2B5EF4-FFF2-40B4-BE49-F238E27FC236}">
                <a16:creationId xmlns:a16="http://schemas.microsoft.com/office/drawing/2014/main" id="{C21FAC88-1774-4EC0-8FD2-E6F7C593B6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8215828"/>
              </p:ext>
            </p:extLst>
          </p:nvPr>
        </p:nvGraphicFramePr>
        <p:xfrm>
          <a:off x="527879" y="1111797"/>
          <a:ext cx="1645478" cy="8842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2" r:lo="rId23" r:qs="rId24" r:cs="rId25"/>
          </a:graphicData>
        </a:graphic>
      </p:graphicFrame>
      <p:cxnSp>
        <p:nvCxnSpPr>
          <p:cNvPr id="27" name="Conector de Seta Reta 26">
            <a:extLst>
              <a:ext uri="{FF2B5EF4-FFF2-40B4-BE49-F238E27FC236}">
                <a16:creationId xmlns:a16="http://schemas.microsoft.com/office/drawing/2014/main" id="{2903A901-A00B-4DB5-BEB2-A8F1DEBF24F3}"/>
              </a:ext>
            </a:extLst>
          </p:cNvPr>
          <p:cNvCxnSpPr>
            <a:cxnSpLocks/>
          </p:cNvCxnSpPr>
          <p:nvPr/>
        </p:nvCxnSpPr>
        <p:spPr>
          <a:xfrm flipH="1">
            <a:off x="1327579" y="1825526"/>
            <a:ext cx="20814" cy="1774507"/>
          </a:xfrm>
          <a:prstGeom prst="straightConnector1">
            <a:avLst/>
          </a:prstGeom>
          <a:ln w="25400">
            <a:solidFill>
              <a:schemeClr val="tx2"/>
            </a:solidFill>
            <a:prstDash val="dash"/>
            <a:headEnd type="oval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de Seta Reta 29">
            <a:extLst>
              <a:ext uri="{FF2B5EF4-FFF2-40B4-BE49-F238E27FC236}">
                <a16:creationId xmlns:a16="http://schemas.microsoft.com/office/drawing/2014/main" id="{D3D2394A-21CA-478F-81E3-1B1CFA017EC2}"/>
              </a:ext>
            </a:extLst>
          </p:cNvPr>
          <p:cNvCxnSpPr>
            <a:cxnSpLocks/>
          </p:cNvCxnSpPr>
          <p:nvPr/>
        </p:nvCxnSpPr>
        <p:spPr>
          <a:xfrm>
            <a:off x="1350618" y="4107766"/>
            <a:ext cx="0" cy="1463044"/>
          </a:xfrm>
          <a:prstGeom prst="straightConnector1">
            <a:avLst/>
          </a:prstGeom>
          <a:ln w="25400">
            <a:solidFill>
              <a:schemeClr val="tx2"/>
            </a:solidFill>
            <a:prstDash val="dash"/>
            <a:headEnd type="oval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ector: Angulado 92">
            <a:extLst>
              <a:ext uri="{FF2B5EF4-FFF2-40B4-BE49-F238E27FC236}">
                <a16:creationId xmlns:a16="http://schemas.microsoft.com/office/drawing/2014/main" id="{9BACAB8A-1881-439C-AB98-1F4288E8E009}"/>
              </a:ext>
            </a:extLst>
          </p:cNvPr>
          <p:cNvCxnSpPr>
            <a:cxnSpLocks/>
          </p:cNvCxnSpPr>
          <p:nvPr/>
        </p:nvCxnSpPr>
        <p:spPr>
          <a:xfrm rot="5400000">
            <a:off x="1602518" y="2713348"/>
            <a:ext cx="974871" cy="798502"/>
          </a:xfrm>
          <a:prstGeom prst="bentConnector3">
            <a:avLst>
              <a:gd name="adj1" fmla="val 2357"/>
            </a:avLst>
          </a:prstGeom>
          <a:ln w="25400">
            <a:solidFill>
              <a:schemeClr val="tx2"/>
            </a:solidFill>
            <a:prstDash val="dash"/>
            <a:headEnd type="oval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ector: Angulado 95">
            <a:extLst>
              <a:ext uri="{FF2B5EF4-FFF2-40B4-BE49-F238E27FC236}">
                <a16:creationId xmlns:a16="http://schemas.microsoft.com/office/drawing/2014/main" id="{3BA8F345-A361-4AF3-B2BD-EA70E080510A}"/>
              </a:ext>
            </a:extLst>
          </p:cNvPr>
          <p:cNvCxnSpPr>
            <a:cxnSpLocks/>
            <a:endCxn id="6" idx="3"/>
          </p:cNvCxnSpPr>
          <p:nvPr/>
        </p:nvCxnSpPr>
        <p:spPr>
          <a:xfrm rot="16200000" flipH="1">
            <a:off x="1997605" y="611284"/>
            <a:ext cx="2200184" cy="1848680"/>
          </a:xfrm>
          <a:prstGeom prst="bentConnector4">
            <a:avLst>
              <a:gd name="adj1" fmla="val 409"/>
              <a:gd name="adj2" fmla="val 119976"/>
            </a:avLst>
          </a:prstGeom>
          <a:ln w="25400">
            <a:solidFill>
              <a:schemeClr val="tx2"/>
            </a:solidFill>
            <a:prstDash val="dash"/>
            <a:headEnd type="oval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ector de Seta Reta 100">
            <a:extLst>
              <a:ext uri="{FF2B5EF4-FFF2-40B4-BE49-F238E27FC236}">
                <a16:creationId xmlns:a16="http://schemas.microsoft.com/office/drawing/2014/main" id="{63BC8F46-2C57-430C-8268-9C8559D5F2AC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1348393" y="712672"/>
            <a:ext cx="2225" cy="399125"/>
          </a:xfrm>
          <a:prstGeom prst="straightConnector1">
            <a:avLst/>
          </a:prstGeom>
          <a:ln w="25400">
            <a:solidFill>
              <a:schemeClr val="tx2"/>
            </a:solidFill>
            <a:prstDash val="dash"/>
            <a:headEnd type="oval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CaixaDeTexto 111">
            <a:extLst>
              <a:ext uri="{FF2B5EF4-FFF2-40B4-BE49-F238E27FC236}">
                <a16:creationId xmlns:a16="http://schemas.microsoft.com/office/drawing/2014/main" id="{93785AA1-2835-470E-9922-95D1F1AB60A5}"/>
              </a:ext>
            </a:extLst>
          </p:cNvPr>
          <p:cNvSpPr txBox="1"/>
          <p:nvPr/>
        </p:nvSpPr>
        <p:spPr>
          <a:xfrm>
            <a:off x="7392723" y="2352650"/>
            <a:ext cx="4017089" cy="22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pt-BR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INSTÂNCIAS INTERNAS DE GOVERNANÇA</a:t>
            </a:r>
          </a:p>
          <a:p>
            <a:pPr>
              <a:lnSpc>
                <a:spcPct val="150000"/>
              </a:lnSpc>
            </a:pPr>
            <a:r>
              <a:rPr lang="pt-BR" sz="1400" dirty="0">
                <a:solidFill>
                  <a:schemeClr val="tx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►</a:t>
            </a:r>
            <a:r>
              <a:rPr lang="pt-BR" sz="14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Colégio de dirigentes</a:t>
            </a:r>
          </a:p>
          <a:p>
            <a:pPr>
              <a:lnSpc>
                <a:spcPct val="150000"/>
              </a:lnSpc>
            </a:pPr>
            <a:r>
              <a:rPr lang="pt-BR" sz="1400" dirty="0">
                <a:solidFill>
                  <a:schemeClr val="tx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►</a:t>
            </a:r>
            <a:r>
              <a:rPr lang="pt-BR" sz="14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Conselho de ensino, pesquisa e extensão</a:t>
            </a:r>
          </a:p>
          <a:p>
            <a:pPr>
              <a:lnSpc>
                <a:spcPct val="150000"/>
              </a:lnSpc>
            </a:pPr>
            <a:r>
              <a:rPr lang="pt-BR" sz="1400" dirty="0">
                <a:solidFill>
                  <a:schemeClr val="tx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►</a:t>
            </a:r>
            <a:r>
              <a:rPr lang="pt-BR" sz="14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Conselho acadêmico</a:t>
            </a:r>
          </a:p>
          <a:p>
            <a:pPr>
              <a:lnSpc>
                <a:spcPct val="150000"/>
              </a:lnSpc>
            </a:pPr>
            <a:r>
              <a:rPr lang="pt-BR" sz="1400" dirty="0">
                <a:solidFill>
                  <a:schemeClr val="tx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►</a:t>
            </a:r>
            <a:r>
              <a:rPr lang="pt-BR" sz="14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Conselho de inovação</a:t>
            </a:r>
          </a:p>
          <a:p>
            <a:pPr>
              <a:lnSpc>
                <a:spcPct val="150000"/>
              </a:lnSpc>
            </a:pPr>
            <a:r>
              <a:rPr lang="pt-BR" sz="1400" dirty="0">
                <a:solidFill>
                  <a:schemeClr val="tx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►</a:t>
            </a:r>
            <a:r>
              <a:rPr lang="pt-BR" sz="14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Comitê de governança digital</a:t>
            </a:r>
          </a:p>
          <a:p>
            <a:pPr>
              <a:lnSpc>
                <a:spcPct val="150000"/>
              </a:lnSpc>
            </a:pPr>
            <a:r>
              <a:rPr lang="pt-BR" sz="1400" dirty="0">
                <a:solidFill>
                  <a:schemeClr val="tx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►</a:t>
            </a:r>
            <a:r>
              <a:rPr lang="pt-BR" sz="14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Comissão própria de avaliação</a:t>
            </a:r>
          </a:p>
        </p:txBody>
      </p:sp>
      <p:grpSp>
        <p:nvGrpSpPr>
          <p:cNvPr id="113" name="Agrupar 112">
            <a:extLst>
              <a:ext uri="{FF2B5EF4-FFF2-40B4-BE49-F238E27FC236}">
                <a16:creationId xmlns:a16="http://schemas.microsoft.com/office/drawing/2014/main" id="{4BACD417-D988-4E58-8B31-527DAC14FC3F}"/>
              </a:ext>
            </a:extLst>
          </p:cNvPr>
          <p:cNvGrpSpPr/>
          <p:nvPr/>
        </p:nvGrpSpPr>
        <p:grpSpPr>
          <a:xfrm>
            <a:off x="4939189" y="2920460"/>
            <a:ext cx="2044157" cy="1151910"/>
            <a:chOff x="0" y="0"/>
            <a:chExt cx="1645076" cy="733430"/>
          </a:xfrm>
        </p:grpSpPr>
        <p:sp>
          <p:nvSpPr>
            <p:cNvPr id="114" name="Retângulo 113">
              <a:extLst>
                <a:ext uri="{FF2B5EF4-FFF2-40B4-BE49-F238E27FC236}">
                  <a16:creationId xmlns:a16="http://schemas.microsoft.com/office/drawing/2014/main" id="{73A4324C-E2A1-486B-B61E-6F65601DAE8D}"/>
                </a:ext>
              </a:extLst>
            </p:cNvPr>
            <p:cNvSpPr/>
            <p:nvPr/>
          </p:nvSpPr>
          <p:spPr>
            <a:xfrm>
              <a:off x="0" y="0"/>
              <a:ext cx="1645076" cy="733430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5" name="CaixaDeTexto 114">
              <a:extLst>
                <a:ext uri="{FF2B5EF4-FFF2-40B4-BE49-F238E27FC236}">
                  <a16:creationId xmlns:a16="http://schemas.microsoft.com/office/drawing/2014/main" id="{BE3B15C0-FF02-4142-B5A2-B728F1774538}"/>
                </a:ext>
              </a:extLst>
            </p:cNvPr>
            <p:cNvSpPr txBox="1"/>
            <p:nvPr/>
          </p:nvSpPr>
          <p:spPr>
            <a:xfrm>
              <a:off x="0" y="0"/>
              <a:ext cx="1645076" cy="7334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525" tIns="9525" rIns="9525" bIns="9525" numCol="1" spcCol="1270" anchor="ctr" anchorCtr="0">
              <a:noAutofit/>
            </a:bodyPr>
            <a:lstStyle/>
            <a:p>
              <a:pPr marL="0" lvl="0" indent="0" algn="ctr" defTabSz="66675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None/>
              </a:pPr>
              <a:r>
                <a:rPr lang="pt-BR" sz="1500" b="1" kern="12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COMITÊ DE GOVERNANÇA, RISCOS E CONTROLE</a:t>
              </a:r>
            </a:p>
          </p:txBody>
        </p:sp>
      </p:grpSp>
      <p:cxnSp>
        <p:nvCxnSpPr>
          <p:cNvPr id="117" name="Conector reto 116">
            <a:extLst>
              <a:ext uri="{FF2B5EF4-FFF2-40B4-BE49-F238E27FC236}">
                <a16:creationId xmlns:a16="http://schemas.microsoft.com/office/drawing/2014/main" id="{C97EA311-7D05-40C6-9F46-53B43B8F94E1}"/>
              </a:ext>
            </a:extLst>
          </p:cNvPr>
          <p:cNvCxnSpPr/>
          <p:nvPr/>
        </p:nvCxnSpPr>
        <p:spPr>
          <a:xfrm>
            <a:off x="7329822" y="2352650"/>
            <a:ext cx="19784" cy="2288127"/>
          </a:xfrm>
          <a:prstGeom prst="line">
            <a:avLst/>
          </a:prstGeom>
          <a:ln w="25400">
            <a:solidFill>
              <a:schemeClr val="tx2"/>
            </a:solidFill>
            <a:prstDash val="solid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Conector de Seta Reta 118">
            <a:extLst>
              <a:ext uri="{FF2B5EF4-FFF2-40B4-BE49-F238E27FC236}">
                <a16:creationId xmlns:a16="http://schemas.microsoft.com/office/drawing/2014/main" id="{407D4923-0698-4981-8426-6A41C8C63EE3}"/>
              </a:ext>
            </a:extLst>
          </p:cNvPr>
          <p:cNvCxnSpPr>
            <a:cxnSpLocks/>
            <a:endCxn id="115" idx="3"/>
          </p:cNvCxnSpPr>
          <p:nvPr/>
        </p:nvCxnSpPr>
        <p:spPr>
          <a:xfrm flipH="1">
            <a:off x="6983346" y="3496415"/>
            <a:ext cx="366260" cy="0"/>
          </a:xfrm>
          <a:prstGeom prst="straightConnector1">
            <a:avLst/>
          </a:prstGeom>
          <a:ln w="25400">
            <a:solidFill>
              <a:schemeClr val="tx2"/>
            </a:solidFill>
            <a:prstDash val="solid"/>
            <a:headEnd type="none" w="med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ector reto 125">
            <a:extLst>
              <a:ext uri="{FF2B5EF4-FFF2-40B4-BE49-F238E27FC236}">
                <a16:creationId xmlns:a16="http://schemas.microsoft.com/office/drawing/2014/main" id="{CDCAB328-74F4-4A31-A88F-B2C959695A8E}"/>
              </a:ext>
            </a:extLst>
          </p:cNvPr>
          <p:cNvCxnSpPr/>
          <p:nvPr/>
        </p:nvCxnSpPr>
        <p:spPr>
          <a:xfrm>
            <a:off x="4572929" y="2352352"/>
            <a:ext cx="19784" cy="2288127"/>
          </a:xfrm>
          <a:prstGeom prst="line">
            <a:avLst/>
          </a:prstGeom>
          <a:ln w="25400">
            <a:solidFill>
              <a:schemeClr val="tx2"/>
            </a:solidFill>
            <a:prstDash val="solid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Conector de Seta Reta 126">
            <a:extLst>
              <a:ext uri="{FF2B5EF4-FFF2-40B4-BE49-F238E27FC236}">
                <a16:creationId xmlns:a16="http://schemas.microsoft.com/office/drawing/2014/main" id="{DAF72DC5-DCB1-406F-BD39-5E2011E4C962}"/>
              </a:ext>
            </a:extLst>
          </p:cNvPr>
          <p:cNvCxnSpPr>
            <a:cxnSpLocks/>
          </p:cNvCxnSpPr>
          <p:nvPr/>
        </p:nvCxnSpPr>
        <p:spPr>
          <a:xfrm flipH="1">
            <a:off x="4606781" y="3496415"/>
            <a:ext cx="346476" cy="4929"/>
          </a:xfrm>
          <a:prstGeom prst="straightConnector1">
            <a:avLst/>
          </a:prstGeom>
          <a:ln w="25400">
            <a:solidFill>
              <a:schemeClr val="tx2"/>
            </a:solidFill>
            <a:prstDash val="solid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CaixaDeTexto 129">
            <a:extLst>
              <a:ext uri="{FF2B5EF4-FFF2-40B4-BE49-F238E27FC236}">
                <a16:creationId xmlns:a16="http://schemas.microsoft.com/office/drawing/2014/main" id="{0DFC45EE-8CBB-456C-B94B-43B235CE74D8}"/>
              </a:ext>
            </a:extLst>
          </p:cNvPr>
          <p:cNvSpPr txBox="1"/>
          <p:nvPr/>
        </p:nvSpPr>
        <p:spPr>
          <a:xfrm>
            <a:off x="7392723" y="254545"/>
            <a:ext cx="4017089" cy="13186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5400"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pt-BR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INSTÂNCIAS EXTERNAS DE GOVERNANÇA</a:t>
            </a:r>
          </a:p>
          <a:p>
            <a:pPr>
              <a:lnSpc>
                <a:spcPct val="150000"/>
              </a:lnSpc>
            </a:pPr>
            <a:r>
              <a:rPr lang="pt-BR" sz="1400" dirty="0">
                <a:solidFill>
                  <a:schemeClr val="tx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►</a:t>
            </a:r>
            <a:r>
              <a:rPr lang="pt-BR" sz="14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CGU</a:t>
            </a:r>
          </a:p>
          <a:p>
            <a:pPr>
              <a:lnSpc>
                <a:spcPct val="150000"/>
              </a:lnSpc>
            </a:pPr>
            <a:r>
              <a:rPr lang="pt-BR" sz="1400" dirty="0">
                <a:solidFill>
                  <a:schemeClr val="tx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►</a:t>
            </a:r>
            <a:r>
              <a:rPr lang="pt-BR" sz="14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TCU</a:t>
            </a:r>
          </a:p>
          <a:p>
            <a:pPr>
              <a:lnSpc>
                <a:spcPct val="150000"/>
              </a:lnSpc>
            </a:pPr>
            <a:r>
              <a:rPr lang="pt-BR" sz="1400" dirty="0">
                <a:solidFill>
                  <a:schemeClr val="tx2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►</a:t>
            </a:r>
            <a:r>
              <a:rPr lang="pt-BR" sz="1400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Sociedade (Controle social)</a:t>
            </a:r>
          </a:p>
        </p:txBody>
      </p:sp>
      <p:cxnSp>
        <p:nvCxnSpPr>
          <p:cNvPr id="133" name="Conector de Seta Reta 132">
            <a:extLst>
              <a:ext uri="{FF2B5EF4-FFF2-40B4-BE49-F238E27FC236}">
                <a16:creationId xmlns:a16="http://schemas.microsoft.com/office/drawing/2014/main" id="{F82F47BF-7F8D-49C5-AA1A-0882F40E133F}"/>
              </a:ext>
            </a:extLst>
          </p:cNvPr>
          <p:cNvCxnSpPr>
            <a:cxnSpLocks/>
          </p:cNvCxnSpPr>
          <p:nvPr/>
        </p:nvCxnSpPr>
        <p:spPr>
          <a:xfrm>
            <a:off x="9401267" y="1616719"/>
            <a:ext cx="0" cy="422835"/>
          </a:xfrm>
          <a:prstGeom prst="straightConnector1">
            <a:avLst/>
          </a:prstGeom>
          <a:ln w="25400">
            <a:solidFill>
              <a:schemeClr val="tx2"/>
            </a:solidFill>
            <a:prstDash val="solid"/>
            <a:headEnd type="oval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9" name="Diagrama 138">
            <a:extLst>
              <a:ext uri="{FF2B5EF4-FFF2-40B4-BE49-F238E27FC236}">
                <a16:creationId xmlns:a16="http://schemas.microsoft.com/office/drawing/2014/main" id="{FCE079D8-CA0C-40BA-8281-B28E23C969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7290185"/>
              </p:ext>
            </p:extLst>
          </p:nvPr>
        </p:nvGraphicFramePr>
        <p:xfrm>
          <a:off x="9727847" y="5863145"/>
          <a:ext cx="1645478" cy="699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7" r:lo="rId28" r:qs="rId29" r:cs="rId30"/>
          </a:graphicData>
        </a:graphic>
      </p:graphicFrame>
    </p:spTree>
    <p:extLst>
      <p:ext uri="{BB962C8B-B14F-4D97-AF65-F5344CB8AC3E}">
        <p14:creationId xmlns:p14="http://schemas.microsoft.com/office/powerpoint/2010/main" val="12740020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74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Erica</dc:creator>
  <cp:lastModifiedBy>Erica</cp:lastModifiedBy>
  <cp:revision>18</cp:revision>
  <dcterms:created xsi:type="dcterms:W3CDTF">2021-04-11T14:50:55Z</dcterms:created>
  <dcterms:modified xsi:type="dcterms:W3CDTF">2021-04-11T16:39:34Z</dcterms:modified>
</cp:coreProperties>
</file>