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580648-9E26-473B-812A-9A8CA2616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6940E2-165E-40C0-9B1E-99EA084D00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A1A6F6-6362-4163-A410-01036D0E8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9DC7-3C42-4232-B052-E32126E20D70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05826F8-557E-40E3-939D-EDA65479B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2232C88-BB3C-43C3-806F-534617B71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5BA4E-7326-4B83-92F6-6AC47ED990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805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380ED8-AD45-4C3F-9EDF-A2AFF177A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46886E8-1E72-42B2-861E-84C58661E8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ACA45E-6FAD-4B26-9F4F-53504B05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9DC7-3C42-4232-B052-E32126E20D70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364140-5C51-4537-9506-0EC84FB24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28AB02-53A0-454F-926E-0B9689E37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5BA4E-7326-4B83-92F6-6AC47ED990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475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05B7C86-5BA9-4994-A948-615C10C6D9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F907941-DB64-4869-B230-AC5610F1B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F80F450-3906-4C3B-BC01-8DE5D49F3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9DC7-3C42-4232-B052-E32126E20D70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C229093-C2E8-4F16-85A2-C17924810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BA1E95-850D-47B0-BE30-5FBDC1C79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5BA4E-7326-4B83-92F6-6AC47ED990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845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324D68-E601-49B6-BE32-A75A46C66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0023B20-6763-45E3-ACA6-793277C18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FB5A38D-BB7B-43EF-B7BD-C41C95B9D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9DC7-3C42-4232-B052-E32126E20D70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8ABD31C-C8AB-4B9B-A508-C7C0F9947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DBB9F9-D51D-4353-981D-07A562F1E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5BA4E-7326-4B83-92F6-6AC47ED990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220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3051D0-D432-4E29-982D-7B15221FE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671FC80-FD8A-4ABC-893D-B012CFB44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54DF963-767C-4F11-A345-7DF480039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9DC7-3C42-4232-B052-E32126E20D70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713254-13F7-4A43-B1FF-63027E7EF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76CD01-896E-4D82-B16F-D2A4C7162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5BA4E-7326-4B83-92F6-6AC47ED990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546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501198-D583-40B3-882F-873DD0F58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E6CB00-4BA8-4F5C-A82E-4A9DE86BA2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35928B1-4A71-4E59-A004-DF31508AA0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373E125-7B02-4168-A984-BFD10A194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9DC7-3C42-4232-B052-E32126E20D70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32BA9BF-C809-4D52-8533-3126F9552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4D1968C-151C-406A-93D9-39291FC91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5BA4E-7326-4B83-92F6-6AC47ED990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561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455E49-AA3F-42A8-A683-C917913BB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E861342-17B3-4FFD-8A7D-1DBF5A2F60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B0A22E3-A100-4CD3-A214-52D6DD66D4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FA355B6-E652-4B81-B6C3-914128C92E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DBD86FE-F3D6-4AB1-A3F8-98EA9FCCFA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CA7FF6D-F42E-4657-AAC2-C113134E0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9DC7-3C42-4232-B052-E32126E20D70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CAE4395-D330-44EA-8B98-140408CBD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9AFFC0C-7C1F-4867-A2C9-8A646795D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5BA4E-7326-4B83-92F6-6AC47ED990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923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2548A6-3636-4D0E-893B-9949C19B0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4C9C15F-A1A5-435D-89FB-AD5663977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9DC7-3C42-4232-B052-E32126E20D70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A18CE0E-39E3-4B6A-ACA8-3C7833AC9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D4FF20E-CDC0-4A1F-9FE5-53FFCD95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5BA4E-7326-4B83-92F6-6AC47ED990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9016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ECD697E-541F-49FF-A8D0-12AE9320E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9DC7-3C42-4232-B052-E32126E20D70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0CC8304-54FA-4BD4-9C68-B402A18A7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31BB734-0059-4E48-B35D-E81A66B6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5BA4E-7326-4B83-92F6-6AC47ED990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38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9D1BD2-716A-47CA-B57C-30195117F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598C69-82B1-429A-9322-CD91F08F0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59D4D4E-D677-4F76-9216-1BD7044D3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98A5732-B1C1-483C-836A-0545DE91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9DC7-3C42-4232-B052-E32126E20D70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FEB922A-D4C5-48B7-9D67-DCBBAAD86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CFD9310-61B6-464A-9060-4A8BC0113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5BA4E-7326-4B83-92F6-6AC47ED990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7479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0D027B-F33C-44DD-B71F-0ECDE0980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559331C-BD04-4357-B4CE-3DCC4A1A75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F8C623C-169A-4FBD-B8F4-7C1210DD5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AFD6D5A-7A23-407A-A92B-891E7F16F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9DC7-3C42-4232-B052-E32126E20D70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7388BD-8810-4882-9A8F-98ED1E651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7A0F835-F1B6-4796-88D3-01565A90A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5BA4E-7326-4B83-92F6-6AC47ED990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6426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C8A27EB-1F27-4662-BA7F-A78DCD5EA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F80A5A1-2D2D-44CE-A7E4-0896712C8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8C8964E-C6E5-473B-B100-F4503E5F74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F9DC7-3C42-4232-B052-E32126E20D70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4FF958F-47DF-4EBC-9C03-5B184B13D6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79DFAA-E67D-4CD5-AFE3-92D6D3A2C1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5BA4E-7326-4B83-92F6-6AC47ED990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8939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ABF54A00-B9CB-4D5B-A718-FC3A51988128}"/>
              </a:ext>
            </a:extLst>
          </p:cNvPr>
          <p:cNvSpPr txBox="1"/>
          <p:nvPr/>
        </p:nvSpPr>
        <p:spPr>
          <a:xfrm>
            <a:off x="303412" y="143924"/>
            <a:ext cx="3283892" cy="1487267"/>
          </a:xfrm>
          <a:prstGeom prst="rect">
            <a:avLst/>
          </a:prstGeom>
          <a:ln w="6350">
            <a:solidFill>
              <a:schemeClr val="bg1">
                <a:lumMod val="85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283892"/>
                      <a:gd name="connsiteY0" fmla="*/ 0 h 1487267"/>
                      <a:gd name="connsiteX1" fmla="*/ 481637 w 3283892"/>
                      <a:gd name="connsiteY1" fmla="*/ 0 h 1487267"/>
                      <a:gd name="connsiteX2" fmla="*/ 1061792 w 3283892"/>
                      <a:gd name="connsiteY2" fmla="*/ 0 h 1487267"/>
                      <a:gd name="connsiteX3" fmla="*/ 1576268 w 3283892"/>
                      <a:gd name="connsiteY3" fmla="*/ 0 h 1487267"/>
                      <a:gd name="connsiteX4" fmla="*/ 2057906 w 3283892"/>
                      <a:gd name="connsiteY4" fmla="*/ 0 h 1487267"/>
                      <a:gd name="connsiteX5" fmla="*/ 2638060 w 3283892"/>
                      <a:gd name="connsiteY5" fmla="*/ 0 h 1487267"/>
                      <a:gd name="connsiteX6" fmla="*/ 3283892 w 3283892"/>
                      <a:gd name="connsiteY6" fmla="*/ 0 h 1487267"/>
                      <a:gd name="connsiteX7" fmla="*/ 3283892 w 3283892"/>
                      <a:gd name="connsiteY7" fmla="*/ 495756 h 1487267"/>
                      <a:gd name="connsiteX8" fmla="*/ 3283892 w 3283892"/>
                      <a:gd name="connsiteY8" fmla="*/ 961766 h 1487267"/>
                      <a:gd name="connsiteX9" fmla="*/ 3283892 w 3283892"/>
                      <a:gd name="connsiteY9" fmla="*/ 1487267 h 1487267"/>
                      <a:gd name="connsiteX10" fmla="*/ 2802255 w 3283892"/>
                      <a:gd name="connsiteY10" fmla="*/ 1487267 h 1487267"/>
                      <a:gd name="connsiteX11" fmla="*/ 2353456 w 3283892"/>
                      <a:gd name="connsiteY11" fmla="*/ 1487267 h 1487267"/>
                      <a:gd name="connsiteX12" fmla="*/ 1773302 w 3283892"/>
                      <a:gd name="connsiteY12" fmla="*/ 1487267 h 1487267"/>
                      <a:gd name="connsiteX13" fmla="*/ 1291664 w 3283892"/>
                      <a:gd name="connsiteY13" fmla="*/ 1487267 h 1487267"/>
                      <a:gd name="connsiteX14" fmla="*/ 711510 w 3283892"/>
                      <a:gd name="connsiteY14" fmla="*/ 1487267 h 1487267"/>
                      <a:gd name="connsiteX15" fmla="*/ 0 w 3283892"/>
                      <a:gd name="connsiteY15" fmla="*/ 1487267 h 1487267"/>
                      <a:gd name="connsiteX16" fmla="*/ 0 w 3283892"/>
                      <a:gd name="connsiteY16" fmla="*/ 1006384 h 1487267"/>
                      <a:gd name="connsiteX17" fmla="*/ 0 w 3283892"/>
                      <a:gd name="connsiteY17" fmla="*/ 495756 h 1487267"/>
                      <a:gd name="connsiteX18" fmla="*/ 0 w 3283892"/>
                      <a:gd name="connsiteY18" fmla="*/ 0 h 14872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3283892" h="1487267" fill="none" extrusionOk="0">
                        <a:moveTo>
                          <a:pt x="0" y="0"/>
                        </a:moveTo>
                        <a:cubicBezTo>
                          <a:pt x="202537" y="-47376"/>
                          <a:pt x="344631" y="53607"/>
                          <a:pt x="481637" y="0"/>
                        </a:cubicBezTo>
                        <a:cubicBezTo>
                          <a:pt x="618643" y="-53607"/>
                          <a:pt x="805405" y="28345"/>
                          <a:pt x="1061792" y="0"/>
                        </a:cubicBezTo>
                        <a:cubicBezTo>
                          <a:pt x="1318179" y="-28345"/>
                          <a:pt x="1329850" y="2165"/>
                          <a:pt x="1576268" y="0"/>
                        </a:cubicBezTo>
                        <a:cubicBezTo>
                          <a:pt x="1822686" y="-2165"/>
                          <a:pt x="1882951" y="51814"/>
                          <a:pt x="2057906" y="0"/>
                        </a:cubicBezTo>
                        <a:cubicBezTo>
                          <a:pt x="2232861" y="-51814"/>
                          <a:pt x="2468397" y="27848"/>
                          <a:pt x="2638060" y="0"/>
                        </a:cubicBezTo>
                        <a:cubicBezTo>
                          <a:pt x="2807723" y="-27848"/>
                          <a:pt x="3025149" y="5304"/>
                          <a:pt x="3283892" y="0"/>
                        </a:cubicBezTo>
                        <a:cubicBezTo>
                          <a:pt x="3316046" y="190185"/>
                          <a:pt x="3230095" y="317231"/>
                          <a:pt x="3283892" y="495756"/>
                        </a:cubicBezTo>
                        <a:cubicBezTo>
                          <a:pt x="3337689" y="674281"/>
                          <a:pt x="3242747" y="865901"/>
                          <a:pt x="3283892" y="961766"/>
                        </a:cubicBezTo>
                        <a:cubicBezTo>
                          <a:pt x="3325037" y="1057631"/>
                          <a:pt x="3281035" y="1316991"/>
                          <a:pt x="3283892" y="1487267"/>
                        </a:cubicBezTo>
                        <a:cubicBezTo>
                          <a:pt x="3069774" y="1488367"/>
                          <a:pt x="2921314" y="1448521"/>
                          <a:pt x="2802255" y="1487267"/>
                        </a:cubicBezTo>
                        <a:cubicBezTo>
                          <a:pt x="2683196" y="1526013"/>
                          <a:pt x="2561313" y="1447299"/>
                          <a:pt x="2353456" y="1487267"/>
                        </a:cubicBezTo>
                        <a:cubicBezTo>
                          <a:pt x="2145599" y="1527235"/>
                          <a:pt x="1981376" y="1469435"/>
                          <a:pt x="1773302" y="1487267"/>
                        </a:cubicBezTo>
                        <a:cubicBezTo>
                          <a:pt x="1565228" y="1505099"/>
                          <a:pt x="1422545" y="1456729"/>
                          <a:pt x="1291664" y="1487267"/>
                        </a:cubicBezTo>
                        <a:cubicBezTo>
                          <a:pt x="1160783" y="1517805"/>
                          <a:pt x="985153" y="1433679"/>
                          <a:pt x="711510" y="1487267"/>
                        </a:cubicBezTo>
                        <a:cubicBezTo>
                          <a:pt x="437867" y="1540855"/>
                          <a:pt x="197058" y="1434289"/>
                          <a:pt x="0" y="1487267"/>
                        </a:cubicBezTo>
                        <a:cubicBezTo>
                          <a:pt x="-17727" y="1262895"/>
                          <a:pt x="18954" y="1234106"/>
                          <a:pt x="0" y="1006384"/>
                        </a:cubicBezTo>
                        <a:cubicBezTo>
                          <a:pt x="-18954" y="778662"/>
                          <a:pt x="38066" y="657923"/>
                          <a:pt x="0" y="495756"/>
                        </a:cubicBezTo>
                        <a:cubicBezTo>
                          <a:pt x="-38066" y="333589"/>
                          <a:pt x="20312" y="209250"/>
                          <a:pt x="0" y="0"/>
                        </a:cubicBezTo>
                        <a:close/>
                      </a:path>
                      <a:path w="3283892" h="1487267" stroke="0" extrusionOk="0">
                        <a:moveTo>
                          <a:pt x="0" y="0"/>
                        </a:moveTo>
                        <a:cubicBezTo>
                          <a:pt x="136261" y="-43523"/>
                          <a:pt x="308507" y="15134"/>
                          <a:pt x="514476" y="0"/>
                        </a:cubicBezTo>
                        <a:cubicBezTo>
                          <a:pt x="720445" y="-15134"/>
                          <a:pt x="789057" y="1764"/>
                          <a:pt x="963275" y="0"/>
                        </a:cubicBezTo>
                        <a:cubicBezTo>
                          <a:pt x="1137493" y="-1764"/>
                          <a:pt x="1394627" y="58069"/>
                          <a:pt x="1576268" y="0"/>
                        </a:cubicBezTo>
                        <a:cubicBezTo>
                          <a:pt x="1757909" y="-58069"/>
                          <a:pt x="1962033" y="9270"/>
                          <a:pt x="2090745" y="0"/>
                        </a:cubicBezTo>
                        <a:cubicBezTo>
                          <a:pt x="2219457" y="-9270"/>
                          <a:pt x="2432578" y="27643"/>
                          <a:pt x="2605221" y="0"/>
                        </a:cubicBezTo>
                        <a:cubicBezTo>
                          <a:pt x="2777864" y="-27643"/>
                          <a:pt x="3007644" y="12819"/>
                          <a:pt x="3283892" y="0"/>
                        </a:cubicBezTo>
                        <a:cubicBezTo>
                          <a:pt x="3316831" y="183495"/>
                          <a:pt x="3274345" y="276772"/>
                          <a:pt x="3283892" y="466010"/>
                        </a:cubicBezTo>
                        <a:cubicBezTo>
                          <a:pt x="3293439" y="655248"/>
                          <a:pt x="3256638" y="796343"/>
                          <a:pt x="3283892" y="961766"/>
                        </a:cubicBezTo>
                        <a:cubicBezTo>
                          <a:pt x="3311146" y="1127189"/>
                          <a:pt x="3255362" y="1334760"/>
                          <a:pt x="3283892" y="1487267"/>
                        </a:cubicBezTo>
                        <a:cubicBezTo>
                          <a:pt x="3101185" y="1535461"/>
                          <a:pt x="3025479" y="1431564"/>
                          <a:pt x="2802255" y="1487267"/>
                        </a:cubicBezTo>
                        <a:cubicBezTo>
                          <a:pt x="2579031" y="1542970"/>
                          <a:pt x="2367629" y="1437769"/>
                          <a:pt x="2254939" y="1487267"/>
                        </a:cubicBezTo>
                        <a:cubicBezTo>
                          <a:pt x="2142249" y="1536765"/>
                          <a:pt x="1903767" y="1433788"/>
                          <a:pt x="1740463" y="1487267"/>
                        </a:cubicBezTo>
                        <a:cubicBezTo>
                          <a:pt x="1577159" y="1540746"/>
                          <a:pt x="1377087" y="1473429"/>
                          <a:pt x="1127470" y="1487267"/>
                        </a:cubicBezTo>
                        <a:cubicBezTo>
                          <a:pt x="877853" y="1501105"/>
                          <a:pt x="687047" y="1423832"/>
                          <a:pt x="514476" y="1487267"/>
                        </a:cubicBezTo>
                        <a:cubicBezTo>
                          <a:pt x="341905" y="1550702"/>
                          <a:pt x="141733" y="1473285"/>
                          <a:pt x="0" y="1487267"/>
                        </a:cubicBezTo>
                        <a:cubicBezTo>
                          <a:pt x="-40598" y="1346182"/>
                          <a:pt x="29196" y="1124619"/>
                          <a:pt x="0" y="991511"/>
                        </a:cubicBezTo>
                        <a:cubicBezTo>
                          <a:pt x="-29196" y="858403"/>
                          <a:pt x="32337" y="691426"/>
                          <a:pt x="0" y="510628"/>
                        </a:cubicBezTo>
                        <a:cubicBezTo>
                          <a:pt x="-32337" y="329830"/>
                          <a:pt x="5366" y="19224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400" b="1" dirty="0">
                <a:solidFill>
                  <a:srgbClr val="C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PROPOSTA DE VALOR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Formação cidadã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Qualificação profissional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Desenvolvimento local e regional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Inovação tecnológica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EE0DFF7-24E1-45C4-9528-2045AE6D6FF7}"/>
              </a:ext>
            </a:extLst>
          </p:cNvPr>
          <p:cNvSpPr txBox="1"/>
          <p:nvPr/>
        </p:nvSpPr>
        <p:spPr>
          <a:xfrm>
            <a:off x="7022341" y="237665"/>
            <a:ext cx="2524125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SEGMENTO DE ATUAÇÃO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Jovens e adultos que buscam uma qualificação profissional.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Empresas e indústrias do setor produtivo local e regional.</a:t>
            </a:r>
          </a:p>
          <a:p>
            <a:endParaRPr lang="pt-B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BA952FD-719E-4F37-A920-1BB50A28BDA9}"/>
              </a:ext>
            </a:extLst>
          </p:cNvPr>
          <p:cNvSpPr txBox="1"/>
          <p:nvPr/>
        </p:nvSpPr>
        <p:spPr>
          <a:xfrm>
            <a:off x="8284403" y="2161221"/>
            <a:ext cx="2524125" cy="16004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pt-BR" sz="1400" b="1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CANAIS DE COMUNICAÇÃO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Atendimento presencial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Atendimento telefônico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Site institucional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Mídias sociais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E-mail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C35E7B4-A9FE-44C6-88A0-47C9E06C96BC}"/>
              </a:ext>
            </a:extLst>
          </p:cNvPr>
          <p:cNvSpPr txBox="1"/>
          <p:nvPr/>
        </p:nvSpPr>
        <p:spPr>
          <a:xfrm>
            <a:off x="9366634" y="3886298"/>
            <a:ext cx="2524125" cy="2031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RELACIONAMENTO COM O PÚBLICO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Atendimento psicossocial aos alunos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Atividades de esporte, cultura e lazer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Prestação de serviços tecnológicos as empresas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52D4B64A-E089-46A5-92A8-59B0B1550BE2}"/>
              </a:ext>
            </a:extLst>
          </p:cNvPr>
          <p:cNvGrpSpPr/>
          <p:nvPr/>
        </p:nvGrpSpPr>
        <p:grpSpPr>
          <a:xfrm>
            <a:off x="5553157" y="235631"/>
            <a:ext cx="1467536" cy="651928"/>
            <a:chOff x="1032023" y="1056"/>
            <a:chExt cx="1467536" cy="651928"/>
          </a:xfrm>
        </p:grpSpPr>
        <p:sp>
          <p:nvSpPr>
            <p:cNvPr id="9" name="Seta: Pentágono 8">
              <a:extLst>
                <a:ext uri="{FF2B5EF4-FFF2-40B4-BE49-F238E27FC236}">
                  <a16:creationId xmlns:a16="http://schemas.microsoft.com/office/drawing/2014/main" id="{68A0AF09-0964-472F-AE89-CCEC93D0E56D}"/>
                </a:ext>
              </a:extLst>
            </p:cNvPr>
            <p:cNvSpPr/>
            <p:nvPr/>
          </p:nvSpPr>
          <p:spPr>
            <a:xfrm rot="10800000">
              <a:off x="1032023" y="1056"/>
              <a:ext cx="1467535" cy="651927"/>
            </a:xfrm>
            <a:prstGeom prst="homePlate">
              <a:avLst/>
            </a:pr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Seta: Pentágono 4">
              <a:extLst>
                <a:ext uri="{FF2B5EF4-FFF2-40B4-BE49-F238E27FC236}">
                  <a16:creationId xmlns:a16="http://schemas.microsoft.com/office/drawing/2014/main" id="{0480722E-63FC-48AD-A6B7-134D1BFACD75}"/>
                </a:ext>
              </a:extLst>
            </p:cNvPr>
            <p:cNvSpPr txBox="1"/>
            <p:nvPr/>
          </p:nvSpPr>
          <p:spPr>
            <a:xfrm>
              <a:off x="1160172" y="1057"/>
              <a:ext cx="1339387" cy="6519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87482" tIns="45720" rIns="85344" bIns="4572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400" kern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Para quem fazemos?</a:t>
              </a:r>
            </a:p>
          </p:txBody>
        </p:sp>
      </p:grp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E6ADD4E0-77A5-4FAE-A7D0-B0FD8FD0D869}"/>
              </a:ext>
            </a:extLst>
          </p:cNvPr>
          <p:cNvGrpSpPr/>
          <p:nvPr/>
        </p:nvGrpSpPr>
        <p:grpSpPr>
          <a:xfrm>
            <a:off x="3298311" y="2161221"/>
            <a:ext cx="1556208" cy="651928"/>
            <a:chOff x="943351" y="847588"/>
            <a:chExt cx="1556208" cy="651928"/>
          </a:xfrm>
        </p:grpSpPr>
        <p:sp>
          <p:nvSpPr>
            <p:cNvPr id="12" name="Seta: Pentágono 11">
              <a:extLst>
                <a:ext uri="{FF2B5EF4-FFF2-40B4-BE49-F238E27FC236}">
                  <a16:creationId xmlns:a16="http://schemas.microsoft.com/office/drawing/2014/main" id="{40D9AF0A-0FF8-43AF-A4FB-FFF05CCD0956}"/>
                </a:ext>
              </a:extLst>
            </p:cNvPr>
            <p:cNvSpPr/>
            <p:nvPr/>
          </p:nvSpPr>
          <p:spPr>
            <a:xfrm rot="10800000">
              <a:off x="943351" y="847588"/>
              <a:ext cx="1556207" cy="651927"/>
            </a:xfrm>
            <a:prstGeom prst="homePlat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Seta: Pentágono 4">
              <a:extLst>
                <a:ext uri="{FF2B5EF4-FFF2-40B4-BE49-F238E27FC236}">
                  <a16:creationId xmlns:a16="http://schemas.microsoft.com/office/drawing/2014/main" id="{7B86F2AF-48AD-48C5-BB91-07D5980DBCFC}"/>
                </a:ext>
              </a:extLst>
            </p:cNvPr>
            <p:cNvSpPr txBox="1"/>
            <p:nvPr/>
          </p:nvSpPr>
          <p:spPr>
            <a:xfrm>
              <a:off x="1079243" y="847589"/>
              <a:ext cx="1420316" cy="6519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87482" tIns="45720" rIns="85344" bIns="4572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400" kern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Como fazemos?</a:t>
              </a:r>
            </a:p>
          </p:txBody>
        </p:sp>
      </p:grpSp>
      <p:grpSp>
        <p:nvGrpSpPr>
          <p:cNvPr id="17" name="Agrupar 16">
            <a:extLst>
              <a:ext uri="{FF2B5EF4-FFF2-40B4-BE49-F238E27FC236}">
                <a16:creationId xmlns:a16="http://schemas.microsoft.com/office/drawing/2014/main" id="{90FB9CA4-F151-47F9-A152-C4037BABC910}"/>
              </a:ext>
            </a:extLst>
          </p:cNvPr>
          <p:cNvGrpSpPr/>
          <p:nvPr/>
        </p:nvGrpSpPr>
        <p:grpSpPr>
          <a:xfrm>
            <a:off x="160043" y="2867464"/>
            <a:ext cx="1556206" cy="651928"/>
            <a:chOff x="943353" y="1694121"/>
            <a:chExt cx="1556206" cy="651928"/>
          </a:xfrm>
        </p:grpSpPr>
        <p:sp>
          <p:nvSpPr>
            <p:cNvPr id="18" name="Seta: Pentágono 17">
              <a:extLst>
                <a:ext uri="{FF2B5EF4-FFF2-40B4-BE49-F238E27FC236}">
                  <a16:creationId xmlns:a16="http://schemas.microsoft.com/office/drawing/2014/main" id="{65E98B2B-F8AF-486B-BBC8-DE7B60B1732A}"/>
                </a:ext>
              </a:extLst>
            </p:cNvPr>
            <p:cNvSpPr/>
            <p:nvPr/>
          </p:nvSpPr>
          <p:spPr>
            <a:xfrm rot="10800000">
              <a:off x="943353" y="1694121"/>
              <a:ext cx="1556205" cy="651927"/>
            </a:xfrm>
            <a:prstGeom prst="homePlate">
              <a:avLst/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Seta: Pentágono 4">
              <a:extLst>
                <a:ext uri="{FF2B5EF4-FFF2-40B4-BE49-F238E27FC236}">
                  <a16:creationId xmlns:a16="http://schemas.microsoft.com/office/drawing/2014/main" id="{71EF2882-D6ED-42F4-AFE6-F53A9E8FDFE6}"/>
                </a:ext>
              </a:extLst>
            </p:cNvPr>
            <p:cNvSpPr txBox="1"/>
            <p:nvPr/>
          </p:nvSpPr>
          <p:spPr>
            <a:xfrm>
              <a:off x="1079244" y="1694122"/>
              <a:ext cx="1420315" cy="6519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87482" tIns="45720" rIns="85344" bIns="45720" numCol="1" spcCol="1270" anchor="ctr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400" kern="1200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Com quais custos e receitas?</a:t>
              </a:r>
            </a:p>
          </p:txBody>
        </p:sp>
      </p:grp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F3BA6ADB-E3A9-4B7B-829C-DDB1E6CB2DC0}"/>
              </a:ext>
            </a:extLst>
          </p:cNvPr>
          <p:cNvSpPr txBox="1"/>
          <p:nvPr/>
        </p:nvSpPr>
        <p:spPr>
          <a:xfrm>
            <a:off x="4854519" y="2166246"/>
            <a:ext cx="2524125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ATIVIDADES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Ensino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Pesquisa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Extensão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FCC00049-E11E-4C0F-B33D-85F977D8027C}"/>
              </a:ext>
            </a:extLst>
          </p:cNvPr>
          <p:cNvSpPr txBox="1"/>
          <p:nvPr/>
        </p:nvSpPr>
        <p:spPr>
          <a:xfrm>
            <a:off x="5809259" y="3229489"/>
            <a:ext cx="1988490" cy="116955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RECURSOS</a:t>
            </a:r>
            <a:endParaRPr lang="pt-B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3658 servidores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28 bibliotecas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413 laboratórios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513 salas de aulas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BD2AC7B9-9800-48D1-8389-3D83AB6FDF4C}"/>
              </a:ext>
            </a:extLst>
          </p:cNvPr>
          <p:cNvSpPr txBox="1"/>
          <p:nvPr/>
        </p:nvSpPr>
        <p:spPr>
          <a:xfrm>
            <a:off x="6350999" y="4526313"/>
            <a:ext cx="2524124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PARCERIAS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Poder público estadual e municipal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Agências de fomento a pesquisas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Instituições internacionais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Instituições privadas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Sociedades organizadas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56E8A24F-BF50-4264-B43F-F3B74DA68495}"/>
              </a:ext>
            </a:extLst>
          </p:cNvPr>
          <p:cNvSpPr txBox="1"/>
          <p:nvPr/>
        </p:nvSpPr>
        <p:spPr>
          <a:xfrm>
            <a:off x="1716249" y="2876990"/>
            <a:ext cx="2524125" cy="160043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FONTES DE RECEITAS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Recursos federais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Arrecadação própria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Recurso provenientes de convênios com instituições parceiras públicas e privadas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6C7582C1-FB2D-4B92-A923-7C8FB4ED8540}"/>
              </a:ext>
            </a:extLst>
          </p:cNvPr>
          <p:cNvSpPr txBox="1"/>
          <p:nvPr/>
        </p:nvSpPr>
        <p:spPr>
          <a:xfrm>
            <a:off x="2887792" y="4578796"/>
            <a:ext cx="3208208" cy="2246769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ESTRUTURA DE CUSTOS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Pagamento de pessoal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Custeio de funcionamento, com água, energia, telefonia, internet, manutenção predial e insumos laboratoriais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Contratos de segurança, limpeza e conservação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Despesas com a assistência estudantil</a:t>
            </a:r>
          </a:p>
        </p:txBody>
      </p:sp>
      <p:cxnSp>
        <p:nvCxnSpPr>
          <p:cNvPr id="27" name="Conector: Curvo 26">
            <a:extLst>
              <a:ext uri="{FF2B5EF4-FFF2-40B4-BE49-F238E27FC236}">
                <a16:creationId xmlns:a16="http://schemas.microsoft.com/office/drawing/2014/main" id="{9CC4F2B8-64E8-48B8-B141-783C17FA57A1}"/>
              </a:ext>
            </a:extLst>
          </p:cNvPr>
          <p:cNvCxnSpPr>
            <a:cxnSpLocks/>
            <a:stCxn id="3" idx="2"/>
            <a:endCxn id="9" idx="3"/>
          </p:cNvCxnSpPr>
          <p:nvPr/>
        </p:nvCxnSpPr>
        <p:spPr>
          <a:xfrm rot="5400000" flipH="1" flipV="1">
            <a:off x="3214458" y="-707507"/>
            <a:ext cx="1069597" cy="3607799"/>
          </a:xfrm>
          <a:prstGeom prst="curvedConnector4">
            <a:avLst>
              <a:gd name="adj1" fmla="val -21373"/>
              <a:gd name="adj2" fmla="val 72755"/>
            </a:avLst>
          </a:prstGeom>
          <a:ln w="9525">
            <a:solidFill>
              <a:srgbClr val="C0000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: Curvo 28">
            <a:extLst>
              <a:ext uri="{FF2B5EF4-FFF2-40B4-BE49-F238E27FC236}">
                <a16:creationId xmlns:a16="http://schemas.microsoft.com/office/drawing/2014/main" id="{349E88B4-78FB-46D4-897F-19F2F901403D}"/>
              </a:ext>
            </a:extLst>
          </p:cNvPr>
          <p:cNvCxnSpPr>
            <a:cxnSpLocks/>
            <a:stCxn id="3" idx="2"/>
            <a:endCxn id="12" idx="3"/>
          </p:cNvCxnSpPr>
          <p:nvPr/>
        </p:nvCxnSpPr>
        <p:spPr>
          <a:xfrm rot="16200000" flipH="1">
            <a:off x="2193838" y="1382710"/>
            <a:ext cx="855993" cy="1352953"/>
          </a:xfrm>
          <a:prstGeom prst="curvedConnector2">
            <a:avLst/>
          </a:prstGeom>
          <a:ln w="9525">
            <a:solidFill>
              <a:srgbClr val="C0000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: Curvo 30">
            <a:extLst>
              <a:ext uri="{FF2B5EF4-FFF2-40B4-BE49-F238E27FC236}">
                <a16:creationId xmlns:a16="http://schemas.microsoft.com/office/drawing/2014/main" id="{9C0E1664-6E6E-42A9-9EEE-62862A9F784B}"/>
              </a:ext>
            </a:extLst>
          </p:cNvPr>
          <p:cNvCxnSpPr>
            <a:cxnSpLocks/>
            <a:stCxn id="3" idx="2"/>
            <a:endCxn id="18" idx="3"/>
          </p:cNvCxnSpPr>
          <p:nvPr/>
        </p:nvCxnSpPr>
        <p:spPr>
          <a:xfrm rot="5400000">
            <a:off x="271583" y="1519652"/>
            <a:ext cx="1562236" cy="1785315"/>
          </a:xfrm>
          <a:prstGeom prst="curvedConnector4">
            <a:avLst>
              <a:gd name="adj1" fmla="val 39567"/>
              <a:gd name="adj2" fmla="val 112804"/>
            </a:avLst>
          </a:prstGeom>
          <a:ln w="9525">
            <a:solidFill>
              <a:srgbClr val="C0000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8234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166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Erica</dc:creator>
  <cp:lastModifiedBy>Erica</cp:lastModifiedBy>
  <cp:revision>15</cp:revision>
  <dcterms:created xsi:type="dcterms:W3CDTF">2021-04-03T23:17:33Z</dcterms:created>
  <dcterms:modified xsi:type="dcterms:W3CDTF">2021-04-11T16:42:26Z</dcterms:modified>
</cp:coreProperties>
</file>