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56" r:id="rId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17863C-E7B9-465D-A274-063F0FF9D80A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29772FEA-7553-4ED3-BFB8-B80A7A50E637}">
      <dgm:prSet phldrT="[Texto]"/>
      <dgm:spPr/>
      <dgm:t>
        <a:bodyPr/>
        <a:lstStyle/>
        <a:p>
          <a:r>
            <a:rPr lang="pt-BR" dirty="0"/>
            <a:t>PDI 2019-2023</a:t>
          </a:r>
        </a:p>
      </dgm:t>
    </dgm:pt>
    <dgm:pt modelId="{B5B30A2E-012D-45C0-888C-D1ED18A8ABF0}" type="parTrans" cxnId="{A3D4AC7B-3454-429C-96EF-42F65797B95E}">
      <dgm:prSet/>
      <dgm:spPr/>
      <dgm:t>
        <a:bodyPr/>
        <a:lstStyle/>
        <a:p>
          <a:endParaRPr lang="pt-BR"/>
        </a:p>
      </dgm:t>
    </dgm:pt>
    <dgm:pt modelId="{98CE5A17-434B-4BE5-ABF0-F84554744614}" type="sibTrans" cxnId="{A3D4AC7B-3454-429C-96EF-42F65797B95E}">
      <dgm:prSet/>
      <dgm:spPr/>
      <dgm:t>
        <a:bodyPr/>
        <a:lstStyle/>
        <a:p>
          <a:endParaRPr lang="pt-BR"/>
        </a:p>
      </dgm:t>
    </dgm:pt>
    <dgm:pt modelId="{AF820571-164F-4A77-8E9C-0C2560A8DE8A}" type="asst">
      <dgm:prSet phldrT="[Texto]"/>
      <dgm:spPr/>
      <dgm:t>
        <a:bodyPr/>
        <a:lstStyle/>
        <a:p>
          <a:r>
            <a:rPr lang="pt-BR" dirty="0"/>
            <a:t>Área estratégica</a:t>
          </a:r>
        </a:p>
      </dgm:t>
    </dgm:pt>
    <dgm:pt modelId="{9E968C9F-9081-481D-905F-D4A3B96887DF}" type="parTrans" cxnId="{DFBD4FE8-CA78-427A-B2BE-E54A121F1680}">
      <dgm:prSet/>
      <dgm:spPr/>
      <dgm:t>
        <a:bodyPr/>
        <a:lstStyle/>
        <a:p>
          <a:endParaRPr lang="pt-BR"/>
        </a:p>
      </dgm:t>
    </dgm:pt>
    <dgm:pt modelId="{E638D156-8A91-46EB-9FD5-B79B3E93F5D1}" type="sibTrans" cxnId="{DFBD4FE8-CA78-427A-B2BE-E54A121F1680}">
      <dgm:prSet/>
      <dgm:spPr/>
      <dgm:t>
        <a:bodyPr/>
        <a:lstStyle/>
        <a:p>
          <a:endParaRPr lang="pt-BR"/>
        </a:p>
      </dgm:t>
    </dgm:pt>
    <dgm:pt modelId="{51E452BA-5508-4021-A249-C5587E46A624}">
      <dgm:prSet phldrT="[Texto]"/>
      <dgm:spPr/>
      <dgm:t>
        <a:bodyPr/>
        <a:lstStyle/>
        <a:p>
          <a:r>
            <a:rPr lang="pt-BR" dirty="0"/>
            <a:t>Tema estratégico	</a:t>
          </a:r>
        </a:p>
      </dgm:t>
    </dgm:pt>
    <dgm:pt modelId="{00C2048D-73E4-4C31-BF18-1848D45579FC}" type="parTrans" cxnId="{2773C6F3-76DB-47E9-87EE-0EB983B7EEE0}">
      <dgm:prSet/>
      <dgm:spPr/>
      <dgm:t>
        <a:bodyPr/>
        <a:lstStyle/>
        <a:p>
          <a:endParaRPr lang="pt-BR"/>
        </a:p>
      </dgm:t>
    </dgm:pt>
    <dgm:pt modelId="{D0CEB0B4-AD2E-4C6B-8D4E-DABA0281B442}" type="sibTrans" cxnId="{2773C6F3-76DB-47E9-87EE-0EB983B7EEE0}">
      <dgm:prSet/>
      <dgm:spPr/>
      <dgm:t>
        <a:bodyPr/>
        <a:lstStyle/>
        <a:p>
          <a:endParaRPr lang="pt-BR"/>
        </a:p>
      </dgm:t>
    </dgm:pt>
    <dgm:pt modelId="{6D6A3480-2447-41F5-BFA2-A54DD1BC8A66}">
      <dgm:prSet phldrT="[Texto]"/>
      <dgm:spPr/>
      <dgm:t>
        <a:bodyPr/>
        <a:lstStyle/>
        <a:p>
          <a:r>
            <a:rPr lang="pt-BR" dirty="0"/>
            <a:t>Objetivo estratégico</a:t>
          </a:r>
        </a:p>
      </dgm:t>
    </dgm:pt>
    <dgm:pt modelId="{59B4D67F-2BA0-4DB9-9A94-3B0FAC85C965}" type="parTrans" cxnId="{7F714A96-D99A-46B0-8821-06ECEB18C768}">
      <dgm:prSet/>
      <dgm:spPr/>
      <dgm:t>
        <a:bodyPr/>
        <a:lstStyle/>
        <a:p>
          <a:endParaRPr lang="pt-BR"/>
        </a:p>
      </dgm:t>
    </dgm:pt>
    <dgm:pt modelId="{40BC9484-8DEB-49B4-BDC5-1D6E1DCA5C1E}" type="sibTrans" cxnId="{7F714A96-D99A-46B0-8821-06ECEB18C768}">
      <dgm:prSet/>
      <dgm:spPr/>
      <dgm:t>
        <a:bodyPr/>
        <a:lstStyle/>
        <a:p>
          <a:endParaRPr lang="pt-BR"/>
        </a:p>
      </dgm:t>
    </dgm:pt>
    <dgm:pt modelId="{8F452446-9D05-412A-9987-CC25C4BD8408}">
      <dgm:prSet phldrT="[Texto]"/>
      <dgm:spPr/>
      <dgm:t>
        <a:bodyPr/>
        <a:lstStyle/>
        <a:p>
          <a:r>
            <a:rPr lang="pt-BR" dirty="0"/>
            <a:t>Indicador 1</a:t>
          </a:r>
        </a:p>
      </dgm:t>
    </dgm:pt>
    <dgm:pt modelId="{96D75FA5-46C5-44EE-878E-5BCA5D97B718}" type="parTrans" cxnId="{380A31B5-E9E2-4507-BA3C-7A347E005082}">
      <dgm:prSet/>
      <dgm:spPr/>
      <dgm:t>
        <a:bodyPr/>
        <a:lstStyle/>
        <a:p>
          <a:endParaRPr lang="pt-BR"/>
        </a:p>
      </dgm:t>
    </dgm:pt>
    <dgm:pt modelId="{959E87EA-2D61-4AA2-9FA6-30AE95344DE3}" type="sibTrans" cxnId="{380A31B5-E9E2-4507-BA3C-7A347E005082}">
      <dgm:prSet/>
      <dgm:spPr/>
      <dgm:t>
        <a:bodyPr/>
        <a:lstStyle/>
        <a:p>
          <a:endParaRPr lang="pt-BR"/>
        </a:p>
      </dgm:t>
    </dgm:pt>
    <dgm:pt modelId="{5AD7BFA6-36D8-4CDD-AE94-AF588E001BBD}">
      <dgm:prSet phldrT="[Texto]"/>
      <dgm:spPr/>
      <dgm:t>
        <a:bodyPr/>
        <a:lstStyle/>
        <a:p>
          <a:r>
            <a:rPr lang="pt-BR" dirty="0"/>
            <a:t>Indicador 2</a:t>
          </a:r>
        </a:p>
      </dgm:t>
    </dgm:pt>
    <dgm:pt modelId="{315742A4-59F9-422A-8F5A-2F00828B4DF4}" type="parTrans" cxnId="{A200CE38-0CC2-4A58-8E6F-4938FF10A210}">
      <dgm:prSet/>
      <dgm:spPr/>
      <dgm:t>
        <a:bodyPr/>
        <a:lstStyle/>
        <a:p>
          <a:endParaRPr lang="pt-BR"/>
        </a:p>
      </dgm:t>
    </dgm:pt>
    <dgm:pt modelId="{A626E386-541E-4157-89BF-CB77453AACC5}" type="sibTrans" cxnId="{A200CE38-0CC2-4A58-8E6F-4938FF10A210}">
      <dgm:prSet/>
      <dgm:spPr/>
      <dgm:t>
        <a:bodyPr/>
        <a:lstStyle/>
        <a:p>
          <a:endParaRPr lang="pt-BR"/>
        </a:p>
      </dgm:t>
    </dgm:pt>
    <dgm:pt modelId="{EB3622C1-A100-4F4B-AEC9-7C50C2AC1DFA}">
      <dgm:prSet phldrT="[Texto]"/>
      <dgm:spPr/>
      <dgm:t>
        <a:bodyPr/>
        <a:lstStyle/>
        <a:p>
          <a:r>
            <a:rPr lang="pt-BR" dirty="0"/>
            <a:t>...</a:t>
          </a:r>
        </a:p>
      </dgm:t>
    </dgm:pt>
    <dgm:pt modelId="{39FAE2B5-7C4B-4778-895A-92DF222C6642}" type="parTrans" cxnId="{BB6A4C4C-840C-4EE6-9BBD-CCD586F1744A}">
      <dgm:prSet/>
      <dgm:spPr/>
      <dgm:t>
        <a:bodyPr/>
        <a:lstStyle/>
        <a:p>
          <a:endParaRPr lang="pt-BR"/>
        </a:p>
      </dgm:t>
    </dgm:pt>
    <dgm:pt modelId="{EB4292BD-93FD-4B82-891B-81F970EEC2F2}" type="sibTrans" cxnId="{BB6A4C4C-840C-4EE6-9BBD-CCD586F1744A}">
      <dgm:prSet/>
      <dgm:spPr/>
      <dgm:t>
        <a:bodyPr/>
        <a:lstStyle/>
        <a:p>
          <a:endParaRPr lang="pt-BR"/>
        </a:p>
      </dgm:t>
    </dgm:pt>
    <dgm:pt modelId="{6BA827DB-8176-4D5E-BCEA-C4E8B5E519A7}">
      <dgm:prSet phldrT="[Texto]"/>
      <dgm:spPr/>
      <dgm:t>
        <a:bodyPr/>
        <a:lstStyle/>
        <a:p>
          <a:r>
            <a:rPr lang="pt-BR" dirty="0"/>
            <a:t>Indicador N</a:t>
          </a:r>
        </a:p>
      </dgm:t>
    </dgm:pt>
    <dgm:pt modelId="{29DEB42E-8B48-42CB-8264-7B56A7434291}" type="parTrans" cxnId="{470B4F25-2C31-4188-803A-C1A91838CD79}">
      <dgm:prSet/>
      <dgm:spPr/>
      <dgm:t>
        <a:bodyPr/>
        <a:lstStyle/>
        <a:p>
          <a:endParaRPr lang="pt-BR"/>
        </a:p>
      </dgm:t>
    </dgm:pt>
    <dgm:pt modelId="{E76141E8-7E80-41AC-8BC3-4F8D5DB9179B}" type="sibTrans" cxnId="{470B4F25-2C31-4188-803A-C1A91838CD79}">
      <dgm:prSet/>
      <dgm:spPr/>
      <dgm:t>
        <a:bodyPr/>
        <a:lstStyle/>
        <a:p>
          <a:endParaRPr lang="pt-BR"/>
        </a:p>
      </dgm:t>
    </dgm:pt>
    <dgm:pt modelId="{347DF345-ABB2-494B-92F4-FB1B6E5F03C5}" type="pres">
      <dgm:prSet presAssocID="{9E17863C-E7B9-465D-A274-063F0FF9D80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C2DF515-F823-4768-B7A0-CCD9E76C17D0}" type="pres">
      <dgm:prSet presAssocID="{29772FEA-7553-4ED3-BFB8-B80A7A50E637}" presName="root1" presStyleCnt="0"/>
      <dgm:spPr/>
    </dgm:pt>
    <dgm:pt modelId="{3A82D8AB-C495-4CF7-8740-09462A6483D1}" type="pres">
      <dgm:prSet presAssocID="{29772FEA-7553-4ED3-BFB8-B80A7A50E637}" presName="LevelOneTextNode" presStyleLbl="node0" presStyleIdx="0" presStyleCnt="1">
        <dgm:presLayoutVars>
          <dgm:chPref val="3"/>
        </dgm:presLayoutVars>
      </dgm:prSet>
      <dgm:spPr/>
    </dgm:pt>
    <dgm:pt modelId="{DD14B015-8146-422B-9FB8-7BFB4414D80A}" type="pres">
      <dgm:prSet presAssocID="{29772FEA-7553-4ED3-BFB8-B80A7A50E637}" presName="level2hierChild" presStyleCnt="0"/>
      <dgm:spPr/>
    </dgm:pt>
    <dgm:pt modelId="{4012E365-0161-41AC-A7E1-2735EFAE68C1}" type="pres">
      <dgm:prSet presAssocID="{9E968C9F-9081-481D-905F-D4A3B96887DF}" presName="conn2-1" presStyleLbl="parChTrans1D2" presStyleIdx="0" presStyleCnt="1"/>
      <dgm:spPr/>
    </dgm:pt>
    <dgm:pt modelId="{3307FA9D-8FA8-455C-9B52-CA485BBA55B6}" type="pres">
      <dgm:prSet presAssocID="{9E968C9F-9081-481D-905F-D4A3B96887DF}" presName="connTx" presStyleLbl="parChTrans1D2" presStyleIdx="0" presStyleCnt="1"/>
      <dgm:spPr/>
    </dgm:pt>
    <dgm:pt modelId="{295E0135-057B-40EE-857F-F278FE8FCAB3}" type="pres">
      <dgm:prSet presAssocID="{AF820571-164F-4A77-8E9C-0C2560A8DE8A}" presName="root2" presStyleCnt="0"/>
      <dgm:spPr/>
    </dgm:pt>
    <dgm:pt modelId="{C841CE56-4266-41B0-9200-D0E1FFCD891D}" type="pres">
      <dgm:prSet presAssocID="{AF820571-164F-4A77-8E9C-0C2560A8DE8A}" presName="LevelTwoTextNode" presStyleLbl="asst1" presStyleIdx="0" presStyleCnt="1">
        <dgm:presLayoutVars>
          <dgm:chPref val="3"/>
        </dgm:presLayoutVars>
      </dgm:prSet>
      <dgm:spPr/>
    </dgm:pt>
    <dgm:pt modelId="{4429A1F9-768F-421E-AA6E-23D7D580F428}" type="pres">
      <dgm:prSet presAssocID="{AF820571-164F-4A77-8E9C-0C2560A8DE8A}" presName="level3hierChild" presStyleCnt="0"/>
      <dgm:spPr/>
    </dgm:pt>
    <dgm:pt modelId="{C2CD8852-0D6E-48EE-AAB6-9270804499F0}" type="pres">
      <dgm:prSet presAssocID="{00C2048D-73E4-4C31-BF18-1848D45579FC}" presName="conn2-1" presStyleLbl="parChTrans1D3" presStyleIdx="0" presStyleCnt="1"/>
      <dgm:spPr/>
    </dgm:pt>
    <dgm:pt modelId="{DE247730-DDB8-4EF3-82EE-509C678407E2}" type="pres">
      <dgm:prSet presAssocID="{00C2048D-73E4-4C31-BF18-1848D45579FC}" presName="connTx" presStyleLbl="parChTrans1D3" presStyleIdx="0" presStyleCnt="1"/>
      <dgm:spPr/>
    </dgm:pt>
    <dgm:pt modelId="{E61A551A-19EE-4172-A94E-D21B0F63D056}" type="pres">
      <dgm:prSet presAssocID="{51E452BA-5508-4021-A249-C5587E46A624}" presName="root2" presStyleCnt="0"/>
      <dgm:spPr/>
    </dgm:pt>
    <dgm:pt modelId="{5DBA31DE-4EC8-4134-9AB7-1F51C3BBE22A}" type="pres">
      <dgm:prSet presAssocID="{51E452BA-5508-4021-A249-C5587E46A624}" presName="LevelTwoTextNode" presStyleLbl="node3" presStyleIdx="0" presStyleCnt="1">
        <dgm:presLayoutVars>
          <dgm:chPref val="3"/>
        </dgm:presLayoutVars>
      </dgm:prSet>
      <dgm:spPr/>
    </dgm:pt>
    <dgm:pt modelId="{2E2F0C54-F8B9-4B10-BBFA-A02CFF988471}" type="pres">
      <dgm:prSet presAssocID="{51E452BA-5508-4021-A249-C5587E46A624}" presName="level3hierChild" presStyleCnt="0"/>
      <dgm:spPr/>
    </dgm:pt>
    <dgm:pt modelId="{AB825AB7-65A0-4BF3-9E23-182D33C8B209}" type="pres">
      <dgm:prSet presAssocID="{59B4D67F-2BA0-4DB9-9A94-3B0FAC85C965}" presName="conn2-1" presStyleLbl="parChTrans1D4" presStyleIdx="0" presStyleCnt="5"/>
      <dgm:spPr/>
    </dgm:pt>
    <dgm:pt modelId="{2B92B536-E5DA-405D-9D25-385362598D13}" type="pres">
      <dgm:prSet presAssocID="{59B4D67F-2BA0-4DB9-9A94-3B0FAC85C965}" presName="connTx" presStyleLbl="parChTrans1D4" presStyleIdx="0" presStyleCnt="5"/>
      <dgm:spPr/>
    </dgm:pt>
    <dgm:pt modelId="{39FA5422-DBE1-4578-A8FA-F90BD7420E71}" type="pres">
      <dgm:prSet presAssocID="{6D6A3480-2447-41F5-BFA2-A54DD1BC8A66}" presName="root2" presStyleCnt="0"/>
      <dgm:spPr/>
    </dgm:pt>
    <dgm:pt modelId="{69139801-0E20-47FF-B17E-B816AB065CFC}" type="pres">
      <dgm:prSet presAssocID="{6D6A3480-2447-41F5-BFA2-A54DD1BC8A66}" presName="LevelTwoTextNode" presStyleLbl="node4" presStyleIdx="0" presStyleCnt="5">
        <dgm:presLayoutVars>
          <dgm:chPref val="3"/>
        </dgm:presLayoutVars>
      </dgm:prSet>
      <dgm:spPr/>
    </dgm:pt>
    <dgm:pt modelId="{E2E33D41-0ECB-436F-8F22-A4BCA4FDD7A8}" type="pres">
      <dgm:prSet presAssocID="{6D6A3480-2447-41F5-BFA2-A54DD1BC8A66}" presName="level3hierChild" presStyleCnt="0"/>
      <dgm:spPr/>
    </dgm:pt>
    <dgm:pt modelId="{E79B8E2F-13BB-486F-83C7-3915D8414E1C}" type="pres">
      <dgm:prSet presAssocID="{96D75FA5-46C5-44EE-878E-5BCA5D97B718}" presName="conn2-1" presStyleLbl="parChTrans1D4" presStyleIdx="1" presStyleCnt="5"/>
      <dgm:spPr/>
    </dgm:pt>
    <dgm:pt modelId="{EE6B15E1-D538-47C6-A224-C9ED40A8B107}" type="pres">
      <dgm:prSet presAssocID="{96D75FA5-46C5-44EE-878E-5BCA5D97B718}" presName="connTx" presStyleLbl="parChTrans1D4" presStyleIdx="1" presStyleCnt="5"/>
      <dgm:spPr/>
    </dgm:pt>
    <dgm:pt modelId="{DE6AD48C-A9FB-46ED-AFD1-E5CB8F94F50C}" type="pres">
      <dgm:prSet presAssocID="{8F452446-9D05-412A-9987-CC25C4BD8408}" presName="root2" presStyleCnt="0"/>
      <dgm:spPr/>
    </dgm:pt>
    <dgm:pt modelId="{9576B922-8CFB-4BF1-B918-4DE273796FA2}" type="pres">
      <dgm:prSet presAssocID="{8F452446-9D05-412A-9987-CC25C4BD8408}" presName="LevelTwoTextNode" presStyleLbl="node4" presStyleIdx="1" presStyleCnt="5">
        <dgm:presLayoutVars>
          <dgm:chPref val="3"/>
        </dgm:presLayoutVars>
      </dgm:prSet>
      <dgm:spPr/>
    </dgm:pt>
    <dgm:pt modelId="{DEB1F565-01F1-414F-8779-23715898019B}" type="pres">
      <dgm:prSet presAssocID="{8F452446-9D05-412A-9987-CC25C4BD8408}" presName="level3hierChild" presStyleCnt="0"/>
      <dgm:spPr/>
    </dgm:pt>
    <dgm:pt modelId="{44C6EC4A-2541-4B91-AC31-AD2E9C4849A5}" type="pres">
      <dgm:prSet presAssocID="{315742A4-59F9-422A-8F5A-2F00828B4DF4}" presName="conn2-1" presStyleLbl="parChTrans1D4" presStyleIdx="2" presStyleCnt="5"/>
      <dgm:spPr/>
    </dgm:pt>
    <dgm:pt modelId="{D10B2B04-65BB-4CDB-BA86-3EB31DD04B21}" type="pres">
      <dgm:prSet presAssocID="{315742A4-59F9-422A-8F5A-2F00828B4DF4}" presName="connTx" presStyleLbl="parChTrans1D4" presStyleIdx="2" presStyleCnt="5"/>
      <dgm:spPr/>
    </dgm:pt>
    <dgm:pt modelId="{8033FE5A-1DD7-474E-A8FC-F1622FE4C5B8}" type="pres">
      <dgm:prSet presAssocID="{5AD7BFA6-36D8-4CDD-AE94-AF588E001BBD}" presName="root2" presStyleCnt="0"/>
      <dgm:spPr/>
    </dgm:pt>
    <dgm:pt modelId="{A68D2CBA-3E44-46E6-B6AE-125637F42E83}" type="pres">
      <dgm:prSet presAssocID="{5AD7BFA6-36D8-4CDD-AE94-AF588E001BBD}" presName="LevelTwoTextNode" presStyleLbl="node4" presStyleIdx="2" presStyleCnt="5">
        <dgm:presLayoutVars>
          <dgm:chPref val="3"/>
        </dgm:presLayoutVars>
      </dgm:prSet>
      <dgm:spPr/>
    </dgm:pt>
    <dgm:pt modelId="{62464B87-39E7-426F-B4F7-7227854467A7}" type="pres">
      <dgm:prSet presAssocID="{5AD7BFA6-36D8-4CDD-AE94-AF588E001BBD}" presName="level3hierChild" presStyleCnt="0"/>
      <dgm:spPr/>
    </dgm:pt>
    <dgm:pt modelId="{B8DE8967-0F8F-4D6D-A624-DAA3D9C96371}" type="pres">
      <dgm:prSet presAssocID="{39FAE2B5-7C4B-4778-895A-92DF222C6642}" presName="conn2-1" presStyleLbl="parChTrans1D4" presStyleIdx="3" presStyleCnt="5"/>
      <dgm:spPr/>
    </dgm:pt>
    <dgm:pt modelId="{F6B3A920-509C-490F-B222-FF28123704F0}" type="pres">
      <dgm:prSet presAssocID="{39FAE2B5-7C4B-4778-895A-92DF222C6642}" presName="connTx" presStyleLbl="parChTrans1D4" presStyleIdx="3" presStyleCnt="5"/>
      <dgm:spPr/>
    </dgm:pt>
    <dgm:pt modelId="{2753DB89-4323-4213-91FE-8FE65060D627}" type="pres">
      <dgm:prSet presAssocID="{EB3622C1-A100-4F4B-AEC9-7C50C2AC1DFA}" presName="root2" presStyleCnt="0"/>
      <dgm:spPr/>
    </dgm:pt>
    <dgm:pt modelId="{5DB321ED-777E-4603-9210-6964FE012433}" type="pres">
      <dgm:prSet presAssocID="{EB3622C1-A100-4F4B-AEC9-7C50C2AC1DFA}" presName="LevelTwoTextNode" presStyleLbl="node4" presStyleIdx="3" presStyleCnt="5">
        <dgm:presLayoutVars>
          <dgm:chPref val="3"/>
        </dgm:presLayoutVars>
      </dgm:prSet>
      <dgm:spPr/>
    </dgm:pt>
    <dgm:pt modelId="{22CDE3C9-ADC1-4AC8-BD69-4CF2A107CB4A}" type="pres">
      <dgm:prSet presAssocID="{EB3622C1-A100-4F4B-AEC9-7C50C2AC1DFA}" presName="level3hierChild" presStyleCnt="0"/>
      <dgm:spPr/>
    </dgm:pt>
    <dgm:pt modelId="{2D3999D6-983C-4AB0-B7A3-4B92C36FAC88}" type="pres">
      <dgm:prSet presAssocID="{29DEB42E-8B48-42CB-8264-7B56A7434291}" presName="conn2-1" presStyleLbl="parChTrans1D4" presStyleIdx="4" presStyleCnt="5"/>
      <dgm:spPr/>
    </dgm:pt>
    <dgm:pt modelId="{56ABE5E5-294A-4C55-844B-524507FAC534}" type="pres">
      <dgm:prSet presAssocID="{29DEB42E-8B48-42CB-8264-7B56A7434291}" presName="connTx" presStyleLbl="parChTrans1D4" presStyleIdx="4" presStyleCnt="5"/>
      <dgm:spPr/>
    </dgm:pt>
    <dgm:pt modelId="{715F4309-CCF1-47DC-B426-AF96C67C845C}" type="pres">
      <dgm:prSet presAssocID="{6BA827DB-8176-4D5E-BCEA-C4E8B5E519A7}" presName="root2" presStyleCnt="0"/>
      <dgm:spPr/>
    </dgm:pt>
    <dgm:pt modelId="{F9AB7457-5F15-43FF-B1A1-663D2EC725BC}" type="pres">
      <dgm:prSet presAssocID="{6BA827DB-8176-4D5E-BCEA-C4E8B5E519A7}" presName="LevelTwoTextNode" presStyleLbl="node4" presStyleIdx="4" presStyleCnt="5">
        <dgm:presLayoutVars>
          <dgm:chPref val="3"/>
        </dgm:presLayoutVars>
      </dgm:prSet>
      <dgm:spPr/>
    </dgm:pt>
    <dgm:pt modelId="{FB1287B8-C7BF-4E80-A21D-C41B8221888C}" type="pres">
      <dgm:prSet presAssocID="{6BA827DB-8176-4D5E-BCEA-C4E8B5E519A7}" presName="level3hierChild" presStyleCnt="0"/>
      <dgm:spPr/>
    </dgm:pt>
  </dgm:ptLst>
  <dgm:cxnLst>
    <dgm:cxn modelId="{6B0FA011-DAC9-4C2A-A2B7-508EAABE0D33}" type="presOf" srcId="{AF820571-164F-4A77-8E9C-0C2560A8DE8A}" destId="{C841CE56-4266-41B0-9200-D0E1FFCD891D}" srcOrd="0" destOrd="0" presId="urn:microsoft.com/office/officeart/2008/layout/HorizontalMultiLevelHierarchy"/>
    <dgm:cxn modelId="{8AFEB713-25AE-48F4-AFD0-DAC715A4444B}" type="presOf" srcId="{315742A4-59F9-422A-8F5A-2F00828B4DF4}" destId="{D10B2B04-65BB-4CDB-BA86-3EB31DD04B21}" srcOrd="1" destOrd="0" presId="urn:microsoft.com/office/officeart/2008/layout/HorizontalMultiLevelHierarchy"/>
    <dgm:cxn modelId="{EFED0014-30D5-4B8C-99EB-9CC3FA5F1167}" type="presOf" srcId="{39FAE2B5-7C4B-4778-895A-92DF222C6642}" destId="{F6B3A920-509C-490F-B222-FF28123704F0}" srcOrd="1" destOrd="0" presId="urn:microsoft.com/office/officeart/2008/layout/HorizontalMultiLevelHierarchy"/>
    <dgm:cxn modelId="{470B4F25-2C31-4188-803A-C1A91838CD79}" srcId="{6D6A3480-2447-41F5-BFA2-A54DD1BC8A66}" destId="{6BA827DB-8176-4D5E-BCEA-C4E8B5E519A7}" srcOrd="3" destOrd="0" parTransId="{29DEB42E-8B48-42CB-8264-7B56A7434291}" sibTransId="{E76141E8-7E80-41AC-8BC3-4F8D5DB9179B}"/>
    <dgm:cxn modelId="{3781DF26-D302-421F-A182-040B5AED9E6B}" type="presOf" srcId="{6D6A3480-2447-41F5-BFA2-A54DD1BC8A66}" destId="{69139801-0E20-47FF-B17E-B816AB065CFC}" srcOrd="0" destOrd="0" presId="urn:microsoft.com/office/officeart/2008/layout/HorizontalMultiLevelHierarchy"/>
    <dgm:cxn modelId="{84A93428-435C-4458-9148-BEC79428EB1C}" type="presOf" srcId="{EB3622C1-A100-4F4B-AEC9-7C50C2AC1DFA}" destId="{5DB321ED-777E-4603-9210-6964FE012433}" srcOrd="0" destOrd="0" presId="urn:microsoft.com/office/officeart/2008/layout/HorizontalMultiLevelHierarchy"/>
    <dgm:cxn modelId="{B5996438-E9D1-42AA-9BC3-F459B8E7D4CA}" type="presOf" srcId="{8F452446-9D05-412A-9987-CC25C4BD8408}" destId="{9576B922-8CFB-4BF1-B918-4DE273796FA2}" srcOrd="0" destOrd="0" presId="urn:microsoft.com/office/officeart/2008/layout/HorizontalMultiLevelHierarchy"/>
    <dgm:cxn modelId="{A200CE38-0CC2-4A58-8E6F-4938FF10A210}" srcId="{6D6A3480-2447-41F5-BFA2-A54DD1BC8A66}" destId="{5AD7BFA6-36D8-4CDD-AE94-AF588E001BBD}" srcOrd="1" destOrd="0" parTransId="{315742A4-59F9-422A-8F5A-2F00828B4DF4}" sibTransId="{A626E386-541E-4157-89BF-CB77453AACC5}"/>
    <dgm:cxn modelId="{46D30939-DE2C-488E-A671-6A6C5AC7EA18}" type="presOf" srcId="{5AD7BFA6-36D8-4CDD-AE94-AF588E001BBD}" destId="{A68D2CBA-3E44-46E6-B6AE-125637F42E83}" srcOrd="0" destOrd="0" presId="urn:microsoft.com/office/officeart/2008/layout/HorizontalMultiLevelHierarchy"/>
    <dgm:cxn modelId="{C86B5C3D-299E-4777-9BE4-97DC79E93A0A}" type="presOf" srcId="{6BA827DB-8176-4D5E-BCEA-C4E8B5E519A7}" destId="{F9AB7457-5F15-43FF-B1A1-663D2EC725BC}" srcOrd="0" destOrd="0" presId="urn:microsoft.com/office/officeart/2008/layout/HorizontalMultiLevelHierarchy"/>
    <dgm:cxn modelId="{57501841-A77D-496E-8300-E2E9463A9BAA}" type="presOf" srcId="{00C2048D-73E4-4C31-BF18-1848D45579FC}" destId="{C2CD8852-0D6E-48EE-AAB6-9270804499F0}" srcOrd="0" destOrd="0" presId="urn:microsoft.com/office/officeart/2008/layout/HorizontalMultiLevelHierarchy"/>
    <dgm:cxn modelId="{184E7665-0DFD-4B3A-A0FA-F2173A6534CC}" type="presOf" srcId="{59B4D67F-2BA0-4DB9-9A94-3B0FAC85C965}" destId="{AB825AB7-65A0-4BF3-9E23-182D33C8B209}" srcOrd="0" destOrd="0" presId="urn:microsoft.com/office/officeart/2008/layout/HorizontalMultiLevelHierarchy"/>
    <dgm:cxn modelId="{7F2A9548-9DBD-4C06-A08A-158373F9145E}" type="presOf" srcId="{96D75FA5-46C5-44EE-878E-5BCA5D97B718}" destId="{EE6B15E1-D538-47C6-A224-C9ED40A8B107}" srcOrd="1" destOrd="0" presId="urn:microsoft.com/office/officeart/2008/layout/HorizontalMultiLevelHierarchy"/>
    <dgm:cxn modelId="{BB6A4C4C-840C-4EE6-9BBD-CCD586F1744A}" srcId="{6D6A3480-2447-41F5-BFA2-A54DD1BC8A66}" destId="{EB3622C1-A100-4F4B-AEC9-7C50C2AC1DFA}" srcOrd="2" destOrd="0" parTransId="{39FAE2B5-7C4B-4778-895A-92DF222C6642}" sibTransId="{EB4292BD-93FD-4B82-891B-81F970EEC2F2}"/>
    <dgm:cxn modelId="{8A5C4E6D-1D06-4651-B4BD-A2FC9BB4E2B0}" type="presOf" srcId="{39FAE2B5-7C4B-4778-895A-92DF222C6642}" destId="{B8DE8967-0F8F-4D6D-A624-DAA3D9C96371}" srcOrd="0" destOrd="0" presId="urn:microsoft.com/office/officeart/2008/layout/HorizontalMultiLevelHierarchy"/>
    <dgm:cxn modelId="{99D8AA4F-9455-43F2-B2D0-D6655DF6AE84}" type="presOf" srcId="{29DEB42E-8B48-42CB-8264-7B56A7434291}" destId="{56ABE5E5-294A-4C55-844B-524507FAC534}" srcOrd="1" destOrd="0" presId="urn:microsoft.com/office/officeart/2008/layout/HorizontalMultiLevelHierarchy"/>
    <dgm:cxn modelId="{0C6AF578-F181-49CF-B731-C327097A5887}" type="presOf" srcId="{51E452BA-5508-4021-A249-C5587E46A624}" destId="{5DBA31DE-4EC8-4134-9AB7-1F51C3BBE22A}" srcOrd="0" destOrd="0" presId="urn:microsoft.com/office/officeart/2008/layout/HorizontalMultiLevelHierarchy"/>
    <dgm:cxn modelId="{A3D4AC7B-3454-429C-96EF-42F65797B95E}" srcId="{9E17863C-E7B9-465D-A274-063F0FF9D80A}" destId="{29772FEA-7553-4ED3-BFB8-B80A7A50E637}" srcOrd="0" destOrd="0" parTransId="{B5B30A2E-012D-45C0-888C-D1ED18A8ABF0}" sibTransId="{98CE5A17-434B-4BE5-ABF0-F84554744614}"/>
    <dgm:cxn modelId="{0916F789-DFA1-4D1A-9926-7F4C9BBA1C60}" type="presOf" srcId="{9E968C9F-9081-481D-905F-D4A3B96887DF}" destId="{3307FA9D-8FA8-455C-9B52-CA485BBA55B6}" srcOrd="1" destOrd="0" presId="urn:microsoft.com/office/officeart/2008/layout/HorizontalMultiLevelHierarchy"/>
    <dgm:cxn modelId="{7F714A96-D99A-46B0-8821-06ECEB18C768}" srcId="{51E452BA-5508-4021-A249-C5587E46A624}" destId="{6D6A3480-2447-41F5-BFA2-A54DD1BC8A66}" srcOrd="0" destOrd="0" parTransId="{59B4D67F-2BA0-4DB9-9A94-3B0FAC85C965}" sibTransId="{40BC9484-8DEB-49B4-BDC5-1D6E1DCA5C1E}"/>
    <dgm:cxn modelId="{D881DC97-3558-4F23-BDC0-4FBACC8CBB12}" type="presOf" srcId="{96D75FA5-46C5-44EE-878E-5BCA5D97B718}" destId="{E79B8E2F-13BB-486F-83C7-3915D8414E1C}" srcOrd="0" destOrd="0" presId="urn:microsoft.com/office/officeart/2008/layout/HorizontalMultiLevelHierarchy"/>
    <dgm:cxn modelId="{380A31B5-E9E2-4507-BA3C-7A347E005082}" srcId="{6D6A3480-2447-41F5-BFA2-A54DD1BC8A66}" destId="{8F452446-9D05-412A-9987-CC25C4BD8408}" srcOrd="0" destOrd="0" parTransId="{96D75FA5-46C5-44EE-878E-5BCA5D97B718}" sibTransId="{959E87EA-2D61-4AA2-9FA6-30AE95344DE3}"/>
    <dgm:cxn modelId="{AD1CD4C5-A4DF-465C-826B-6E902230B37F}" type="presOf" srcId="{9E968C9F-9081-481D-905F-D4A3B96887DF}" destId="{4012E365-0161-41AC-A7E1-2735EFAE68C1}" srcOrd="0" destOrd="0" presId="urn:microsoft.com/office/officeart/2008/layout/HorizontalMultiLevelHierarchy"/>
    <dgm:cxn modelId="{3FAC5DC8-9E86-4B4D-BE53-3D19106E0BBE}" type="presOf" srcId="{9E17863C-E7B9-465D-A274-063F0FF9D80A}" destId="{347DF345-ABB2-494B-92F4-FB1B6E5F03C5}" srcOrd="0" destOrd="0" presId="urn:microsoft.com/office/officeart/2008/layout/HorizontalMultiLevelHierarchy"/>
    <dgm:cxn modelId="{043009CD-2F78-4800-98E9-4781A3638EAA}" type="presOf" srcId="{00C2048D-73E4-4C31-BF18-1848D45579FC}" destId="{DE247730-DDB8-4EF3-82EE-509C678407E2}" srcOrd="1" destOrd="0" presId="urn:microsoft.com/office/officeart/2008/layout/HorizontalMultiLevelHierarchy"/>
    <dgm:cxn modelId="{2C9FE8D7-0B4F-432F-BD43-07272DC72056}" type="presOf" srcId="{59B4D67F-2BA0-4DB9-9A94-3B0FAC85C965}" destId="{2B92B536-E5DA-405D-9D25-385362598D13}" srcOrd="1" destOrd="0" presId="urn:microsoft.com/office/officeart/2008/layout/HorizontalMultiLevelHierarchy"/>
    <dgm:cxn modelId="{AAD091DA-8906-4021-AA62-04213CDDDFE1}" type="presOf" srcId="{29772FEA-7553-4ED3-BFB8-B80A7A50E637}" destId="{3A82D8AB-C495-4CF7-8740-09462A6483D1}" srcOrd="0" destOrd="0" presId="urn:microsoft.com/office/officeart/2008/layout/HorizontalMultiLevelHierarchy"/>
    <dgm:cxn modelId="{9D603DE2-FB0E-41E9-89AE-79A6027056DB}" type="presOf" srcId="{315742A4-59F9-422A-8F5A-2F00828B4DF4}" destId="{44C6EC4A-2541-4B91-AC31-AD2E9C4849A5}" srcOrd="0" destOrd="0" presId="urn:microsoft.com/office/officeart/2008/layout/HorizontalMultiLevelHierarchy"/>
    <dgm:cxn modelId="{E1517BE4-463A-4FB1-8506-0C397316AD45}" type="presOf" srcId="{29DEB42E-8B48-42CB-8264-7B56A7434291}" destId="{2D3999D6-983C-4AB0-B7A3-4B92C36FAC88}" srcOrd="0" destOrd="0" presId="urn:microsoft.com/office/officeart/2008/layout/HorizontalMultiLevelHierarchy"/>
    <dgm:cxn modelId="{DFBD4FE8-CA78-427A-B2BE-E54A121F1680}" srcId="{29772FEA-7553-4ED3-BFB8-B80A7A50E637}" destId="{AF820571-164F-4A77-8E9C-0C2560A8DE8A}" srcOrd="0" destOrd="0" parTransId="{9E968C9F-9081-481D-905F-D4A3B96887DF}" sibTransId="{E638D156-8A91-46EB-9FD5-B79B3E93F5D1}"/>
    <dgm:cxn modelId="{2773C6F3-76DB-47E9-87EE-0EB983B7EEE0}" srcId="{AF820571-164F-4A77-8E9C-0C2560A8DE8A}" destId="{51E452BA-5508-4021-A249-C5587E46A624}" srcOrd="0" destOrd="0" parTransId="{00C2048D-73E4-4C31-BF18-1848D45579FC}" sibTransId="{D0CEB0B4-AD2E-4C6B-8D4E-DABA0281B442}"/>
    <dgm:cxn modelId="{645A1A2F-EF6F-4CA4-A5CD-A1FD48B4D576}" type="presParOf" srcId="{347DF345-ABB2-494B-92F4-FB1B6E5F03C5}" destId="{0C2DF515-F823-4768-B7A0-CCD9E76C17D0}" srcOrd="0" destOrd="0" presId="urn:microsoft.com/office/officeart/2008/layout/HorizontalMultiLevelHierarchy"/>
    <dgm:cxn modelId="{CCE321F1-8FBF-4358-9309-46E746CB0919}" type="presParOf" srcId="{0C2DF515-F823-4768-B7A0-CCD9E76C17D0}" destId="{3A82D8AB-C495-4CF7-8740-09462A6483D1}" srcOrd="0" destOrd="0" presId="urn:microsoft.com/office/officeart/2008/layout/HorizontalMultiLevelHierarchy"/>
    <dgm:cxn modelId="{2C752AFC-1502-44B7-954C-9300E8CC8FA1}" type="presParOf" srcId="{0C2DF515-F823-4768-B7A0-CCD9E76C17D0}" destId="{DD14B015-8146-422B-9FB8-7BFB4414D80A}" srcOrd="1" destOrd="0" presId="urn:microsoft.com/office/officeart/2008/layout/HorizontalMultiLevelHierarchy"/>
    <dgm:cxn modelId="{CE3820B6-2D7D-43B9-9CF0-22A94FE62AC2}" type="presParOf" srcId="{DD14B015-8146-422B-9FB8-7BFB4414D80A}" destId="{4012E365-0161-41AC-A7E1-2735EFAE68C1}" srcOrd="0" destOrd="0" presId="urn:microsoft.com/office/officeart/2008/layout/HorizontalMultiLevelHierarchy"/>
    <dgm:cxn modelId="{83C5412E-033C-4BEB-90B2-E21F38697FAA}" type="presParOf" srcId="{4012E365-0161-41AC-A7E1-2735EFAE68C1}" destId="{3307FA9D-8FA8-455C-9B52-CA485BBA55B6}" srcOrd="0" destOrd="0" presId="urn:microsoft.com/office/officeart/2008/layout/HorizontalMultiLevelHierarchy"/>
    <dgm:cxn modelId="{1F0CEB21-539A-4C0C-92EB-39085355B40F}" type="presParOf" srcId="{DD14B015-8146-422B-9FB8-7BFB4414D80A}" destId="{295E0135-057B-40EE-857F-F278FE8FCAB3}" srcOrd="1" destOrd="0" presId="urn:microsoft.com/office/officeart/2008/layout/HorizontalMultiLevelHierarchy"/>
    <dgm:cxn modelId="{6CF73B66-3E57-4334-92D8-20F702DFAB5C}" type="presParOf" srcId="{295E0135-057B-40EE-857F-F278FE8FCAB3}" destId="{C841CE56-4266-41B0-9200-D0E1FFCD891D}" srcOrd="0" destOrd="0" presId="urn:microsoft.com/office/officeart/2008/layout/HorizontalMultiLevelHierarchy"/>
    <dgm:cxn modelId="{26D890D2-DE9A-40E7-97F6-8E2C1B942C7A}" type="presParOf" srcId="{295E0135-057B-40EE-857F-F278FE8FCAB3}" destId="{4429A1F9-768F-421E-AA6E-23D7D580F428}" srcOrd="1" destOrd="0" presId="urn:microsoft.com/office/officeart/2008/layout/HorizontalMultiLevelHierarchy"/>
    <dgm:cxn modelId="{712A7CAD-70CF-4AF8-8431-86E17D6A9CA0}" type="presParOf" srcId="{4429A1F9-768F-421E-AA6E-23D7D580F428}" destId="{C2CD8852-0D6E-48EE-AAB6-9270804499F0}" srcOrd="0" destOrd="0" presId="urn:microsoft.com/office/officeart/2008/layout/HorizontalMultiLevelHierarchy"/>
    <dgm:cxn modelId="{68203F12-A36D-439C-AE1C-123D234F8E23}" type="presParOf" srcId="{C2CD8852-0D6E-48EE-AAB6-9270804499F0}" destId="{DE247730-DDB8-4EF3-82EE-509C678407E2}" srcOrd="0" destOrd="0" presId="urn:microsoft.com/office/officeart/2008/layout/HorizontalMultiLevelHierarchy"/>
    <dgm:cxn modelId="{921BDFF7-41F0-4C04-8FDE-7B6FCE96D6E3}" type="presParOf" srcId="{4429A1F9-768F-421E-AA6E-23D7D580F428}" destId="{E61A551A-19EE-4172-A94E-D21B0F63D056}" srcOrd="1" destOrd="0" presId="urn:microsoft.com/office/officeart/2008/layout/HorizontalMultiLevelHierarchy"/>
    <dgm:cxn modelId="{D9634665-DE21-4D18-846A-ED5B5AE9FBF3}" type="presParOf" srcId="{E61A551A-19EE-4172-A94E-D21B0F63D056}" destId="{5DBA31DE-4EC8-4134-9AB7-1F51C3BBE22A}" srcOrd="0" destOrd="0" presId="urn:microsoft.com/office/officeart/2008/layout/HorizontalMultiLevelHierarchy"/>
    <dgm:cxn modelId="{401DDA04-899F-4831-9B08-04D9963BBE15}" type="presParOf" srcId="{E61A551A-19EE-4172-A94E-D21B0F63D056}" destId="{2E2F0C54-F8B9-4B10-BBFA-A02CFF988471}" srcOrd="1" destOrd="0" presId="urn:microsoft.com/office/officeart/2008/layout/HorizontalMultiLevelHierarchy"/>
    <dgm:cxn modelId="{A6EE4368-DCF0-4DF5-910F-50A393DB38C2}" type="presParOf" srcId="{2E2F0C54-F8B9-4B10-BBFA-A02CFF988471}" destId="{AB825AB7-65A0-4BF3-9E23-182D33C8B209}" srcOrd="0" destOrd="0" presId="urn:microsoft.com/office/officeart/2008/layout/HorizontalMultiLevelHierarchy"/>
    <dgm:cxn modelId="{8C9068DF-8CE7-4C02-81ED-137CF9F6DB50}" type="presParOf" srcId="{AB825AB7-65A0-4BF3-9E23-182D33C8B209}" destId="{2B92B536-E5DA-405D-9D25-385362598D13}" srcOrd="0" destOrd="0" presId="urn:microsoft.com/office/officeart/2008/layout/HorizontalMultiLevelHierarchy"/>
    <dgm:cxn modelId="{569E69E4-0656-453F-B8F5-9D2FBDFA2F7B}" type="presParOf" srcId="{2E2F0C54-F8B9-4B10-BBFA-A02CFF988471}" destId="{39FA5422-DBE1-4578-A8FA-F90BD7420E71}" srcOrd="1" destOrd="0" presId="urn:microsoft.com/office/officeart/2008/layout/HorizontalMultiLevelHierarchy"/>
    <dgm:cxn modelId="{1A31FB41-D875-4FF2-8F4D-F29B5B4BDD65}" type="presParOf" srcId="{39FA5422-DBE1-4578-A8FA-F90BD7420E71}" destId="{69139801-0E20-47FF-B17E-B816AB065CFC}" srcOrd="0" destOrd="0" presId="urn:microsoft.com/office/officeart/2008/layout/HorizontalMultiLevelHierarchy"/>
    <dgm:cxn modelId="{DBFC6871-0E27-4B00-A372-6EB157FB771B}" type="presParOf" srcId="{39FA5422-DBE1-4578-A8FA-F90BD7420E71}" destId="{E2E33D41-0ECB-436F-8F22-A4BCA4FDD7A8}" srcOrd="1" destOrd="0" presId="urn:microsoft.com/office/officeart/2008/layout/HorizontalMultiLevelHierarchy"/>
    <dgm:cxn modelId="{9A495CF5-DF74-40C9-B9B4-336BB8778855}" type="presParOf" srcId="{E2E33D41-0ECB-436F-8F22-A4BCA4FDD7A8}" destId="{E79B8E2F-13BB-486F-83C7-3915D8414E1C}" srcOrd="0" destOrd="0" presId="urn:microsoft.com/office/officeart/2008/layout/HorizontalMultiLevelHierarchy"/>
    <dgm:cxn modelId="{E887EF5B-3790-41A8-95BE-F7F52986BEFB}" type="presParOf" srcId="{E79B8E2F-13BB-486F-83C7-3915D8414E1C}" destId="{EE6B15E1-D538-47C6-A224-C9ED40A8B107}" srcOrd="0" destOrd="0" presId="urn:microsoft.com/office/officeart/2008/layout/HorizontalMultiLevelHierarchy"/>
    <dgm:cxn modelId="{7D910667-4B7E-4305-A0A7-FCB9DB4118F4}" type="presParOf" srcId="{E2E33D41-0ECB-436F-8F22-A4BCA4FDD7A8}" destId="{DE6AD48C-A9FB-46ED-AFD1-E5CB8F94F50C}" srcOrd="1" destOrd="0" presId="urn:microsoft.com/office/officeart/2008/layout/HorizontalMultiLevelHierarchy"/>
    <dgm:cxn modelId="{FD21BF08-F15B-4C09-8A00-A78E00B3AD12}" type="presParOf" srcId="{DE6AD48C-A9FB-46ED-AFD1-E5CB8F94F50C}" destId="{9576B922-8CFB-4BF1-B918-4DE273796FA2}" srcOrd="0" destOrd="0" presId="urn:microsoft.com/office/officeart/2008/layout/HorizontalMultiLevelHierarchy"/>
    <dgm:cxn modelId="{B634E33C-AFCE-492D-8379-B0A441EDD501}" type="presParOf" srcId="{DE6AD48C-A9FB-46ED-AFD1-E5CB8F94F50C}" destId="{DEB1F565-01F1-414F-8779-23715898019B}" srcOrd="1" destOrd="0" presId="urn:microsoft.com/office/officeart/2008/layout/HorizontalMultiLevelHierarchy"/>
    <dgm:cxn modelId="{9F2D3650-48A3-42BA-8315-6DB5844E6CD8}" type="presParOf" srcId="{E2E33D41-0ECB-436F-8F22-A4BCA4FDD7A8}" destId="{44C6EC4A-2541-4B91-AC31-AD2E9C4849A5}" srcOrd="2" destOrd="0" presId="urn:microsoft.com/office/officeart/2008/layout/HorizontalMultiLevelHierarchy"/>
    <dgm:cxn modelId="{1F37D9A3-50D0-44B9-AB3B-5052E2D31DFE}" type="presParOf" srcId="{44C6EC4A-2541-4B91-AC31-AD2E9C4849A5}" destId="{D10B2B04-65BB-4CDB-BA86-3EB31DD04B21}" srcOrd="0" destOrd="0" presId="urn:microsoft.com/office/officeart/2008/layout/HorizontalMultiLevelHierarchy"/>
    <dgm:cxn modelId="{97E6FCC5-7322-4E15-A084-7F651C440BD2}" type="presParOf" srcId="{E2E33D41-0ECB-436F-8F22-A4BCA4FDD7A8}" destId="{8033FE5A-1DD7-474E-A8FC-F1622FE4C5B8}" srcOrd="3" destOrd="0" presId="urn:microsoft.com/office/officeart/2008/layout/HorizontalMultiLevelHierarchy"/>
    <dgm:cxn modelId="{51D00843-B9FD-4588-A6DE-EFEDC31A238A}" type="presParOf" srcId="{8033FE5A-1DD7-474E-A8FC-F1622FE4C5B8}" destId="{A68D2CBA-3E44-46E6-B6AE-125637F42E83}" srcOrd="0" destOrd="0" presId="urn:microsoft.com/office/officeart/2008/layout/HorizontalMultiLevelHierarchy"/>
    <dgm:cxn modelId="{1DC68E3E-9842-4153-AD45-26AFE1C7A286}" type="presParOf" srcId="{8033FE5A-1DD7-474E-A8FC-F1622FE4C5B8}" destId="{62464B87-39E7-426F-B4F7-7227854467A7}" srcOrd="1" destOrd="0" presId="urn:microsoft.com/office/officeart/2008/layout/HorizontalMultiLevelHierarchy"/>
    <dgm:cxn modelId="{79139260-A7C3-4B33-B06A-9E30D04AAF85}" type="presParOf" srcId="{E2E33D41-0ECB-436F-8F22-A4BCA4FDD7A8}" destId="{B8DE8967-0F8F-4D6D-A624-DAA3D9C96371}" srcOrd="4" destOrd="0" presId="urn:microsoft.com/office/officeart/2008/layout/HorizontalMultiLevelHierarchy"/>
    <dgm:cxn modelId="{C8DDBEB6-7B20-471A-8C0C-816EE594613B}" type="presParOf" srcId="{B8DE8967-0F8F-4D6D-A624-DAA3D9C96371}" destId="{F6B3A920-509C-490F-B222-FF28123704F0}" srcOrd="0" destOrd="0" presId="urn:microsoft.com/office/officeart/2008/layout/HorizontalMultiLevelHierarchy"/>
    <dgm:cxn modelId="{8A4E2331-2262-4500-AEE8-AA6383434A5C}" type="presParOf" srcId="{E2E33D41-0ECB-436F-8F22-A4BCA4FDD7A8}" destId="{2753DB89-4323-4213-91FE-8FE65060D627}" srcOrd="5" destOrd="0" presId="urn:microsoft.com/office/officeart/2008/layout/HorizontalMultiLevelHierarchy"/>
    <dgm:cxn modelId="{1B64E7D7-4DA4-4EED-9822-EF13C62CA10B}" type="presParOf" srcId="{2753DB89-4323-4213-91FE-8FE65060D627}" destId="{5DB321ED-777E-4603-9210-6964FE012433}" srcOrd="0" destOrd="0" presId="urn:microsoft.com/office/officeart/2008/layout/HorizontalMultiLevelHierarchy"/>
    <dgm:cxn modelId="{32C7AA27-A67B-4E8E-9A31-2702FA9D6C4A}" type="presParOf" srcId="{2753DB89-4323-4213-91FE-8FE65060D627}" destId="{22CDE3C9-ADC1-4AC8-BD69-4CF2A107CB4A}" srcOrd="1" destOrd="0" presId="urn:microsoft.com/office/officeart/2008/layout/HorizontalMultiLevelHierarchy"/>
    <dgm:cxn modelId="{00844AB8-31C5-4F50-A23B-FD5FE0F0F8BE}" type="presParOf" srcId="{E2E33D41-0ECB-436F-8F22-A4BCA4FDD7A8}" destId="{2D3999D6-983C-4AB0-B7A3-4B92C36FAC88}" srcOrd="6" destOrd="0" presId="urn:microsoft.com/office/officeart/2008/layout/HorizontalMultiLevelHierarchy"/>
    <dgm:cxn modelId="{44B45D15-2260-4EE9-B8AC-C77A3B22FA03}" type="presParOf" srcId="{2D3999D6-983C-4AB0-B7A3-4B92C36FAC88}" destId="{56ABE5E5-294A-4C55-844B-524507FAC534}" srcOrd="0" destOrd="0" presId="urn:microsoft.com/office/officeart/2008/layout/HorizontalMultiLevelHierarchy"/>
    <dgm:cxn modelId="{AEA06613-87F9-44ED-BCB9-EC1E1936F0B6}" type="presParOf" srcId="{E2E33D41-0ECB-436F-8F22-A4BCA4FDD7A8}" destId="{715F4309-CCF1-47DC-B426-AF96C67C845C}" srcOrd="7" destOrd="0" presId="urn:microsoft.com/office/officeart/2008/layout/HorizontalMultiLevelHierarchy"/>
    <dgm:cxn modelId="{6915FCBC-212F-4FEC-A3B1-75556A5D9BB1}" type="presParOf" srcId="{715F4309-CCF1-47DC-B426-AF96C67C845C}" destId="{F9AB7457-5F15-43FF-B1A1-663D2EC725BC}" srcOrd="0" destOrd="0" presId="urn:microsoft.com/office/officeart/2008/layout/HorizontalMultiLevelHierarchy"/>
    <dgm:cxn modelId="{732BA47C-85B0-4518-B184-1050655DC883}" type="presParOf" srcId="{715F4309-CCF1-47DC-B426-AF96C67C845C}" destId="{FB1287B8-C7BF-4E80-A21D-C41B8221888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03F5BF-16B4-40DA-A94E-11AE615A6BA5}" type="doc">
      <dgm:prSet loTypeId="urn:microsoft.com/office/officeart/2005/8/layout/equation2" loCatId="relationship" qsTypeId="urn:microsoft.com/office/officeart/2005/8/quickstyle/simple1" qsCatId="simple" csTypeId="urn:microsoft.com/office/officeart/2005/8/colors/colorful4" csCatId="colorful" phldr="1"/>
      <dgm:spPr/>
    </dgm:pt>
    <dgm:pt modelId="{2AD470EC-71EA-44E4-A1E0-03E982F84376}">
      <dgm:prSet phldrT="[Texto]" custT="1"/>
      <dgm:spPr/>
      <dgm:t>
        <a:bodyPr/>
        <a:lstStyle/>
        <a:p>
          <a:r>
            <a:rPr lang="pt-BR" sz="2000" b="0" dirty="0" err="1"/>
            <a:t>ForPDI</a:t>
          </a:r>
          <a:endParaRPr lang="pt-BR" sz="1100" b="0" dirty="0"/>
        </a:p>
      </dgm:t>
    </dgm:pt>
    <dgm:pt modelId="{1B10379B-2BCC-40B2-A15D-AD535EBDE97C}" type="parTrans" cxnId="{56677D29-6EB3-4E1A-9CD3-791F13038E68}">
      <dgm:prSet/>
      <dgm:spPr/>
      <dgm:t>
        <a:bodyPr/>
        <a:lstStyle/>
        <a:p>
          <a:endParaRPr lang="pt-BR"/>
        </a:p>
      </dgm:t>
    </dgm:pt>
    <dgm:pt modelId="{5923AD4F-55E1-4AEB-8657-8CDA35D0A52F}" type="sibTrans" cxnId="{56677D29-6EB3-4E1A-9CD3-791F13038E68}">
      <dgm:prSet/>
      <dgm:spPr/>
      <dgm:t>
        <a:bodyPr/>
        <a:lstStyle/>
        <a:p>
          <a:endParaRPr lang="pt-BR"/>
        </a:p>
      </dgm:t>
    </dgm:pt>
    <dgm:pt modelId="{78EB9A15-D78E-41B2-BA1E-6B9696C7584D}">
      <dgm:prSet phldrT="[Texto]" custT="1"/>
      <dgm:spPr/>
      <dgm:t>
        <a:bodyPr/>
        <a:lstStyle/>
        <a:p>
          <a:r>
            <a:rPr lang="pt-BR" sz="2400" dirty="0"/>
            <a:t>SUAP Ações</a:t>
          </a:r>
        </a:p>
      </dgm:t>
    </dgm:pt>
    <dgm:pt modelId="{58E125E1-31F4-43A8-9C51-A8A2E3D28475}" type="parTrans" cxnId="{8076FC3D-77EC-4969-89B1-22540A85D6FD}">
      <dgm:prSet/>
      <dgm:spPr/>
      <dgm:t>
        <a:bodyPr/>
        <a:lstStyle/>
        <a:p>
          <a:endParaRPr lang="pt-BR"/>
        </a:p>
      </dgm:t>
    </dgm:pt>
    <dgm:pt modelId="{67CEA9A8-9491-4BE7-A696-75CABDB18E92}" type="sibTrans" cxnId="{8076FC3D-77EC-4969-89B1-22540A85D6FD}">
      <dgm:prSet/>
      <dgm:spPr/>
      <dgm:t>
        <a:bodyPr/>
        <a:lstStyle/>
        <a:p>
          <a:endParaRPr lang="pt-BR"/>
        </a:p>
      </dgm:t>
    </dgm:pt>
    <dgm:pt modelId="{012F7950-0B67-44D0-AEFF-7E0A5415BDA1}">
      <dgm:prSet phldrT="[Texto]" custT="1"/>
      <dgm:spPr/>
      <dgm:t>
        <a:bodyPr/>
        <a:lstStyle/>
        <a:p>
          <a:r>
            <a:rPr lang="pt-BR" sz="2000" dirty="0" err="1"/>
            <a:t>Gestao</a:t>
          </a:r>
          <a:r>
            <a:rPr lang="pt-BR" sz="2000" dirty="0"/>
            <a:t>.</a:t>
          </a:r>
        </a:p>
        <a:p>
          <a:r>
            <a:rPr lang="pt-BR" sz="2000" dirty="0" err="1"/>
            <a:t>Proen</a:t>
          </a:r>
          <a:endParaRPr lang="pt-BR" sz="2000" dirty="0"/>
        </a:p>
      </dgm:t>
    </dgm:pt>
    <dgm:pt modelId="{C5CF506E-C784-4B31-BB8D-BBA1215FBDC3}" type="parTrans" cxnId="{A7B8D931-5A49-40AE-805E-318CD230C374}">
      <dgm:prSet/>
      <dgm:spPr/>
      <dgm:t>
        <a:bodyPr/>
        <a:lstStyle/>
        <a:p>
          <a:endParaRPr lang="pt-BR"/>
        </a:p>
      </dgm:t>
    </dgm:pt>
    <dgm:pt modelId="{3677444A-64DD-4F12-9240-315FBD2E1DA9}" type="sibTrans" cxnId="{A7B8D931-5A49-40AE-805E-318CD230C374}">
      <dgm:prSet/>
      <dgm:spPr/>
      <dgm:t>
        <a:bodyPr/>
        <a:lstStyle/>
        <a:p>
          <a:endParaRPr lang="pt-BR"/>
        </a:p>
      </dgm:t>
    </dgm:pt>
    <dgm:pt modelId="{3637AD25-83CC-48F8-88E6-783BA8B17BB8}">
      <dgm:prSet phldrT="[Texto]"/>
      <dgm:spPr/>
      <dgm:t>
        <a:bodyPr/>
        <a:lstStyle/>
        <a:p>
          <a:r>
            <a:rPr lang="pt-BR" b="1" dirty="0"/>
            <a:t>Projeto PAA no </a:t>
          </a:r>
          <a:r>
            <a:rPr lang="pt-BR" b="1" dirty="0" err="1"/>
            <a:t>Gestao.IFCE</a:t>
          </a:r>
          <a:endParaRPr lang="pt-BR" b="1" dirty="0"/>
        </a:p>
      </dgm:t>
    </dgm:pt>
    <dgm:pt modelId="{0F7191E9-F99B-499D-97AF-EE9231CE3FC8}" type="parTrans" cxnId="{05DFB637-AA6E-437F-8078-70438BD30215}">
      <dgm:prSet/>
      <dgm:spPr/>
      <dgm:t>
        <a:bodyPr/>
        <a:lstStyle/>
        <a:p>
          <a:endParaRPr lang="pt-BR"/>
        </a:p>
      </dgm:t>
    </dgm:pt>
    <dgm:pt modelId="{6C19CD41-197E-4631-B154-475E015E7815}" type="sibTrans" cxnId="{05DFB637-AA6E-437F-8078-70438BD30215}">
      <dgm:prSet/>
      <dgm:spPr/>
      <dgm:t>
        <a:bodyPr/>
        <a:lstStyle/>
        <a:p>
          <a:endParaRPr lang="pt-BR"/>
        </a:p>
      </dgm:t>
    </dgm:pt>
    <dgm:pt modelId="{B3997841-8D67-4078-83B4-E088775C8557}" type="pres">
      <dgm:prSet presAssocID="{D903F5BF-16B4-40DA-A94E-11AE615A6BA5}" presName="Name0" presStyleCnt="0">
        <dgm:presLayoutVars>
          <dgm:dir/>
          <dgm:resizeHandles val="exact"/>
        </dgm:presLayoutVars>
      </dgm:prSet>
      <dgm:spPr/>
    </dgm:pt>
    <dgm:pt modelId="{F79D599C-8F81-45E9-B482-5BB1C4893844}" type="pres">
      <dgm:prSet presAssocID="{D903F5BF-16B4-40DA-A94E-11AE615A6BA5}" presName="vNodes" presStyleCnt="0"/>
      <dgm:spPr/>
    </dgm:pt>
    <dgm:pt modelId="{9EB7424C-C901-46E0-8C64-1BD0825D5102}" type="pres">
      <dgm:prSet presAssocID="{2AD470EC-71EA-44E4-A1E0-03E982F84376}" presName="node" presStyleLbl="node1" presStyleIdx="0" presStyleCnt="4">
        <dgm:presLayoutVars>
          <dgm:bulletEnabled val="1"/>
        </dgm:presLayoutVars>
      </dgm:prSet>
      <dgm:spPr/>
    </dgm:pt>
    <dgm:pt modelId="{9C1C7024-F799-420F-B8A7-3820E38E3F3B}" type="pres">
      <dgm:prSet presAssocID="{5923AD4F-55E1-4AEB-8657-8CDA35D0A52F}" presName="spacerT" presStyleCnt="0"/>
      <dgm:spPr/>
    </dgm:pt>
    <dgm:pt modelId="{BEF8ECF9-257C-438A-BDDE-853BE80A4EA5}" type="pres">
      <dgm:prSet presAssocID="{5923AD4F-55E1-4AEB-8657-8CDA35D0A52F}" presName="sibTrans" presStyleLbl="sibTrans2D1" presStyleIdx="0" presStyleCnt="3"/>
      <dgm:spPr/>
    </dgm:pt>
    <dgm:pt modelId="{AE38B67E-5D86-4F3C-A093-75FE0083B591}" type="pres">
      <dgm:prSet presAssocID="{5923AD4F-55E1-4AEB-8657-8CDA35D0A52F}" presName="spacerB" presStyleCnt="0"/>
      <dgm:spPr/>
    </dgm:pt>
    <dgm:pt modelId="{F4B3A121-A7CC-4D9C-AE38-481C72A5D79F}" type="pres">
      <dgm:prSet presAssocID="{78EB9A15-D78E-41B2-BA1E-6B9696C7584D}" presName="node" presStyleLbl="node1" presStyleIdx="1" presStyleCnt="4">
        <dgm:presLayoutVars>
          <dgm:bulletEnabled val="1"/>
        </dgm:presLayoutVars>
      </dgm:prSet>
      <dgm:spPr/>
    </dgm:pt>
    <dgm:pt modelId="{EB2ABDE0-54C7-494F-B000-95267C3342F7}" type="pres">
      <dgm:prSet presAssocID="{67CEA9A8-9491-4BE7-A696-75CABDB18E92}" presName="spacerT" presStyleCnt="0"/>
      <dgm:spPr/>
    </dgm:pt>
    <dgm:pt modelId="{ABB71EFA-5D49-4B32-A61D-E6BCA33711CF}" type="pres">
      <dgm:prSet presAssocID="{67CEA9A8-9491-4BE7-A696-75CABDB18E92}" presName="sibTrans" presStyleLbl="sibTrans2D1" presStyleIdx="1" presStyleCnt="3"/>
      <dgm:spPr/>
    </dgm:pt>
    <dgm:pt modelId="{DB455F4E-0068-431D-A97D-FE0E77B7F8CE}" type="pres">
      <dgm:prSet presAssocID="{67CEA9A8-9491-4BE7-A696-75CABDB18E92}" presName="spacerB" presStyleCnt="0"/>
      <dgm:spPr/>
    </dgm:pt>
    <dgm:pt modelId="{9D1FBDB5-7889-4228-BF7A-DD242A6C3577}" type="pres">
      <dgm:prSet presAssocID="{012F7950-0B67-44D0-AEFF-7E0A5415BDA1}" presName="node" presStyleLbl="node1" presStyleIdx="2" presStyleCnt="4">
        <dgm:presLayoutVars>
          <dgm:bulletEnabled val="1"/>
        </dgm:presLayoutVars>
      </dgm:prSet>
      <dgm:spPr/>
    </dgm:pt>
    <dgm:pt modelId="{B841C7DD-4310-4CA0-98D0-86A9A75B8BEE}" type="pres">
      <dgm:prSet presAssocID="{D903F5BF-16B4-40DA-A94E-11AE615A6BA5}" presName="sibTransLast" presStyleLbl="sibTrans2D1" presStyleIdx="2" presStyleCnt="3" custLinFactNeighborX="46444" custLinFactNeighborY="8910"/>
      <dgm:spPr/>
    </dgm:pt>
    <dgm:pt modelId="{ADE2EABF-FF0F-451A-863F-29FC2A64166A}" type="pres">
      <dgm:prSet presAssocID="{D903F5BF-16B4-40DA-A94E-11AE615A6BA5}" presName="connectorText" presStyleLbl="sibTrans2D1" presStyleIdx="2" presStyleCnt="3"/>
      <dgm:spPr/>
    </dgm:pt>
    <dgm:pt modelId="{7520D61B-3C6D-404F-89C7-9237CE81C69E}" type="pres">
      <dgm:prSet presAssocID="{D903F5BF-16B4-40DA-A94E-11AE615A6BA5}" presName="lastNode" presStyleLbl="node1" presStyleIdx="3" presStyleCnt="4">
        <dgm:presLayoutVars>
          <dgm:bulletEnabled val="1"/>
        </dgm:presLayoutVars>
      </dgm:prSet>
      <dgm:spPr/>
    </dgm:pt>
  </dgm:ptLst>
  <dgm:cxnLst>
    <dgm:cxn modelId="{1AF9D819-697B-4046-9202-570858E004FC}" type="presOf" srcId="{3677444A-64DD-4F12-9240-315FBD2E1DA9}" destId="{ADE2EABF-FF0F-451A-863F-29FC2A64166A}" srcOrd="1" destOrd="0" presId="urn:microsoft.com/office/officeart/2005/8/layout/equation2"/>
    <dgm:cxn modelId="{F496ED25-C2C4-4F57-A649-E54732503E3C}" type="presOf" srcId="{78EB9A15-D78E-41B2-BA1E-6B9696C7584D}" destId="{F4B3A121-A7CC-4D9C-AE38-481C72A5D79F}" srcOrd="0" destOrd="0" presId="urn:microsoft.com/office/officeart/2005/8/layout/equation2"/>
    <dgm:cxn modelId="{56677D29-6EB3-4E1A-9CD3-791F13038E68}" srcId="{D903F5BF-16B4-40DA-A94E-11AE615A6BA5}" destId="{2AD470EC-71EA-44E4-A1E0-03E982F84376}" srcOrd="0" destOrd="0" parTransId="{1B10379B-2BCC-40B2-A15D-AD535EBDE97C}" sibTransId="{5923AD4F-55E1-4AEB-8657-8CDA35D0A52F}"/>
    <dgm:cxn modelId="{A7B8D931-5A49-40AE-805E-318CD230C374}" srcId="{D903F5BF-16B4-40DA-A94E-11AE615A6BA5}" destId="{012F7950-0B67-44D0-AEFF-7E0A5415BDA1}" srcOrd="2" destOrd="0" parTransId="{C5CF506E-C784-4B31-BB8D-BBA1215FBDC3}" sibTransId="{3677444A-64DD-4F12-9240-315FBD2E1DA9}"/>
    <dgm:cxn modelId="{05DFB637-AA6E-437F-8078-70438BD30215}" srcId="{D903F5BF-16B4-40DA-A94E-11AE615A6BA5}" destId="{3637AD25-83CC-48F8-88E6-783BA8B17BB8}" srcOrd="3" destOrd="0" parTransId="{0F7191E9-F99B-499D-97AF-EE9231CE3FC8}" sibTransId="{6C19CD41-197E-4631-B154-475E015E7815}"/>
    <dgm:cxn modelId="{8076FC3D-77EC-4969-89B1-22540A85D6FD}" srcId="{D903F5BF-16B4-40DA-A94E-11AE615A6BA5}" destId="{78EB9A15-D78E-41B2-BA1E-6B9696C7584D}" srcOrd="1" destOrd="0" parTransId="{58E125E1-31F4-43A8-9C51-A8A2E3D28475}" sibTransId="{67CEA9A8-9491-4BE7-A696-75CABDB18E92}"/>
    <dgm:cxn modelId="{53F15260-237B-417C-A33F-518A79E8AE27}" type="presOf" srcId="{3677444A-64DD-4F12-9240-315FBD2E1DA9}" destId="{B841C7DD-4310-4CA0-98D0-86A9A75B8BEE}" srcOrd="0" destOrd="0" presId="urn:microsoft.com/office/officeart/2005/8/layout/equation2"/>
    <dgm:cxn modelId="{AC855C4F-636D-47FA-A123-E70F116AD3F8}" type="presOf" srcId="{D903F5BF-16B4-40DA-A94E-11AE615A6BA5}" destId="{B3997841-8D67-4078-83B4-E088775C8557}" srcOrd="0" destOrd="0" presId="urn:microsoft.com/office/officeart/2005/8/layout/equation2"/>
    <dgm:cxn modelId="{EDCCC6A9-2F0F-4EF4-988D-CDF60457121F}" type="presOf" srcId="{5923AD4F-55E1-4AEB-8657-8CDA35D0A52F}" destId="{BEF8ECF9-257C-438A-BDDE-853BE80A4EA5}" srcOrd="0" destOrd="0" presId="urn:microsoft.com/office/officeart/2005/8/layout/equation2"/>
    <dgm:cxn modelId="{C48181B5-6F1D-4E91-A6F0-B20377153EE5}" type="presOf" srcId="{2AD470EC-71EA-44E4-A1E0-03E982F84376}" destId="{9EB7424C-C901-46E0-8C64-1BD0825D5102}" srcOrd="0" destOrd="0" presId="urn:microsoft.com/office/officeart/2005/8/layout/equation2"/>
    <dgm:cxn modelId="{895809E8-E53C-4468-97A3-A76296CE21DD}" type="presOf" srcId="{67CEA9A8-9491-4BE7-A696-75CABDB18E92}" destId="{ABB71EFA-5D49-4B32-A61D-E6BCA33711CF}" srcOrd="0" destOrd="0" presId="urn:microsoft.com/office/officeart/2005/8/layout/equation2"/>
    <dgm:cxn modelId="{B9CAD9F3-9DB2-4D9E-BC07-F50D01EC6E63}" type="presOf" srcId="{3637AD25-83CC-48F8-88E6-783BA8B17BB8}" destId="{7520D61B-3C6D-404F-89C7-9237CE81C69E}" srcOrd="0" destOrd="0" presId="urn:microsoft.com/office/officeart/2005/8/layout/equation2"/>
    <dgm:cxn modelId="{4A0BD2F4-AD28-4282-9542-53152D6A2675}" type="presOf" srcId="{012F7950-0B67-44D0-AEFF-7E0A5415BDA1}" destId="{9D1FBDB5-7889-4228-BF7A-DD242A6C3577}" srcOrd="0" destOrd="0" presId="urn:microsoft.com/office/officeart/2005/8/layout/equation2"/>
    <dgm:cxn modelId="{73E8CDAC-15AF-40D7-B115-75034E93FBC2}" type="presParOf" srcId="{B3997841-8D67-4078-83B4-E088775C8557}" destId="{F79D599C-8F81-45E9-B482-5BB1C4893844}" srcOrd="0" destOrd="0" presId="urn:microsoft.com/office/officeart/2005/8/layout/equation2"/>
    <dgm:cxn modelId="{E7A602BA-C758-4873-BF52-8546641483D6}" type="presParOf" srcId="{F79D599C-8F81-45E9-B482-5BB1C4893844}" destId="{9EB7424C-C901-46E0-8C64-1BD0825D5102}" srcOrd="0" destOrd="0" presId="urn:microsoft.com/office/officeart/2005/8/layout/equation2"/>
    <dgm:cxn modelId="{C6319819-4E51-4B05-BADC-C845198A24A9}" type="presParOf" srcId="{F79D599C-8F81-45E9-B482-5BB1C4893844}" destId="{9C1C7024-F799-420F-B8A7-3820E38E3F3B}" srcOrd="1" destOrd="0" presId="urn:microsoft.com/office/officeart/2005/8/layout/equation2"/>
    <dgm:cxn modelId="{9F477E25-A30B-4A19-A577-497DE065F450}" type="presParOf" srcId="{F79D599C-8F81-45E9-B482-5BB1C4893844}" destId="{BEF8ECF9-257C-438A-BDDE-853BE80A4EA5}" srcOrd="2" destOrd="0" presId="urn:microsoft.com/office/officeart/2005/8/layout/equation2"/>
    <dgm:cxn modelId="{E28A6475-3B50-4902-B05E-790D9E1DC109}" type="presParOf" srcId="{F79D599C-8F81-45E9-B482-5BB1C4893844}" destId="{AE38B67E-5D86-4F3C-A093-75FE0083B591}" srcOrd="3" destOrd="0" presId="urn:microsoft.com/office/officeart/2005/8/layout/equation2"/>
    <dgm:cxn modelId="{A699CC14-8F57-40CC-AD9A-D119FE5E1C7B}" type="presParOf" srcId="{F79D599C-8F81-45E9-B482-5BB1C4893844}" destId="{F4B3A121-A7CC-4D9C-AE38-481C72A5D79F}" srcOrd="4" destOrd="0" presId="urn:microsoft.com/office/officeart/2005/8/layout/equation2"/>
    <dgm:cxn modelId="{45EDC8DF-43C8-4402-9916-7DB2CFFF790A}" type="presParOf" srcId="{F79D599C-8F81-45E9-B482-5BB1C4893844}" destId="{EB2ABDE0-54C7-494F-B000-95267C3342F7}" srcOrd="5" destOrd="0" presId="urn:microsoft.com/office/officeart/2005/8/layout/equation2"/>
    <dgm:cxn modelId="{6A16286D-0ADA-44C4-8DBD-1FE83F8CEB90}" type="presParOf" srcId="{F79D599C-8F81-45E9-B482-5BB1C4893844}" destId="{ABB71EFA-5D49-4B32-A61D-E6BCA33711CF}" srcOrd="6" destOrd="0" presId="urn:microsoft.com/office/officeart/2005/8/layout/equation2"/>
    <dgm:cxn modelId="{07D65548-749A-4CB1-A944-17F688293A7D}" type="presParOf" srcId="{F79D599C-8F81-45E9-B482-5BB1C4893844}" destId="{DB455F4E-0068-431D-A97D-FE0E77B7F8CE}" srcOrd="7" destOrd="0" presId="urn:microsoft.com/office/officeart/2005/8/layout/equation2"/>
    <dgm:cxn modelId="{50838FF3-74EF-4E59-A9C3-8E6B19B32843}" type="presParOf" srcId="{F79D599C-8F81-45E9-B482-5BB1C4893844}" destId="{9D1FBDB5-7889-4228-BF7A-DD242A6C3577}" srcOrd="8" destOrd="0" presId="urn:microsoft.com/office/officeart/2005/8/layout/equation2"/>
    <dgm:cxn modelId="{6E2F4125-E790-4EBC-AE48-6D254E2904E6}" type="presParOf" srcId="{B3997841-8D67-4078-83B4-E088775C8557}" destId="{B841C7DD-4310-4CA0-98D0-86A9A75B8BEE}" srcOrd="1" destOrd="0" presId="urn:microsoft.com/office/officeart/2005/8/layout/equation2"/>
    <dgm:cxn modelId="{7AD93065-5306-44A9-81C5-DA103F8CB905}" type="presParOf" srcId="{B841C7DD-4310-4CA0-98D0-86A9A75B8BEE}" destId="{ADE2EABF-FF0F-451A-863F-29FC2A64166A}" srcOrd="0" destOrd="0" presId="urn:microsoft.com/office/officeart/2005/8/layout/equation2"/>
    <dgm:cxn modelId="{40426B9C-AF32-4D4F-9981-7C963E7FCCFB}" type="presParOf" srcId="{B3997841-8D67-4078-83B4-E088775C8557}" destId="{7520D61B-3C6D-404F-89C7-9237CE81C69E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3999D6-983C-4AB0-B7A3-4B92C36FAC88}">
      <dsp:nvSpPr>
        <dsp:cNvPr id="0" name=""/>
        <dsp:cNvSpPr/>
      </dsp:nvSpPr>
      <dsp:spPr>
        <a:xfrm>
          <a:off x="7941953" y="3429000"/>
          <a:ext cx="406521" cy="1161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3260" y="0"/>
              </a:lnTo>
              <a:lnTo>
                <a:pt x="203260" y="1161933"/>
              </a:lnTo>
              <a:lnTo>
                <a:pt x="406521" y="116193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8114439" y="3979191"/>
        <a:ext cx="61549" cy="61549"/>
      </dsp:txXfrm>
    </dsp:sp>
    <dsp:sp modelId="{B8DE8967-0F8F-4D6D-A624-DAA3D9C96371}">
      <dsp:nvSpPr>
        <dsp:cNvPr id="0" name=""/>
        <dsp:cNvSpPr/>
      </dsp:nvSpPr>
      <dsp:spPr>
        <a:xfrm>
          <a:off x="7941953" y="3429000"/>
          <a:ext cx="406521" cy="3873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3260" y="0"/>
              </a:lnTo>
              <a:lnTo>
                <a:pt x="203260" y="387311"/>
              </a:lnTo>
              <a:lnTo>
                <a:pt x="406521" y="38731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8131176" y="3608618"/>
        <a:ext cx="28074" cy="28074"/>
      </dsp:txXfrm>
    </dsp:sp>
    <dsp:sp modelId="{44C6EC4A-2541-4B91-AC31-AD2E9C4849A5}">
      <dsp:nvSpPr>
        <dsp:cNvPr id="0" name=""/>
        <dsp:cNvSpPr/>
      </dsp:nvSpPr>
      <dsp:spPr>
        <a:xfrm>
          <a:off x="7941953" y="3041688"/>
          <a:ext cx="406521" cy="387311"/>
        </a:xfrm>
        <a:custGeom>
          <a:avLst/>
          <a:gdLst/>
          <a:ahLst/>
          <a:cxnLst/>
          <a:rect l="0" t="0" r="0" b="0"/>
          <a:pathLst>
            <a:path>
              <a:moveTo>
                <a:pt x="0" y="387311"/>
              </a:moveTo>
              <a:lnTo>
                <a:pt x="203260" y="387311"/>
              </a:lnTo>
              <a:lnTo>
                <a:pt x="203260" y="0"/>
              </a:lnTo>
              <a:lnTo>
                <a:pt x="406521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8131176" y="3221307"/>
        <a:ext cx="28074" cy="28074"/>
      </dsp:txXfrm>
    </dsp:sp>
    <dsp:sp modelId="{E79B8E2F-13BB-486F-83C7-3915D8414E1C}">
      <dsp:nvSpPr>
        <dsp:cNvPr id="0" name=""/>
        <dsp:cNvSpPr/>
      </dsp:nvSpPr>
      <dsp:spPr>
        <a:xfrm>
          <a:off x="7941953" y="2267066"/>
          <a:ext cx="406521" cy="1161933"/>
        </a:xfrm>
        <a:custGeom>
          <a:avLst/>
          <a:gdLst/>
          <a:ahLst/>
          <a:cxnLst/>
          <a:rect l="0" t="0" r="0" b="0"/>
          <a:pathLst>
            <a:path>
              <a:moveTo>
                <a:pt x="0" y="1161933"/>
              </a:moveTo>
              <a:lnTo>
                <a:pt x="203260" y="1161933"/>
              </a:lnTo>
              <a:lnTo>
                <a:pt x="203260" y="0"/>
              </a:lnTo>
              <a:lnTo>
                <a:pt x="406521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8114439" y="2817258"/>
        <a:ext cx="61549" cy="61549"/>
      </dsp:txXfrm>
    </dsp:sp>
    <dsp:sp modelId="{AB825AB7-65A0-4BF3-9E23-182D33C8B209}">
      <dsp:nvSpPr>
        <dsp:cNvPr id="0" name=""/>
        <dsp:cNvSpPr/>
      </dsp:nvSpPr>
      <dsp:spPr>
        <a:xfrm>
          <a:off x="5502821" y="3383280"/>
          <a:ext cx="4065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6521" y="4572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5695919" y="3418836"/>
        <a:ext cx="20326" cy="20326"/>
      </dsp:txXfrm>
    </dsp:sp>
    <dsp:sp modelId="{C2CD8852-0D6E-48EE-AAB6-9270804499F0}">
      <dsp:nvSpPr>
        <dsp:cNvPr id="0" name=""/>
        <dsp:cNvSpPr/>
      </dsp:nvSpPr>
      <dsp:spPr>
        <a:xfrm>
          <a:off x="3063690" y="3383280"/>
          <a:ext cx="4065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6521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3256788" y="3418836"/>
        <a:ext cx="20326" cy="20326"/>
      </dsp:txXfrm>
    </dsp:sp>
    <dsp:sp modelId="{4012E365-0161-41AC-A7E1-2735EFAE68C1}">
      <dsp:nvSpPr>
        <dsp:cNvPr id="0" name=""/>
        <dsp:cNvSpPr/>
      </dsp:nvSpPr>
      <dsp:spPr>
        <a:xfrm>
          <a:off x="624559" y="3383280"/>
          <a:ext cx="4065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6521" y="4572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817657" y="3418836"/>
        <a:ext cx="20326" cy="20326"/>
      </dsp:txXfrm>
    </dsp:sp>
    <dsp:sp modelId="{3A82D8AB-C495-4CF7-8740-09462A6483D1}">
      <dsp:nvSpPr>
        <dsp:cNvPr id="0" name=""/>
        <dsp:cNvSpPr/>
      </dsp:nvSpPr>
      <dsp:spPr>
        <a:xfrm rot="16200000">
          <a:off x="-1316073" y="3119151"/>
          <a:ext cx="3261568" cy="61969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000" kern="1200" dirty="0"/>
            <a:t>PDI 2019-2023</a:t>
          </a:r>
        </a:p>
      </dsp:txBody>
      <dsp:txXfrm>
        <a:off x="-1316073" y="3119151"/>
        <a:ext cx="3261568" cy="619697"/>
      </dsp:txXfrm>
    </dsp:sp>
    <dsp:sp modelId="{C841CE56-4266-41B0-9200-D0E1FFCD891D}">
      <dsp:nvSpPr>
        <dsp:cNvPr id="0" name=""/>
        <dsp:cNvSpPr/>
      </dsp:nvSpPr>
      <dsp:spPr>
        <a:xfrm>
          <a:off x="1031081" y="3119151"/>
          <a:ext cx="2032609" cy="61969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Área estratégica</a:t>
          </a:r>
        </a:p>
      </dsp:txBody>
      <dsp:txXfrm>
        <a:off x="1031081" y="3119151"/>
        <a:ext cx="2032609" cy="619697"/>
      </dsp:txXfrm>
    </dsp:sp>
    <dsp:sp modelId="{5DBA31DE-4EC8-4134-9AB7-1F51C3BBE22A}">
      <dsp:nvSpPr>
        <dsp:cNvPr id="0" name=""/>
        <dsp:cNvSpPr/>
      </dsp:nvSpPr>
      <dsp:spPr>
        <a:xfrm>
          <a:off x="3470212" y="3119151"/>
          <a:ext cx="2032609" cy="6196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Tema estratégico	</a:t>
          </a:r>
        </a:p>
      </dsp:txBody>
      <dsp:txXfrm>
        <a:off x="3470212" y="3119151"/>
        <a:ext cx="2032609" cy="619697"/>
      </dsp:txXfrm>
    </dsp:sp>
    <dsp:sp modelId="{69139801-0E20-47FF-B17E-B816AB065CFC}">
      <dsp:nvSpPr>
        <dsp:cNvPr id="0" name=""/>
        <dsp:cNvSpPr/>
      </dsp:nvSpPr>
      <dsp:spPr>
        <a:xfrm>
          <a:off x="5909343" y="3119151"/>
          <a:ext cx="2032609" cy="6196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Objetivo estratégico</a:t>
          </a:r>
        </a:p>
      </dsp:txBody>
      <dsp:txXfrm>
        <a:off x="5909343" y="3119151"/>
        <a:ext cx="2032609" cy="619697"/>
      </dsp:txXfrm>
    </dsp:sp>
    <dsp:sp modelId="{9576B922-8CFB-4BF1-B918-4DE273796FA2}">
      <dsp:nvSpPr>
        <dsp:cNvPr id="0" name=""/>
        <dsp:cNvSpPr/>
      </dsp:nvSpPr>
      <dsp:spPr>
        <a:xfrm>
          <a:off x="8348475" y="1957217"/>
          <a:ext cx="2032609" cy="6196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Indicador 1</a:t>
          </a:r>
        </a:p>
      </dsp:txBody>
      <dsp:txXfrm>
        <a:off x="8348475" y="1957217"/>
        <a:ext cx="2032609" cy="619697"/>
      </dsp:txXfrm>
    </dsp:sp>
    <dsp:sp modelId="{A68D2CBA-3E44-46E6-B6AE-125637F42E83}">
      <dsp:nvSpPr>
        <dsp:cNvPr id="0" name=""/>
        <dsp:cNvSpPr/>
      </dsp:nvSpPr>
      <dsp:spPr>
        <a:xfrm>
          <a:off x="8348475" y="2731839"/>
          <a:ext cx="2032609" cy="6196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Indicador 2</a:t>
          </a:r>
        </a:p>
      </dsp:txBody>
      <dsp:txXfrm>
        <a:off x="8348475" y="2731839"/>
        <a:ext cx="2032609" cy="619697"/>
      </dsp:txXfrm>
    </dsp:sp>
    <dsp:sp modelId="{5DB321ED-777E-4603-9210-6964FE012433}">
      <dsp:nvSpPr>
        <dsp:cNvPr id="0" name=""/>
        <dsp:cNvSpPr/>
      </dsp:nvSpPr>
      <dsp:spPr>
        <a:xfrm>
          <a:off x="8348475" y="3506462"/>
          <a:ext cx="2032609" cy="6196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...</a:t>
          </a:r>
        </a:p>
      </dsp:txBody>
      <dsp:txXfrm>
        <a:off x="8348475" y="3506462"/>
        <a:ext cx="2032609" cy="619697"/>
      </dsp:txXfrm>
    </dsp:sp>
    <dsp:sp modelId="{F9AB7457-5F15-43FF-B1A1-663D2EC725BC}">
      <dsp:nvSpPr>
        <dsp:cNvPr id="0" name=""/>
        <dsp:cNvSpPr/>
      </dsp:nvSpPr>
      <dsp:spPr>
        <a:xfrm>
          <a:off x="8348475" y="4281084"/>
          <a:ext cx="2032609" cy="6196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Indicador N</a:t>
          </a:r>
        </a:p>
      </dsp:txBody>
      <dsp:txXfrm>
        <a:off x="8348475" y="4281084"/>
        <a:ext cx="2032609" cy="6196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B7424C-C901-46E0-8C64-1BD0825D5102}">
      <dsp:nvSpPr>
        <dsp:cNvPr id="0" name=""/>
        <dsp:cNvSpPr/>
      </dsp:nvSpPr>
      <dsp:spPr>
        <a:xfrm>
          <a:off x="53492" y="3410"/>
          <a:ext cx="1281983" cy="128198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0" kern="1200" dirty="0" err="1"/>
            <a:t>ForPDI</a:t>
          </a:r>
          <a:endParaRPr lang="pt-BR" sz="1100" b="0" kern="1200" dirty="0"/>
        </a:p>
      </dsp:txBody>
      <dsp:txXfrm>
        <a:off x="241234" y="191152"/>
        <a:ext cx="906499" cy="906499"/>
      </dsp:txXfrm>
    </dsp:sp>
    <dsp:sp modelId="{BEF8ECF9-257C-438A-BDDE-853BE80A4EA5}">
      <dsp:nvSpPr>
        <dsp:cNvPr id="0" name=""/>
        <dsp:cNvSpPr/>
      </dsp:nvSpPr>
      <dsp:spPr>
        <a:xfrm>
          <a:off x="322709" y="1389490"/>
          <a:ext cx="743550" cy="743550"/>
        </a:xfrm>
        <a:prstGeom prst="mathPlu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200" kern="1200"/>
        </a:p>
      </dsp:txBody>
      <dsp:txXfrm>
        <a:off x="421267" y="1673824"/>
        <a:ext cx="546434" cy="174882"/>
      </dsp:txXfrm>
    </dsp:sp>
    <dsp:sp modelId="{F4B3A121-A7CC-4D9C-AE38-481C72A5D79F}">
      <dsp:nvSpPr>
        <dsp:cNvPr id="0" name=""/>
        <dsp:cNvSpPr/>
      </dsp:nvSpPr>
      <dsp:spPr>
        <a:xfrm>
          <a:off x="53492" y="2237137"/>
          <a:ext cx="1281983" cy="1281983"/>
        </a:xfrm>
        <a:prstGeom prst="ellipse">
          <a:avLst/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SUAP Ações</a:t>
          </a:r>
        </a:p>
      </dsp:txBody>
      <dsp:txXfrm>
        <a:off x="241234" y="2424879"/>
        <a:ext cx="906499" cy="906499"/>
      </dsp:txXfrm>
    </dsp:sp>
    <dsp:sp modelId="{ABB71EFA-5D49-4B32-A61D-E6BCA33711CF}">
      <dsp:nvSpPr>
        <dsp:cNvPr id="0" name=""/>
        <dsp:cNvSpPr/>
      </dsp:nvSpPr>
      <dsp:spPr>
        <a:xfrm>
          <a:off x="322709" y="3623218"/>
          <a:ext cx="743550" cy="743550"/>
        </a:xfrm>
        <a:prstGeom prst="mathPlus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200" kern="1200"/>
        </a:p>
      </dsp:txBody>
      <dsp:txXfrm>
        <a:off x="421267" y="3907552"/>
        <a:ext cx="546434" cy="174882"/>
      </dsp:txXfrm>
    </dsp:sp>
    <dsp:sp modelId="{9D1FBDB5-7889-4228-BF7A-DD242A6C3577}">
      <dsp:nvSpPr>
        <dsp:cNvPr id="0" name=""/>
        <dsp:cNvSpPr/>
      </dsp:nvSpPr>
      <dsp:spPr>
        <a:xfrm>
          <a:off x="53492" y="4470865"/>
          <a:ext cx="1281983" cy="1281983"/>
        </a:xfrm>
        <a:prstGeom prst="ellipse">
          <a:avLst/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 err="1"/>
            <a:t>Gestao</a:t>
          </a:r>
          <a:r>
            <a:rPr lang="pt-BR" sz="2000" kern="1200" dirty="0"/>
            <a:t>.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 err="1"/>
            <a:t>Proen</a:t>
          </a:r>
          <a:endParaRPr lang="pt-BR" sz="2000" kern="1200" dirty="0"/>
        </a:p>
      </dsp:txBody>
      <dsp:txXfrm>
        <a:off x="241234" y="4658607"/>
        <a:ext cx="906499" cy="906499"/>
      </dsp:txXfrm>
    </dsp:sp>
    <dsp:sp modelId="{B841C7DD-4310-4CA0-98D0-86A9A75B8BEE}">
      <dsp:nvSpPr>
        <dsp:cNvPr id="0" name=""/>
        <dsp:cNvSpPr/>
      </dsp:nvSpPr>
      <dsp:spPr>
        <a:xfrm>
          <a:off x="1717112" y="2682172"/>
          <a:ext cx="407670" cy="4768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000" kern="1200"/>
        </a:p>
      </dsp:txBody>
      <dsp:txXfrm>
        <a:off x="1717112" y="2777551"/>
        <a:ext cx="285369" cy="286139"/>
      </dsp:txXfrm>
    </dsp:sp>
    <dsp:sp modelId="{7520D61B-3C6D-404F-89C7-9237CE81C69E}">
      <dsp:nvSpPr>
        <dsp:cNvPr id="0" name=""/>
        <dsp:cNvSpPr/>
      </dsp:nvSpPr>
      <dsp:spPr>
        <a:xfrm>
          <a:off x="2104665" y="1596146"/>
          <a:ext cx="2563966" cy="2563966"/>
        </a:xfrm>
        <a:prstGeom prst="ellipse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b="1" kern="1200" dirty="0"/>
            <a:t>Projeto PAA no </a:t>
          </a:r>
          <a:r>
            <a:rPr lang="pt-BR" sz="2700" b="1" kern="1200" dirty="0" err="1"/>
            <a:t>Gestao.IFCE</a:t>
          </a:r>
          <a:endParaRPr lang="pt-BR" sz="2700" b="1" kern="1200" dirty="0"/>
        </a:p>
      </dsp:txBody>
      <dsp:txXfrm>
        <a:off x="2480149" y="1971630"/>
        <a:ext cx="1812998" cy="18129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37993-91BB-4004-8CB0-A935A4F8F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27DB02F-FF33-414D-A2BD-D5D4A0046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1806CBE-013C-4496-8E5C-D9362FAD0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37CB5-FF33-4874-80E3-40366A8C0261}" type="datetimeFigureOut">
              <a:rPr lang="pt-BR" smtClean="0"/>
              <a:t>26/04/2022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E9F014C-A1C6-46E1-84F8-3013E4AC4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8B93189-9605-4280-9C9B-89D92085D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3B2-C370-4E4B-9D08-57EE643BA2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2956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163246-8F2E-45DE-A90F-36D91C4CA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F2F3ACD-DCEB-40AC-ABE1-F04728030C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1F7EA7C-9E73-48F1-B221-35B80F458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37CB5-FF33-4874-80E3-40366A8C0261}" type="datetimeFigureOut">
              <a:rPr lang="pt-BR" smtClean="0"/>
              <a:t>26/04/2022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62E98A6-635A-4E5B-B1F7-283A654A9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19B4AC8-A653-4014-B95D-4743FB9C1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3B2-C370-4E4B-9D08-57EE643BA2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690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6816AC6-2D1A-4139-951E-88A4BE3F18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85F0028-1F44-457D-9206-DFBE55F7C4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C525DBF-FC37-40E5-806C-6C2C6F38E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37CB5-FF33-4874-80E3-40366A8C0261}" type="datetimeFigureOut">
              <a:rPr lang="pt-BR" smtClean="0"/>
              <a:t>26/04/2022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6D3E56E-9172-441F-8740-B790E6014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1981DF5-A9A5-41F5-B3CD-849748ABB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3B2-C370-4E4B-9D08-57EE643BA2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6419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7E2DE5-5918-4C59-9FD6-08C7D6B08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4D9113A-76A9-425B-BAAF-57442E8C94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FFCE9C4-0B76-433F-A050-F4594392B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37CB5-FF33-4874-80E3-40366A8C0261}" type="datetimeFigureOut">
              <a:rPr lang="pt-BR" smtClean="0"/>
              <a:t>26/04/2022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4A94960-04B5-4BCE-B18E-346E845DE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DE8677-88B3-4F73-91A6-B1DCA993A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3B2-C370-4E4B-9D08-57EE643BA2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1650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FC40FA-C3BE-442E-A749-303269C37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E9F9D8F-7374-4C85-8134-3DCA5A69C4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3738BDC-FD78-44C2-A219-34F2623EE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37CB5-FF33-4874-80E3-40366A8C0261}" type="datetimeFigureOut">
              <a:rPr lang="pt-BR" smtClean="0"/>
              <a:t>26/04/2022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B8FE764-A6A3-4BB3-88E8-FF766B161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6AA864A-6885-4D37-906A-CE8A55049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3B2-C370-4E4B-9D08-57EE643BA2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8606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BAF0E4-290A-470D-B4EB-A0B656E8E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36C8420-1543-4884-B9E1-386F3D6DA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C445E4C-D770-4655-9D1F-3F1F56443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1FAB187-D537-4845-AFA3-6C4FFE8B9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37CB5-FF33-4874-80E3-40366A8C0261}" type="datetimeFigureOut">
              <a:rPr lang="pt-BR" smtClean="0"/>
              <a:t>26/04/2022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36E553A-973F-44B1-A61F-4162DBD97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2890205-B3CB-4665-88A4-1ED5E186A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3B2-C370-4E4B-9D08-57EE643BA2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8040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E482B0-5FDD-4F54-B909-CC5F8FC42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1892C78-EB5C-4CB3-9132-9C1B773F2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523F6C9-50ED-4CFC-9E5D-144578B49A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8163D45E-4A44-452F-B1E5-47CCD49F98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353B21F4-5CAB-47E8-A856-8257B903E1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2869D2BD-F589-46B6-B4D9-F1149180A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37CB5-FF33-4874-80E3-40366A8C0261}" type="datetimeFigureOut">
              <a:rPr lang="pt-BR" smtClean="0"/>
              <a:t>26/04/2022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A5F2438B-16FC-4294-A1ED-B0619238D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56BDB6B-C7F8-4F86-A1E3-940A4935D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3B2-C370-4E4B-9D08-57EE643BA2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8696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0A552C-E072-44DC-BA1E-2B64402F1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DF9064B9-CAAA-47FD-992E-415A2D25B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37CB5-FF33-4874-80E3-40366A8C0261}" type="datetimeFigureOut">
              <a:rPr lang="pt-BR" smtClean="0"/>
              <a:t>26/04/2022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BF0929A-ABD8-4AF4-B260-6514BC166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D9BC99E-FB4F-49D2-9D92-6C3035FF3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3B2-C370-4E4B-9D08-57EE643BA2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9354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EA0DB398-B7AD-4F9A-ABA6-90E3FDD11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37CB5-FF33-4874-80E3-40366A8C0261}" type="datetimeFigureOut">
              <a:rPr lang="pt-BR" smtClean="0"/>
              <a:t>26/04/2022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A336E6F-6D8F-4DB6-AF1B-9E3965760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FB2C478-41A3-41B2-8316-8330C31B8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3B2-C370-4E4B-9D08-57EE643BA2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5222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2ECDFA-7B2E-4A12-AC1B-5016C6D99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A2BD62E-2673-44DC-99CF-D1184C3EC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4912CB8-1235-4AAD-B3B9-53BB813513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DD545EB-EBF3-4DFF-9354-AEE758779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37CB5-FF33-4874-80E3-40366A8C0261}" type="datetimeFigureOut">
              <a:rPr lang="pt-BR" smtClean="0"/>
              <a:t>26/04/2022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160CD3A-EC4C-4C2F-9706-79DFB80D5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48755A0-1518-4B1B-878E-692B54FBE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3B2-C370-4E4B-9D08-57EE643BA2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2676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EDB941-F3C0-4787-884C-C95EB912D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D36212B-92FA-4D05-815F-6793FB27A6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9D33139-4E4E-41E2-8828-C2D516C199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A72F4A4-1108-481B-AF64-00D6F5258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37CB5-FF33-4874-80E3-40366A8C0261}" type="datetimeFigureOut">
              <a:rPr lang="pt-BR" smtClean="0"/>
              <a:t>26/04/2022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09F919F-41B4-4CD3-AD28-CC42690F8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78357A0-21A4-4D2A-874A-4F0F7CDF6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3B2-C370-4E4B-9D08-57EE643BA2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5133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7B035D97-3F7F-4734-B98E-1C8B2AB10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C63E528-3171-4EEA-B711-6FD9DD488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C0179B0-3A62-409D-BF39-E05AD1C974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37CB5-FF33-4874-80E3-40366A8C0261}" type="datetimeFigureOut">
              <a:rPr lang="pt-BR" smtClean="0"/>
              <a:t>26/04/2022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8DBFDAF-1A53-4909-B38B-43DE306D7A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F555BA-15F4-450F-AC8C-DFAB9BC86D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693B2-C370-4E4B-9D08-57EE643BA2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7051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gestao.ifce.edu.br/" TargetMode="External"/><Relationship Id="rId4" Type="http://schemas.openxmlformats.org/officeDocument/2006/relationships/hyperlink" Target="http://emnumeros.ifce.edu.br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gestao.ifce.edu.br/" TargetMode="External"/><Relationship Id="rId2" Type="http://schemas.openxmlformats.org/officeDocument/2006/relationships/hyperlink" Target="http://emnumeros.ifce.edu.br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8F76BC-793D-4DBB-ADC5-28A6474F39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8800" b="1"/>
              <a:t>PAA 2022</a:t>
            </a:r>
            <a:endParaRPr lang="pt-BR" sz="8800" b="1" dirty="0"/>
          </a:p>
        </p:txBody>
      </p:sp>
      <p:sp>
        <p:nvSpPr>
          <p:cNvPr id="4" name="Subtítulo 3">
            <a:extLst>
              <a:ext uri="{FF2B5EF4-FFF2-40B4-BE49-F238E27FC236}">
                <a16:creationId xmlns:a16="http://schemas.microsoft.com/office/drawing/2014/main" id="{D9AE9B6B-AEB0-4357-BE44-E6FF234111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/>
              <a:t>Alterações no procedimento do planejamento anual das ações</a:t>
            </a:r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EB1FAF1A-1FDE-42A1-85CA-804301B1CD1C}"/>
              </a:ext>
            </a:extLst>
          </p:cNvPr>
          <p:cNvSpPr txBox="1"/>
          <p:nvPr/>
        </p:nvSpPr>
        <p:spPr>
          <a:xfrm>
            <a:off x="0" y="6488668"/>
            <a:ext cx="3043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DPPI/DDI/PROAP 26.abr.2022</a:t>
            </a:r>
          </a:p>
        </p:txBody>
      </p:sp>
    </p:spTree>
    <p:extLst>
      <p:ext uri="{BB962C8B-B14F-4D97-AF65-F5344CB8AC3E}">
        <p14:creationId xmlns:p14="http://schemas.microsoft.com/office/powerpoint/2010/main" val="1016161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833AF705-F075-4774-A99F-CE6C552B1A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662177"/>
              </p:ext>
            </p:extLst>
          </p:nvPr>
        </p:nvGraphicFramePr>
        <p:xfrm>
          <a:off x="316173" y="-928048"/>
          <a:ext cx="1038594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DBF5FCB4-34BA-4872-A4C7-E1FBD7810B58}"/>
              </a:ext>
            </a:extLst>
          </p:cNvPr>
          <p:cNvSpPr txBox="1"/>
          <p:nvPr/>
        </p:nvSpPr>
        <p:spPr>
          <a:xfrm>
            <a:off x="1364775" y="3715603"/>
            <a:ext cx="41762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pt-BR" dirty="0"/>
              <a:t>Administração e Planejamento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/>
              <a:t>Assuntos Estudantis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/>
              <a:t>Comunicação Social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/>
              <a:t>Ensino</a:t>
            </a:r>
          </a:p>
          <a:p>
            <a:pPr marL="342900" indent="-342900">
              <a:buFont typeface="+mj-lt"/>
              <a:buAutoNum type="arabicPeriod"/>
            </a:pPr>
            <a:r>
              <a:rPr lang="pt-BR" b="1" dirty="0"/>
              <a:t>EXTENSÃO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/>
              <a:t>Gestão de Pessoas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/>
              <a:t>Pesquisa, Pós-graduação e Inovação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/>
              <a:t>Relações Internacionais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/>
              <a:t>Tecnologia da Informação</a:t>
            </a:r>
          </a:p>
          <a:p>
            <a:endParaRPr lang="pt-BR" dirty="0"/>
          </a:p>
        </p:txBody>
      </p:sp>
      <p:cxnSp>
        <p:nvCxnSpPr>
          <p:cNvPr id="8" name="Conector: Curvo 7">
            <a:extLst>
              <a:ext uri="{FF2B5EF4-FFF2-40B4-BE49-F238E27FC236}">
                <a16:creationId xmlns:a16="http://schemas.microsoft.com/office/drawing/2014/main" id="{70B54187-D405-4733-BC2A-567159F0E0A6}"/>
              </a:ext>
            </a:extLst>
          </p:cNvPr>
          <p:cNvCxnSpPr>
            <a:cxnSpLocks/>
          </p:cNvCxnSpPr>
          <p:nvPr/>
        </p:nvCxnSpPr>
        <p:spPr>
          <a:xfrm rot="16200000" flipH="1">
            <a:off x="2011339" y="3106572"/>
            <a:ext cx="890516" cy="327546"/>
          </a:xfrm>
          <a:prstGeom prst="curvedConnector3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90B03CD-F346-423B-8BBE-8E297908669C}"/>
              </a:ext>
            </a:extLst>
          </p:cNvPr>
          <p:cNvSpPr txBox="1"/>
          <p:nvPr/>
        </p:nvSpPr>
        <p:spPr>
          <a:xfrm>
            <a:off x="3713326" y="1284910"/>
            <a:ext cx="22655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Cada área tem seu próprio conjunto de temas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5058545C-ECFE-4F68-B72E-F2FE32F9E658}"/>
              </a:ext>
            </a:extLst>
          </p:cNvPr>
          <p:cNvSpPr txBox="1"/>
          <p:nvPr/>
        </p:nvSpPr>
        <p:spPr>
          <a:xfrm>
            <a:off x="6102820" y="1284910"/>
            <a:ext cx="22655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Cada tema tem seu próprio conjunto de objetivos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5A609EE3-47CC-4D30-8390-C064E253C134}"/>
              </a:ext>
            </a:extLst>
          </p:cNvPr>
          <p:cNvSpPr txBox="1"/>
          <p:nvPr/>
        </p:nvSpPr>
        <p:spPr>
          <a:xfrm>
            <a:off x="8520752" y="4223434"/>
            <a:ext cx="22655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Cada objetivo tem um conjunto de indicadores com metas a serem alcançadas anualmente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09779B20-767E-437D-8640-278CA679F01C}"/>
              </a:ext>
            </a:extLst>
          </p:cNvPr>
          <p:cNvSpPr txBox="1"/>
          <p:nvPr/>
        </p:nvSpPr>
        <p:spPr>
          <a:xfrm>
            <a:off x="1323832" y="1423410"/>
            <a:ext cx="2265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O PDI do IFCE tem 9 áreas estratégicas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3635D9A9-0DAB-44A0-9A7D-31D716809218}"/>
              </a:ext>
            </a:extLst>
          </p:cNvPr>
          <p:cNvSpPr/>
          <p:nvPr/>
        </p:nvSpPr>
        <p:spPr>
          <a:xfrm>
            <a:off x="10961425" y="423081"/>
            <a:ext cx="232012" cy="2456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4CDCAFE4-900D-4B5D-9EF3-DCB25B0F2862}"/>
              </a:ext>
            </a:extLst>
          </p:cNvPr>
          <p:cNvSpPr/>
          <p:nvPr/>
        </p:nvSpPr>
        <p:spPr>
          <a:xfrm>
            <a:off x="10433713" y="279738"/>
            <a:ext cx="232012" cy="2456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DE822872-E949-49BF-90A1-AC2037975871}"/>
              </a:ext>
            </a:extLst>
          </p:cNvPr>
          <p:cNvSpPr/>
          <p:nvPr/>
        </p:nvSpPr>
        <p:spPr>
          <a:xfrm>
            <a:off x="11125199" y="968992"/>
            <a:ext cx="232012" cy="2456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9" name="Conector de Seta Reta 18">
            <a:extLst>
              <a:ext uri="{FF2B5EF4-FFF2-40B4-BE49-F238E27FC236}">
                <a16:creationId xmlns:a16="http://schemas.microsoft.com/office/drawing/2014/main" id="{48B9AFAA-4202-420E-9CA6-8EC07CE67541}"/>
              </a:ext>
            </a:extLst>
          </p:cNvPr>
          <p:cNvCxnSpPr>
            <a:cxnSpLocks/>
          </p:cNvCxnSpPr>
          <p:nvPr/>
        </p:nvCxnSpPr>
        <p:spPr>
          <a:xfrm flipV="1">
            <a:off x="10665725" y="696036"/>
            <a:ext cx="322997" cy="296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4DAE9616-D0F2-4FAC-B9BB-424DAE167466}"/>
              </a:ext>
            </a:extLst>
          </p:cNvPr>
          <p:cNvCxnSpPr>
            <a:cxnSpLocks/>
            <a:endCxn id="17" idx="2"/>
          </p:cNvCxnSpPr>
          <p:nvPr/>
        </p:nvCxnSpPr>
        <p:spPr>
          <a:xfrm>
            <a:off x="10710080" y="1091822"/>
            <a:ext cx="4151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>
            <a:extLst>
              <a:ext uri="{FF2B5EF4-FFF2-40B4-BE49-F238E27FC236}">
                <a16:creationId xmlns:a16="http://schemas.microsoft.com/office/drawing/2014/main" id="{9CDEAE4E-7774-4D50-9ED5-EE0A35D1064D}"/>
              </a:ext>
            </a:extLst>
          </p:cNvPr>
          <p:cNvCxnSpPr>
            <a:cxnSpLocks/>
          </p:cNvCxnSpPr>
          <p:nvPr/>
        </p:nvCxnSpPr>
        <p:spPr>
          <a:xfrm flipV="1">
            <a:off x="10549719" y="573206"/>
            <a:ext cx="0" cy="357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131996A6-0265-40B6-81EC-1E981F78996F}"/>
              </a:ext>
            </a:extLst>
          </p:cNvPr>
          <p:cNvSpPr txBox="1"/>
          <p:nvPr/>
        </p:nvSpPr>
        <p:spPr>
          <a:xfrm>
            <a:off x="11241205" y="156066"/>
            <a:ext cx="816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AÇÕES</a:t>
            </a:r>
          </a:p>
        </p:txBody>
      </p:sp>
    </p:spTree>
    <p:extLst>
      <p:ext uri="{BB962C8B-B14F-4D97-AF65-F5344CB8AC3E}">
        <p14:creationId xmlns:p14="http://schemas.microsoft.com/office/powerpoint/2010/main" val="3670796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BFD3BAA9-D4C4-4A99-8C54-4A2CEC074130}"/>
              </a:ext>
            </a:extLst>
          </p:cNvPr>
          <p:cNvSpPr/>
          <p:nvPr/>
        </p:nvSpPr>
        <p:spPr>
          <a:xfrm>
            <a:off x="7055893" y="122831"/>
            <a:ext cx="1815431" cy="603231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0C5B8C0-D164-41B6-A188-6DB32A1F6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685430" cy="1325563"/>
          </a:xfrm>
        </p:spPr>
        <p:txBody>
          <a:bodyPr>
            <a:normAutofit fontScale="90000"/>
          </a:bodyPr>
          <a:lstStyle/>
          <a:p>
            <a:r>
              <a:rPr lang="pt-BR" b="1" dirty="0"/>
              <a:t>Como o PDI era operacionalizado até 2021?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09AD499-C175-4715-99B4-F0F898256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5858022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pt-BR" dirty="0"/>
              <a:t>FORPDI para registro dos valores e metas anuais dos indicadores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/>
              <a:t>SUAP Ações para registro das ações associadas a cada indicador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/>
              <a:t>Acompanhamento PPE no </a:t>
            </a:r>
            <a:r>
              <a:rPr lang="pt-BR" dirty="0" err="1"/>
              <a:t>gestão.proen</a:t>
            </a:r>
            <a:r>
              <a:rPr lang="pt-BR" dirty="0"/>
              <a:t> para registro das ações associadas ao Plano de Permanência e Êxito do IFCE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F6436287-16F0-4C69-96FA-0A0A104748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6613361"/>
              </p:ext>
            </p:extLst>
          </p:nvPr>
        </p:nvGraphicFramePr>
        <p:xfrm>
          <a:off x="7274257" y="218364"/>
          <a:ext cx="4722125" cy="5756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aixaDeTexto 7">
            <a:extLst>
              <a:ext uri="{FF2B5EF4-FFF2-40B4-BE49-F238E27FC236}">
                <a16:creationId xmlns:a16="http://schemas.microsoft.com/office/drawing/2014/main" id="{374D2CC8-D1E9-4744-A2A4-EAF891C7A232}"/>
              </a:ext>
            </a:extLst>
          </p:cNvPr>
          <p:cNvSpPr txBox="1"/>
          <p:nvPr/>
        </p:nvSpPr>
        <p:spPr>
          <a:xfrm>
            <a:off x="9043916" y="4682331"/>
            <a:ext cx="29524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Em 2022, as metas anuais e as ações (incluindo do PPE) serão registradas em um único local e os indicadores automaticamente pelo EM NUMEROS.</a:t>
            </a:r>
          </a:p>
        </p:txBody>
      </p:sp>
      <p:cxnSp>
        <p:nvCxnSpPr>
          <p:cNvPr id="22" name="Conector: Curvo 21">
            <a:extLst>
              <a:ext uri="{FF2B5EF4-FFF2-40B4-BE49-F238E27FC236}">
                <a16:creationId xmlns:a16="http://schemas.microsoft.com/office/drawing/2014/main" id="{2AF8F5D6-7BCC-4CB0-950C-F95ED84BD30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900876" y="4429274"/>
            <a:ext cx="342343" cy="163773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9047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ixaDeTexto 15">
            <a:extLst>
              <a:ext uri="{FF2B5EF4-FFF2-40B4-BE49-F238E27FC236}">
                <a16:creationId xmlns:a16="http://schemas.microsoft.com/office/drawing/2014/main" id="{066547B0-03E7-4798-B865-E0D625C98278}"/>
              </a:ext>
            </a:extLst>
          </p:cNvPr>
          <p:cNvSpPr txBox="1"/>
          <p:nvPr/>
        </p:nvSpPr>
        <p:spPr>
          <a:xfrm>
            <a:off x="6095999" y="2075379"/>
            <a:ext cx="5395415" cy="455509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r>
              <a:rPr lang="pt-BR" sz="2000" dirty="0"/>
              <a:t>Para registro das ações associadas aos indicadores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088FD6E6-00A3-46D0-9C37-03D6CBEE740F}"/>
              </a:ext>
            </a:extLst>
          </p:cNvPr>
          <p:cNvSpPr txBox="1"/>
          <p:nvPr/>
        </p:nvSpPr>
        <p:spPr>
          <a:xfrm>
            <a:off x="839788" y="2093119"/>
            <a:ext cx="5015102" cy="455509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r>
              <a:rPr lang="pt-BR" sz="2000" dirty="0"/>
              <a:t>Para visualização dos indicadores calculados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95482C1-F8FB-4A2B-8622-A71BB6783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Para 2022, o PDI será acompanhado por dois sistemas distintos 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477BE80-5CC9-4DF0-B8D6-12E2A8557A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0" dirty="0"/>
              <a:t>EM NUMEROS</a:t>
            </a:r>
          </a:p>
        </p:txBody>
      </p:sp>
      <p:pic>
        <p:nvPicPr>
          <p:cNvPr id="10" name="Espaço Reservado para Conteúdo 9">
            <a:extLst>
              <a:ext uri="{FF2B5EF4-FFF2-40B4-BE49-F238E27FC236}">
                <a16:creationId xmlns:a16="http://schemas.microsoft.com/office/drawing/2014/main" id="{13C7D916-95B6-4CEC-B9E5-D7ABF281921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62618" y="2534111"/>
            <a:ext cx="4763068" cy="2574004"/>
          </a:xfrm>
        </p:spPr>
      </p:pic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EB43F46B-E0E6-4B48-9BC1-3376979F54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b="0" dirty="0"/>
              <a:t>GESTAO.IFCE – PROJETO “PAA 2022”</a:t>
            </a:r>
          </a:p>
        </p:txBody>
      </p:sp>
      <p:pic>
        <p:nvPicPr>
          <p:cNvPr id="12" name="Espaço Reservado para Conteúdo 11">
            <a:extLst>
              <a:ext uri="{FF2B5EF4-FFF2-40B4-BE49-F238E27FC236}">
                <a16:creationId xmlns:a16="http://schemas.microsoft.com/office/drawing/2014/main" id="{1518C253-E4FB-482D-BDC3-B4CDAD04EF9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94428" y="2539931"/>
            <a:ext cx="5183188" cy="2574004"/>
          </a:xfr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7B7D9DE7-3776-44E1-B010-6F5921E5263C}"/>
              </a:ext>
            </a:extLst>
          </p:cNvPr>
          <p:cNvSpPr txBox="1"/>
          <p:nvPr/>
        </p:nvSpPr>
        <p:spPr>
          <a:xfrm>
            <a:off x="839788" y="5220100"/>
            <a:ext cx="47630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hlinkClick r:id="rId4"/>
              </a:rPr>
              <a:t>http://emnumeros.ifce.edu.br</a:t>
            </a:r>
            <a:endParaRPr lang="pt-BR" sz="2800" dirty="0"/>
          </a:p>
          <a:p>
            <a:r>
              <a:rPr lang="pt-BR" dirty="0"/>
              <a:t>Abas </a:t>
            </a:r>
            <a:r>
              <a:rPr lang="pt-BR" b="1" dirty="0"/>
              <a:t>Painel 1 – PDI </a:t>
            </a:r>
            <a:r>
              <a:rPr lang="pt-BR" dirty="0"/>
              <a:t>e </a:t>
            </a:r>
            <a:r>
              <a:rPr lang="pt-BR" b="1" dirty="0"/>
              <a:t>Painel 1.1 – PDI Cursos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DDBFC20-CD8A-4BAC-A935-0413C2C5D1C2}"/>
              </a:ext>
            </a:extLst>
          </p:cNvPr>
          <p:cNvSpPr txBox="1"/>
          <p:nvPr/>
        </p:nvSpPr>
        <p:spPr>
          <a:xfrm>
            <a:off x="6194427" y="5220100"/>
            <a:ext cx="47630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hlinkClick r:id="rId5"/>
              </a:rPr>
              <a:t>http://gestao.ifce.edu.br</a:t>
            </a:r>
            <a:endParaRPr lang="pt-BR" sz="2800" dirty="0"/>
          </a:p>
          <a:p>
            <a:r>
              <a:rPr lang="pt-BR" dirty="0"/>
              <a:t>Projeto </a:t>
            </a:r>
            <a:r>
              <a:rPr lang="pt-BR" b="1" dirty="0"/>
              <a:t>PAA 2022</a:t>
            </a:r>
          </a:p>
        </p:txBody>
      </p:sp>
    </p:spTree>
    <p:extLst>
      <p:ext uri="{BB962C8B-B14F-4D97-AF65-F5344CB8AC3E}">
        <p14:creationId xmlns:p14="http://schemas.microsoft.com/office/powerpoint/2010/main" val="1127541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62B07C-E229-4E23-BAEC-C31E75ED4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ter acesso aos sistemas envolvidos?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2C41C51-6766-435A-80B4-7B59CAA57A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EM NUMEROS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1D0C4CE-2ADC-4285-AF7A-E7D170222C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2" y="2505075"/>
            <a:ext cx="5157787" cy="36845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sz="2400" dirty="0"/>
              <a:t>O </a:t>
            </a:r>
            <a:r>
              <a:rPr lang="pt-BR" sz="2400" dirty="0">
                <a:hlinkClick r:id="rId2"/>
              </a:rPr>
              <a:t>http://emnumeros.ifce.edu.br</a:t>
            </a:r>
            <a:r>
              <a:rPr lang="pt-BR" sz="2400" dirty="0"/>
              <a:t> é de acesso público com atualização mensal dos dados, a partir das bases de dados institucionais.</a:t>
            </a:r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BE135DAF-14A7-45D2-983F-7A0D3C3F82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/>
              <a:t>GESTAO.IFCE</a:t>
            </a:r>
          </a:p>
        </p:txBody>
      </p:sp>
      <p:sp>
        <p:nvSpPr>
          <p:cNvPr id="7" name="Espaço Reservado para Conteúdo 6">
            <a:extLst>
              <a:ext uri="{FF2B5EF4-FFF2-40B4-BE49-F238E27FC236}">
                <a16:creationId xmlns:a16="http://schemas.microsoft.com/office/drawing/2014/main" id="{F17B96C5-5A5F-4A7B-A0F4-D28DD7E4666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sz="2400" dirty="0"/>
              <a:t>Todo servidor do IFCE já está autorizado a usar o </a:t>
            </a:r>
            <a:r>
              <a:rPr lang="pt-BR" sz="2400" dirty="0">
                <a:hlinkClick r:id="rId3"/>
              </a:rPr>
              <a:t>http://gestao.ifce.edu.br</a:t>
            </a:r>
            <a:r>
              <a:rPr lang="pt-BR" sz="2400" dirty="0"/>
              <a:t> bastando para isso se </a:t>
            </a:r>
            <a:r>
              <a:rPr lang="pt-BR" sz="2400" dirty="0" err="1"/>
              <a:t>logar</a:t>
            </a:r>
            <a:r>
              <a:rPr lang="pt-BR" sz="2400" dirty="0"/>
              <a:t> com suas credenciais do SEI </a:t>
            </a:r>
          </a:p>
          <a:p>
            <a:pPr marL="0" indent="0">
              <a:buNone/>
            </a:pPr>
            <a:r>
              <a:rPr lang="pt-BR" sz="2400" dirty="0"/>
              <a:t>login: </a:t>
            </a:r>
            <a:r>
              <a:rPr lang="pt-BR" sz="2400" u="sng" dirty="0">
                <a:highlight>
                  <a:srgbClr val="FFFF00"/>
                </a:highlight>
              </a:rPr>
              <a:t>matrícula SIAPE</a:t>
            </a:r>
            <a:br>
              <a:rPr lang="pt-BR" sz="2400" dirty="0"/>
            </a:br>
            <a:r>
              <a:rPr lang="pt-BR" sz="2400" dirty="0"/>
              <a:t>senha: </a:t>
            </a:r>
            <a:r>
              <a:rPr lang="pt-BR" sz="2400" u="sng" dirty="0">
                <a:highlight>
                  <a:srgbClr val="FFFF00"/>
                </a:highlight>
              </a:rPr>
              <a:t>mesma do SEI </a:t>
            </a:r>
          </a:p>
        </p:txBody>
      </p:sp>
      <p:pic>
        <p:nvPicPr>
          <p:cNvPr id="8" name="Espaço Reservado para Conteúdo 9">
            <a:extLst>
              <a:ext uri="{FF2B5EF4-FFF2-40B4-BE49-F238E27FC236}">
                <a16:creationId xmlns:a16="http://schemas.microsoft.com/office/drawing/2014/main" id="{017C11F9-1A06-48F8-B1AD-F7B90CA5DB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8366" y="1555993"/>
            <a:ext cx="2512102" cy="1357562"/>
          </a:xfrm>
          <a:prstGeom prst="rect">
            <a:avLst/>
          </a:prstGeom>
        </p:spPr>
      </p:pic>
      <p:pic>
        <p:nvPicPr>
          <p:cNvPr id="9" name="Espaço Reservado para Conteúdo 11">
            <a:extLst>
              <a:ext uri="{FF2B5EF4-FFF2-40B4-BE49-F238E27FC236}">
                <a16:creationId xmlns:a16="http://schemas.microsoft.com/office/drawing/2014/main" id="{823C7BCC-B650-4D4C-84DF-023BD82E5A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5583" y="1681163"/>
            <a:ext cx="2583620" cy="128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735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C608BEB-860E-4094-8511-78603564A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50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AC5F27D-E317-4A69-BE57-32626E44C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2488"/>
            <a:ext cx="2899189" cy="4363844"/>
          </a:xfrm>
        </p:spPr>
        <p:txBody>
          <a:bodyPr anchor="t">
            <a:normAutofit/>
          </a:bodyPr>
          <a:lstStyle/>
          <a:p>
            <a:r>
              <a:rPr lang="pt-BR" sz="4000">
                <a:solidFill>
                  <a:srgbClr val="FFFFFF"/>
                </a:solidFill>
              </a:rPr>
              <a:t>Acesso ao projeto PAA 2022 no Gestao.IFCE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2F47A3D-7E13-4DA8-83E0-6D009DC9E5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80855" y="1412489"/>
            <a:ext cx="3427283" cy="4363844"/>
          </a:xfrm>
        </p:spPr>
        <p:txBody>
          <a:bodyPr>
            <a:normAutofit/>
          </a:bodyPr>
          <a:lstStyle/>
          <a:p>
            <a:r>
              <a:rPr lang="pt-BR" sz="2000" dirty="0"/>
              <a:t>Após o primeiro login, o servidor estará apto a ser adicionado ao projeto “PAA 2022” no </a:t>
            </a:r>
            <a:r>
              <a:rPr lang="pt-BR" sz="2000" dirty="0" err="1"/>
              <a:t>Gestao.IFCE</a:t>
            </a:r>
            <a:endParaRPr lang="pt-BR" sz="2000" dirty="0"/>
          </a:p>
          <a:p>
            <a:r>
              <a:rPr lang="pt-BR" sz="2000" dirty="0"/>
              <a:t>Quem adiciona?</a:t>
            </a:r>
          </a:p>
          <a:p>
            <a:pPr lvl="1"/>
            <a:r>
              <a:rPr lang="pt-BR" sz="2000" dirty="0"/>
              <a:t>GESTOR CAMPUS</a:t>
            </a:r>
          </a:p>
          <a:p>
            <a:pPr lvl="1"/>
            <a:r>
              <a:rPr lang="pt-BR" sz="2000" dirty="0"/>
              <a:t>GERENTE DE ÁREA</a:t>
            </a:r>
          </a:p>
          <a:p>
            <a:pPr lvl="1"/>
            <a:endParaRPr lang="pt-BR" sz="2000" dirty="0"/>
          </a:p>
          <a:p>
            <a:r>
              <a:rPr lang="pt-BR" sz="2000" dirty="0"/>
              <a:t>Usuários sem perfil atribuído no projeto PAA 2022, consegue </a:t>
            </a:r>
            <a:r>
              <a:rPr lang="pt-BR" sz="2000" dirty="0" err="1"/>
              <a:t>logar-se</a:t>
            </a:r>
            <a:r>
              <a:rPr lang="pt-BR" sz="2000" dirty="0"/>
              <a:t> na ferramenta mas não terá acesso ao projeto.</a:t>
            </a:r>
          </a:p>
          <a:p>
            <a:pPr lvl="1"/>
            <a:endParaRPr lang="pt-BR" sz="20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F16A8D4-FE87-4604-88B2-394B5D1EB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1" y="1412488"/>
            <a:ext cx="0" cy="36576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3880685-F961-4054-A14D-96A1C6FB5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604" y="1412489"/>
            <a:ext cx="3197701" cy="4363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900" b="1"/>
              <a:t>PERFIS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1900">
                <a:highlight>
                  <a:srgbClr val="FFFF00"/>
                </a:highlight>
              </a:rPr>
              <a:t>PPA - Gestor campus</a:t>
            </a:r>
            <a:r>
              <a:rPr lang="pt-BR" sz="1900"/>
              <a:t>: pode inserir/editar ações + atribuir o perfil "Gerente de área" ou "Colaborador" aos usuários.</a:t>
            </a:r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sz="1900">
                <a:highlight>
                  <a:srgbClr val="FFFF00"/>
                </a:highlight>
              </a:rPr>
              <a:t>PAA - Gerente de área</a:t>
            </a:r>
            <a:r>
              <a:rPr lang="pt-BR" sz="1900"/>
              <a:t>: pode inserir/editar ações + atribuir o perfil "Colaborador" aos usuários + inserir a meta anual no indicador.</a:t>
            </a:r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sz="1900">
                <a:highlight>
                  <a:srgbClr val="FFFF00"/>
                </a:highlight>
              </a:rPr>
              <a:t>Colaborador</a:t>
            </a:r>
            <a:r>
              <a:rPr lang="pt-BR" sz="1900"/>
              <a:t>: pode inserir/editar ações</a:t>
            </a:r>
          </a:p>
        </p:txBody>
      </p:sp>
    </p:spTree>
    <p:extLst>
      <p:ext uri="{BB962C8B-B14F-4D97-AF65-F5344CB8AC3E}">
        <p14:creationId xmlns:p14="http://schemas.microsoft.com/office/powerpoint/2010/main" val="805741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820BDBD-9853-4D86-9D00-45D7B4E26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662" y="4267832"/>
            <a:ext cx="4805996" cy="12971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Ferramentas </a:t>
            </a:r>
            <a:r>
              <a:rPr lang="en-US" sz="4000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dirty="0" err="1">
                <a:solidFill>
                  <a:schemeClr val="tx2"/>
                </a:solidFill>
              </a:rPr>
              <a:t>f</a:t>
            </a:r>
            <a:r>
              <a:rPr lang="en-US" sz="4000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uncionamento</a:t>
            </a:r>
            <a:endParaRPr lang="en-US" sz="40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416E561-1205-4919-92C0-16D0D562D2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90966" y="3428999"/>
            <a:ext cx="4805691" cy="838831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2000" kern="120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" name="Graphic 6" descr="Ferramentas">
            <a:extLst>
              <a:ext uri="{FF2B5EF4-FFF2-40B4-BE49-F238E27FC236}">
                <a16:creationId xmlns:a16="http://schemas.microsoft.com/office/drawing/2014/main" id="{F4899594-BB1C-0F8C-7708-2715753DC9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69446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B998477-E5FC-4907-B33B-D5334C6D76A0}"/>
              </a:ext>
            </a:extLst>
          </p:cNvPr>
          <p:cNvSpPr/>
          <p:nvPr/>
        </p:nvSpPr>
        <p:spPr>
          <a:xfrm>
            <a:off x="3606018" y="1216855"/>
            <a:ext cx="4979963" cy="323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F25E46E0-F7FF-4035-B12C-82E43B57C96B}"/>
              </a:ext>
            </a:extLst>
          </p:cNvPr>
          <p:cNvSpPr/>
          <p:nvPr/>
        </p:nvSpPr>
        <p:spPr>
          <a:xfrm>
            <a:off x="7342498" y="2092586"/>
            <a:ext cx="3634116" cy="323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BA246E08-F7FA-425E-BD7C-DA4C6D8E5515}"/>
              </a:ext>
            </a:extLst>
          </p:cNvPr>
          <p:cNvSpPr/>
          <p:nvPr/>
        </p:nvSpPr>
        <p:spPr>
          <a:xfrm>
            <a:off x="1665033" y="2981965"/>
            <a:ext cx="3813808" cy="2606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81C7B558-2412-4B93-B71B-8F80FBA46ACD}"/>
              </a:ext>
            </a:extLst>
          </p:cNvPr>
          <p:cNvSpPr/>
          <p:nvPr/>
        </p:nvSpPr>
        <p:spPr>
          <a:xfrm>
            <a:off x="2084293" y="4118301"/>
            <a:ext cx="4979963" cy="323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7A8D48A8-AFDE-41F7-875D-3435A2C3C385}"/>
              </a:ext>
            </a:extLst>
          </p:cNvPr>
          <p:cNvCxnSpPr/>
          <p:nvPr/>
        </p:nvCxnSpPr>
        <p:spPr>
          <a:xfrm>
            <a:off x="3606018" y="546399"/>
            <a:ext cx="0" cy="5773003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84937042-ED0F-43B4-865B-C73717F400EC}"/>
              </a:ext>
            </a:extLst>
          </p:cNvPr>
          <p:cNvCxnSpPr/>
          <p:nvPr/>
        </p:nvCxnSpPr>
        <p:spPr>
          <a:xfrm>
            <a:off x="8604912" y="631049"/>
            <a:ext cx="0" cy="5773003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DB2D31D-9327-4B4E-A0B6-D083137B42BD}"/>
              </a:ext>
            </a:extLst>
          </p:cNvPr>
          <p:cNvSpPr txBox="1"/>
          <p:nvPr/>
        </p:nvSpPr>
        <p:spPr>
          <a:xfrm>
            <a:off x="2251881" y="382137"/>
            <a:ext cx="1335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01/</a:t>
            </a:r>
            <a:r>
              <a:rPr lang="pt-BR" dirty="0" err="1"/>
              <a:t>jan</a:t>
            </a:r>
            <a:r>
              <a:rPr lang="pt-BR" dirty="0"/>
              <a:t>/2021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DDA48FC-9CCF-460D-B7AF-B91087489E77}"/>
              </a:ext>
            </a:extLst>
          </p:cNvPr>
          <p:cNvSpPr txBox="1"/>
          <p:nvPr/>
        </p:nvSpPr>
        <p:spPr>
          <a:xfrm>
            <a:off x="8604910" y="407483"/>
            <a:ext cx="1586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31/dez/2021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D9739510-FF75-42E2-BCFD-0981F52B4BC9}"/>
              </a:ext>
            </a:extLst>
          </p:cNvPr>
          <p:cNvSpPr txBox="1"/>
          <p:nvPr/>
        </p:nvSpPr>
        <p:spPr>
          <a:xfrm>
            <a:off x="10479873" y="6319402"/>
            <a:ext cx="1753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highlight>
                  <a:srgbClr val="FFFF00"/>
                </a:highlight>
              </a:rPr>
              <a:t>Ano Civil: 2021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C16ABFEB-1A2D-4835-B7C3-54E8CA98193D}"/>
              </a:ext>
            </a:extLst>
          </p:cNvPr>
          <p:cNvSpPr/>
          <p:nvPr/>
        </p:nvSpPr>
        <p:spPr>
          <a:xfrm>
            <a:off x="3811877" y="5473066"/>
            <a:ext cx="3634116" cy="323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487D4358-F76F-4C4C-9278-9BA4856864DD}"/>
              </a:ext>
            </a:extLst>
          </p:cNvPr>
          <p:cNvSpPr txBox="1"/>
          <p:nvPr/>
        </p:nvSpPr>
        <p:spPr>
          <a:xfrm>
            <a:off x="2914939" y="1216855"/>
            <a:ext cx="896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1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7406EE1A-4377-45C1-AEFC-1ACFE77C322A}"/>
              </a:ext>
            </a:extLst>
          </p:cNvPr>
          <p:cNvSpPr txBox="1"/>
          <p:nvPr/>
        </p:nvSpPr>
        <p:spPr>
          <a:xfrm>
            <a:off x="6628298" y="2078584"/>
            <a:ext cx="896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2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0C8934DE-3B78-4776-AD82-E0ED9665682C}"/>
              </a:ext>
            </a:extLst>
          </p:cNvPr>
          <p:cNvSpPr txBox="1"/>
          <p:nvPr/>
        </p:nvSpPr>
        <p:spPr>
          <a:xfrm>
            <a:off x="944335" y="2927601"/>
            <a:ext cx="896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3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B1DD45B3-D1F3-43E8-A486-CCF50C0059F3}"/>
              </a:ext>
            </a:extLst>
          </p:cNvPr>
          <p:cNvSpPr txBox="1"/>
          <p:nvPr/>
        </p:nvSpPr>
        <p:spPr>
          <a:xfrm>
            <a:off x="1392804" y="4118878"/>
            <a:ext cx="896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4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6C6A4CC7-A601-4D7C-ADAD-3B9364D4C607}"/>
              </a:ext>
            </a:extLst>
          </p:cNvPr>
          <p:cNvSpPr txBox="1"/>
          <p:nvPr/>
        </p:nvSpPr>
        <p:spPr>
          <a:xfrm>
            <a:off x="2812010" y="5427291"/>
            <a:ext cx="896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5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CB5C83EB-B797-44E1-99EC-AF594896130F}"/>
              </a:ext>
            </a:extLst>
          </p:cNvPr>
          <p:cNvSpPr txBox="1"/>
          <p:nvPr/>
        </p:nvSpPr>
        <p:spPr>
          <a:xfrm>
            <a:off x="5381580" y="381416"/>
            <a:ext cx="1788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Período letivo</a:t>
            </a:r>
          </a:p>
          <a:p>
            <a:endParaRPr lang="pt-BR" dirty="0"/>
          </a:p>
        </p:txBody>
      </p:sp>
      <p:cxnSp>
        <p:nvCxnSpPr>
          <p:cNvPr id="22" name="Conector: Curvo 21">
            <a:extLst>
              <a:ext uri="{FF2B5EF4-FFF2-40B4-BE49-F238E27FC236}">
                <a16:creationId xmlns:a16="http://schemas.microsoft.com/office/drawing/2014/main" id="{B56C9047-57AA-49F0-989D-6A5560602A72}"/>
              </a:ext>
            </a:extLst>
          </p:cNvPr>
          <p:cNvCxnSpPr>
            <a:cxnSpLocks/>
            <a:stCxn id="37" idx="3"/>
          </p:cNvCxnSpPr>
          <p:nvPr/>
        </p:nvCxnSpPr>
        <p:spPr>
          <a:xfrm rot="5400000">
            <a:off x="5716752" y="742792"/>
            <a:ext cx="339896" cy="515526"/>
          </a:xfrm>
          <a:prstGeom prst="curvedConnector2">
            <a:avLst/>
          </a:prstGeom>
          <a:ln w="28575" cap="flat" cmpd="sng" algn="ctr">
            <a:solidFill>
              <a:schemeClr val="accent2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Conector: Curvo 23">
            <a:extLst>
              <a:ext uri="{FF2B5EF4-FFF2-40B4-BE49-F238E27FC236}">
                <a16:creationId xmlns:a16="http://schemas.microsoft.com/office/drawing/2014/main" id="{DFDCF8D1-2AF2-48A2-80C8-7BAFCC8FF545}"/>
              </a:ext>
            </a:extLst>
          </p:cNvPr>
          <p:cNvCxnSpPr>
            <a:cxnSpLocks/>
          </p:cNvCxnSpPr>
          <p:nvPr/>
        </p:nvCxnSpPr>
        <p:spPr>
          <a:xfrm rot="16200000" flipH="1">
            <a:off x="6213060" y="794081"/>
            <a:ext cx="1327891" cy="1201856"/>
          </a:xfrm>
          <a:prstGeom prst="curvedConnector3">
            <a:avLst/>
          </a:prstGeom>
          <a:ln w="28575" cap="flat" cmpd="sng" algn="ctr">
            <a:solidFill>
              <a:schemeClr val="accent2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Conector: Curvo 27">
            <a:extLst>
              <a:ext uri="{FF2B5EF4-FFF2-40B4-BE49-F238E27FC236}">
                <a16:creationId xmlns:a16="http://schemas.microsoft.com/office/drawing/2014/main" id="{F36C4A78-C932-40D5-B517-096B11569BD0}"/>
              </a:ext>
            </a:extLst>
          </p:cNvPr>
          <p:cNvCxnSpPr>
            <a:cxnSpLocks/>
          </p:cNvCxnSpPr>
          <p:nvPr/>
        </p:nvCxnSpPr>
        <p:spPr>
          <a:xfrm rot="5400000">
            <a:off x="4417288" y="1130608"/>
            <a:ext cx="2176132" cy="1417855"/>
          </a:xfrm>
          <a:prstGeom prst="curvedConnector3">
            <a:avLst/>
          </a:prstGeom>
          <a:ln w="28575" cap="flat" cmpd="sng" algn="ctr">
            <a:solidFill>
              <a:schemeClr val="accent2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Conector: Curvo 30">
            <a:extLst>
              <a:ext uri="{FF2B5EF4-FFF2-40B4-BE49-F238E27FC236}">
                <a16:creationId xmlns:a16="http://schemas.microsoft.com/office/drawing/2014/main" id="{44DC1746-0DE9-495A-9CF7-A8FDB77CD4D3}"/>
              </a:ext>
            </a:extLst>
          </p:cNvPr>
          <p:cNvCxnSpPr>
            <a:cxnSpLocks/>
          </p:cNvCxnSpPr>
          <p:nvPr/>
        </p:nvCxnSpPr>
        <p:spPr>
          <a:xfrm rot="5400000">
            <a:off x="4488363" y="2327103"/>
            <a:ext cx="3320482" cy="169214"/>
          </a:xfrm>
          <a:prstGeom prst="curvedConnector3">
            <a:avLst/>
          </a:prstGeom>
          <a:ln w="28575" cap="flat" cmpd="sng" algn="ctr">
            <a:solidFill>
              <a:schemeClr val="accent2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Conector: Curvo 33">
            <a:extLst>
              <a:ext uri="{FF2B5EF4-FFF2-40B4-BE49-F238E27FC236}">
                <a16:creationId xmlns:a16="http://schemas.microsoft.com/office/drawing/2014/main" id="{F769D4C3-580E-44EC-AEC8-C6DB7A2FBCBB}"/>
              </a:ext>
            </a:extLst>
          </p:cNvPr>
          <p:cNvCxnSpPr>
            <a:cxnSpLocks/>
          </p:cNvCxnSpPr>
          <p:nvPr/>
        </p:nvCxnSpPr>
        <p:spPr>
          <a:xfrm rot="16200000" flipH="1">
            <a:off x="4519142" y="2495148"/>
            <a:ext cx="4574811" cy="1087451"/>
          </a:xfrm>
          <a:prstGeom prst="curvedConnector3">
            <a:avLst/>
          </a:prstGeom>
          <a:ln w="28575" cap="flat" cmpd="sng" algn="ctr">
            <a:solidFill>
              <a:schemeClr val="accent2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7" name="Elipse 36">
            <a:extLst>
              <a:ext uri="{FF2B5EF4-FFF2-40B4-BE49-F238E27FC236}">
                <a16:creationId xmlns:a16="http://schemas.microsoft.com/office/drawing/2014/main" id="{1BBC9257-6A9B-4DF1-8ACD-9067AE6F9838}"/>
              </a:ext>
            </a:extLst>
          </p:cNvPr>
          <p:cNvSpPr/>
          <p:nvPr/>
        </p:nvSpPr>
        <p:spPr>
          <a:xfrm>
            <a:off x="6110053" y="660607"/>
            <a:ext cx="234965" cy="19916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" name="Elipse 38">
            <a:extLst>
              <a:ext uri="{FF2B5EF4-FFF2-40B4-BE49-F238E27FC236}">
                <a16:creationId xmlns:a16="http://schemas.microsoft.com/office/drawing/2014/main" id="{A7DF9B0C-2531-4EE2-88F6-A4EA539A53EA}"/>
              </a:ext>
            </a:extLst>
          </p:cNvPr>
          <p:cNvSpPr/>
          <p:nvPr/>
        </p:nvSpPr>
        <p:spPr>
          <a:xfrm>
            <a:off x="1381808" y="1142928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CCD7AF44-0E85-4E09-B3ED-968471663B1B}"/>
              </a:ext>
            </a:extLst>
          </p:cNvPr>
          <p:cNvSpPr/>
          <p:nvPr/>
        </p:nvSpPr>
        <p:spPr>
          <a:xfrm>
            <a:off x="1534208" y="1295328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1DF4C63D-0E68-42A0-AD8A-CE32FE13160D}"/>
              </a:ext>
            </a:extLst>
          </p:cNvPr>
          <p:cNvSpPr/>
          <p:nvPr/>
        </p:nvSpPr>
        <p:spPr>
          <a:xfrm>
            <a:off x="1686608" y="1447728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42" name="Elipse 41">
            <a:extLst>
              <a:ext uri="{FF2B5EF4-FFF2-40B4-BE49-F238E27FC236}">
                <a16:creationId xmlns:a16="http://schemas.microsoft.com/office/drawing/2014/main" id="{51799F4F-EC10-45B1-8570-6BD9BCBD4ACD}"/>
              </a:ext>
            </a:extLst>
          </p:cNvPr>
          <p:cNvSpPr/>
          <p:nvPr/>
        </p:nvSpPr>
        <p:spPr>
          <a:xfrm>
            <a:off x="1839008" y="1600128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43" name="Elipse 42">
            <a:extLst>
              <a:ext uri="{FF2B5EF4-FFF2-40B4-BE49-F238E27FC236}">
                <a16:creationId xmlns:a16="http://schemas.microsoft.com/office/drawing/2014/main" id="{6E03FDCE-849A-4E36-996B-82F0909260EB}"/>
              </a:ext>
            </a:extLst>
          </p:cNvPr>
          <p:cNvSpPr/>
          <p:nvPr/>
        </p:nvSpPr>
        <p:spPr>
          <a:xfrm>
            <a:off x="1991408" y="1752528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45" name="Elipse 44">
            <a:extLst>
              <a:ext uri="{FF2B5EF4-FFF2-40B4-BE49-F238E27FC236}">
                <a16:creationId xmlns:a16="http://schemas.microsoft.com/office/drawing/2014/main" id="{5F5D5314-47C6-48D1-9C3E-715993597C12}"/>
              </a:ext>
            </a:extLst>
          </p:cNvPr>
          <p:cNvSpPr/>
          <p:nvPr/>
        </p:nvSpPr>
        <p:spPr>
          <a:xfrm>
            <a:off x="1208936" y="1352192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AAC06051-1988-4660-AE1E-CEF51AB67D4C}"/>
              </a:ext>
            </a:extLst>
          </p:cNvPr>
          <p:cNvSpPr/>
          <p:nvPr/>
        </p:nvSpPr>
        <p:spPr>
          <a:xfrm>
            <a:off x="1361336" y="1504592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47" name="Elipse 46">
            <a:extLst>
              <a:ext uri="{FF2B5EF4-FFF2-40B4-BE49-F238E27FC236}">
                <a16:creationId xmlns:a16="http://schemas.microsoft.com/office/drawing/2014/main" id="{B77FD849-1E40-48FC-A8D2-66F40A19D924}"/>
              </a:ext>
            </a:extLst>
          </p:cNvPr>
          <p:cNvSpPr/>
          <p:nvPr/>
        </p:nvSpPr>
        <p:spPr>
          <a:xfrm>
            <a:off x="1513736" y="1656992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7889AE01-EBC4-4390-AAD5-A2C420F904AB}"/>
              </a:ext>
            </a:extLst>
          </p:cNvPr>
          <p:cNvSpPr/>
          <p:nvPr/>
        </p:nvSpPr>
        <p:spPr>
          <a:xfrm>
            <a:off x="1666136" y="1809392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50" name="Elipse 49">
            <a:extLst>
              <a:ext uri="{FF2B5EF4-FFF2-40B4-BE49-F238E27FC236}">
                <a16:creationId xmlns:a16="http://schemas.microsoft.com/office/drawing/2014/main" id="{B870DCAB-9030-4BD6-B9B2-7B1AE39B27A1}"/>
              </a:ext>
            </a:extLst>
          </p:cNvPr>
          <p:cNvSpPr/>
          <p:nvPr/>
        </p:nvSpPr>
        <p:spPr>
          <a:xfrm>
            <a:off x="2000506" y="961239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51" name="Elipse 50">
            <a:extLst>
              <a:ext uri="{FF2B5EF4-FFF2-40B4-BE49-F238E27FC236}">
                <a16:creationId xmlns:a16="http://schemas.microsoft.com/office/drawing/2014/main" id="{ED5C87CD-36AF-4A25-A730-526868292EE0}"/>
              </a:ext>
            </a:extLst>
          </p:cNvPr>
          <p:cNvSpPr/>
          <p:nvPr/>
        </p:nvSpPr>
        <p:spPr>
          <a:xfrm>
            <a:off x="2152906" y="1113639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52" name="Elipse 51">
            <a:extLst>
              <a:ext uri="{FF2B5EF4-FFF2-40B4-BE49-F238E27FC236}">
                <a16:creationId xmlns:a16="http://schemas.microsoft.com/office/drawing/2014/main" id="{381A0B6A-5E0D-4ED6-8273-B117778AAADC}"/>
              </a:ext>
            </a:extLst>
          </p:cNvPr>
          <p:cNvSpPr/>
          <p:nvPr/>
        </p:nvSpPr>
        <p:spPr>
          <a:xfrm>
            <a:off x="1675234" y="1018103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53" name="Elipse 52">
            <a:extLst>
              <a:ext uri="{FF2B5EF4-FFF2-40B4-BE49-F238E27FC236}">
                <a16:creationId xmlns:a16="http://schemas.microsoft.com/office/drawing/2014/main" id="{84ED2279-FCE9-40DC-90C0-D8FF078772C7}"/>
              </a:ext>
            </a:extLst>
          </p:cNvPr>
          <p:cNvSpPr/>
          <p:nvPr/>
        </p:nvSpPr>
        <p:spPr>
          <a:xfrm>
            <a:off x="1827634" y="1170503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54" name="Elipse 53">
            <a:extLst>
              <a:ext uri="{FF2B5EF4-FFF2-40B4-BE49-F238E27FC236}">
                <a16:creationId xmlns:a16="http://schemas.microsoft.com/office/drawing/2014/main" id="{A68900B0-628F-488B-8935-E2A82FB04129}"/>
              </a:ext>
            </a:extLst>
          </p:cNvPr>
          <p:cNvSpPr/>
          <p:nvPr/>
        </p:nvSpPr>
        <p:spPr>
          <a:xfrm>
            <a:off x="1980034" y="1322903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55" name="Elipse 54">
            <a:extLst>
              <a:ext uri="{FF2B5EF4-FFF2-40B4-BE49-F238E27FC236}">
                <a16:creationId xmlns:a16="http://schemas.microsoft.com/office/drawing/2014/main" id="{9D21F04F-679B-4D9A-9493-2FC75D1E446B}"/>
              </a:ext>
            </a:extLst>
          </p:cNvPr>
          <p:cNvSpPr/>
          <p:nvPr/>
        </p:nvSpPr>
        <p:spPr>
          <a:xfrm>
            <a:off x="2132434" y="1475303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56" name="Elipse 55">
            <a:extLst>
              <a:ext uri="{FF2B5EF4-FFF2-40B4-BE49-F238E27FC236}">
                <a16:creationId xmlns:a16="http://schemas.microsoft.com/office/drawing/2014/main" id="{0A4EAE8B-F37D-4C20-8755-CD1FB75C3E54}"/>
              </a:ext>
            </a:extLst>
          </p:cNvPr>
          <p:cNvSpPr/>
          <p:nvPr/>
        </p:nvSpPr>
        <p:spPr>
          <a:xfrm>
            <a:off x="1265798" y="1741444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57" name="Elipse 56">
            <a:extLst>
              <a:ext uri="{FF2B5EF4-FFF2-40B4-BE49-F238E27FC236}">
                <a16:creationId xmlns:a16="http://schemas.microsoft.com/office/drawing/2014/main" id="{2F207419-DEEF-4B89-970D-4DE448BDB23E}"/>
              </a:ext>
            </a:extLst>
          </p:cNvPr>
          <p:cNvSpPr/>
          <p:nvPr/>
        </p:nvSpPr>
        <p:spPr>
          <a:xfrm>
            <a:off x="1418198" y="1893844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cxnSp>
        <p:nvCxnSpPr>
          <p:cNvPr id="59" name="Conector reto 58">
            <a:extLst>
              <a:ext uri="{FF2B5EF4-FFF2-40B4-BE49-F238E27FC236}">
                <a16:creationId xmlns:a16="http://schemas.microsoft.com/office/drawing/2014/main" id="{8481572F-954E-4418-A4CF-E83ED95CB6E9}"/>
              </a:ext>
            </a:extLst>
          </p:cNvPr>
          <p:cNvCxnSpPr>
            <a:stCxn id="15" idx="0"/>
          </p:cNvCxnSpPr>
          <p:nvPr/>
        </p:nvCxnSpPr>
        <p:spPr>
          <a:xfrm flipH="1" flipV="1">
            <a:off x="1660300" y="660607"/>
            <a:ext cx="1703108" cy="5562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0" name="Conector reto 59">
            <a:extLst>
              <a:ext uri="{FF2B5EF4-FFF2-40B4-BE49-F238E27FC236}">
                <a16:creationId xmlns:a16="http://schemas.microsoft.com/office/drawing/2014/main" id="{94F82657-9823-479C-8221-EF7573901330}"/>
              </a:ext>
            </a:extLst>
          </p:cNvPr>
          <p:cNvCxnSpPr>
            <a:cxnSpLocks/>
          </p:cNvCxnSpPr>
          <p:nvPr/>
        </p:nvCxnSpPr>
        <p:spPr>
          <a:xfrm flipH="1">
            <a:off x="1580495" y="1615325"/>
            <a:ext cx="1785770" cy="7364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2" name="CaixaDeTexto 61">
            <a:extLst>
              <a:ext uri="{FF2B5EF4-FFF2-40B4-BE49-F238E27FC236}">
                <a16:creationId xmlns:a16="http://schemas.microsoft.com/office/drawing/2014/main" id="{ABDFEE4A-D5C1-4BB2-B468-6AF38D3CCAE1}"/>
              </a:ext>
            </a:extLst>
          </p:cNvPr>
          <p:cNvSpPr txBox="1"/>
          <p:nvPr/>
        </p:nvSpPr>
        <p:spPr>
          <a:xfrm>
            <a:off x="20682" y="1491232"/>
            <a:ext cx="1335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Matrículas ou projetos</a:t>
            </a:r>
          </a:p>
        </p:txBody>
      </p:sp>
      <p:sp>
        <p:nvSpPr>
          <p:cNvPr id="63" name="Elipse 62">
            <a:extLst>
              <a:ext uri="{FF2B5EF4-FFF2-40B4-BE49-F238E27FC236}">
                <a16:creationId xmlns:a16="http://schemas.microsoft.com/office/drawing/2014/main" id="{305B32A6-ACA6-4359-89B4-9DF42BBE27B3}"/>
              </a:ext>
            </a:extLst>
          </p:cNvPr>
          <p:cNvSpPr/>
          <p:nvPr/>
        </p:nvSpPr>
        <p:spPr>
          <a:xfrm>
            <a:off x="2198400" y="1672913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64" name="Elipse 63">
            <a:extLst>
              <a:ext uri="{FF2B5EF4-FFF2-40B4-BE49-F238E27FC236}">
                <a16:creationId xmlns:a16="http://schemas.microsoft.com/office/drawing/2014/main" id="{A12C9B83-55F9-4D0E-8045-7774A841284E}"/>
              </a:ext>
            </a:extLst>
          </p:cNvPr>
          <p:cNvSpPr/>
          <p:nvPr/>
        </p:nvSpPr>
        <p:spPr>
          <a:xfrm>
            <a:off x="2305306" y="1266039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65" name="Elipse 64">
            <a:extLst>
              <a:ext uri="{FF2B5EF4-FFF2-40B4-BE49-F238E27FC236}">
                <a16:creationId xmlns:a16="http://schemas.microsoft.com/office/drawing/2014/main" id="{4C234404-7807-4F42-BC55-F404A9A5DE73}"/>
              </a:ext>
            </a:extLst>
          </p:cNvPr>
          <p:cNvSpPr/>
          <p:nvPr/>
        </p:nvSpPr>
        <p:spPr>
          <a:xfrm>
            <a:off x="2457706" y="1418439"/>
            <a:ext cx="66954" cy="9725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highlight>
                <a:srgbClr val="FFFF00"/>
              </a:highlight>
            </a:endParaRPr>
          </a:p>
        </p:txBody>
      </p:sp>
      <p:sp>
        <p:nvSpPr>
          <p:cNvPr id="66" name="Retângulo 65">
            <a:extLst>
              <a:ext uri="{FF2B5EF4-FFF2-40B4-BE49-F238E27FC236}">
                <a16:creationId xmlns:a16="http://schemas.microsoft.com/office/drawing/2014/main" id="{1E7AC03F-C0B4-4366-AB3F-237356FE82AE}"/>
              </a:ext>
            </a:extLst>
          </p:cNvPr>
          <p:cNvSpPr/>
          <p:nvPr/>
        </p:nvSpPr>
        <p:spPr>
          <a:xfrm>
            <a:off x="8691189" y="3408357"/>
            <a:ext cx="3500811" cy="32355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Retângulo 66">
            <a:extLst>
              <a:ext uri="{FF2B5EF4-FFF2-40B4-BE49-F238E27FC236}">
                <a16:creationId xmlns:a16="http://schemas.microsoft.com/office/drawing/2014/main" id="{ED6A37A3-F09E-4603-BDC5-C8E70F04F681}"/>
              </a:ext>
            </a:extLst>
          </p:cNvPr>
          <p:cNvSpPr/>
          <p:nvPr/>
        </p:nvSpPr>
        <p:spPr>
          <a:xfrm>
            <a:off x="228031" y="4904512"/>
            <a:ext cx="3253432" cy="3533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8" name="CaixaDeTexto 67">
            <a:extLst>
              <a:ext uri="{FF2B5EF4-FFF2-40B4-BE49-F238E27FC236}">
                <a16:creationId xmlns:a16="http://schemas.microsoft.com/office/drawing/2014/main" id="{76D39710-C3F6-4326-B8BD-633A4DDA625E}"/>
              </a:ext>
            </a:extLst>
          </p:cNvPr>
          <p:cNvSpPr txBox="1"/>
          <p:nvPr/>
        </p:nvSpPr>
        <p:spPr>
          <a:xfrm>
            <a:off x="10079676" y="3408357"/>
            <a:ext cx="896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6</a:t>
            </a:r>
          </a:p>
        </p:txBody>
      </p:sp>
      <p:sp>
        <p:nvSpPr>
          <p:cNvPr id="69" name="CaixaDeTexto 68">
            <a:extLst>
              <a:ext uri="{FF2B5EF4-FFF2-40B4-BE49-F238E27FC236}">
                <a16:creationId xmlns:a16="http://schemas.microsoft.com/office/drawing/2014/main" id="{324F2DE8-B22D-41AC-8FD2-E56DC571046A}"/>
              </a:ext>
            </a:extLst>
          </p:cNvPr>
          <p:cNvSpPr txBox="1"/>
          <p:nvPr/>
        </p:nvSpPr>
        <p:spPr>
          <a:xfrm>
            <a:off x="1334939" y="4912955"/>
            <a:ext cx="896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7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1AF93E07-C70B-4632-9A01-B382BCA6F14F}"/>
              </a:ext>
            </a:extLst>
          </p:cNvPr>
          <p:cNvSpPr txBox="1"/>
          <p:nvPr/>
        </p:nvSpPr>
        <p:spPr>
          <a:xfrm>
            <a:off x="405661" y="6319402"/>
            <a:ext cx="228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Grupos de interesse</a:t>
            </a:r>
          </a:p>
        </p:txBody>
      </p:sp>
    </p:spTree>
    <p:extLst>
      <p:ext uri="{BB962C8B-B14F-4D97-AF65-F5344CB8AC3E}">
        <p14:creationId xmlns:p14="http://schemas.microsoft.com/office/powerpoint/2010/main" val="14850163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481</Words>
  <Application>Microsoft Office PowerPoint</Application>
  <PresentationFormat>Widescreen</PresentationFormat>
  <Paragraphs>107</Paragraphs>
  <Slides>8</Slides>
  <Notes>0</Notes>
  <HiddenSlides>1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do Office</vt:lpstr>
      <vt:lpstr>PAA 2022</vt:lpstr>
      <vt:lpstr>Apresentação do PowerPoint</vt:lpstr>
      <vt:lpstr>Como o PDI era operacionalizado até 2021?</vt:lpstr>
      <vt:lpstr>Para 2022, o PDI será acompanhado por dois sistemas distintos </vt:lpstr>
      <vt:lpstr>Como ter acesso aos sistemas envolvidos?</vt:lpstr>
      <vt:lpstr>Acesso ao projeto PAA 2022 no Gestao.IFCE</vt:lpstr>
      <vt:lpstr>Ferramentas em funcionamento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Erica GALLINDO</dc:creator>
  <cp:lastModifiedBy>Erica GALLINDO</cp:lastModifiedBy>
  <cp:revision>43</cp:revision>
  <dcterms:created xsi:type="dcterms:W3CDTF">2022-04-20T18:48:27Z</dcterms:created>
  <dcterms:modified xsi:type="dcterms:W3CDTF">2022-04-26T18:26:11Z</dcterms:modified>
</cp:coreProperties>
</file>